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1"/>
    <p:sldMasterId id="2147483657" r:id="rId2"/>
    <p:sldMasterId id="2147483648" r:id="rId3"/>
    <p:sldMasterId id="2147483664" r:id="rId4"/>
  </p:sldMasterIdLst>
  <p:sldIdLst>
    <p:sldId id="256" r:id="rId5"/>
    <p:sldId id="265" r:id="rId6"/>
    <p:sldId id="269" r:id="rId7"/>
    <p:sldId id="270" r:id="rId8"/>
    <p:sldId id="279" r:id="rId9"/>
    <p:sldId id="271" r:id="rId10"/>
    <p:sldId id="280" r:id="rId11"/>
    <p:sldId id="274" r:id="rId12"/>
    <p:sldId id="272" r:id="rId13"/>
    <p:sldId id="273" r:id="rId14"/>
    <p:sldId id="282" r:id="rId15"/>
    <p:sldId id="281" r:id="rId16"/>
    <p:sldId id="278" r:id="rId17"/>
    <p:sldId id="283" r:id="rId18"/>
    <p:sldId id="284" r:id="rId19"/>
    <p:sldId id="267" r:id="rId20"/>
    <p:sldId id="268" r:id="rId21"/>
    <p:sldId id="285" r:id="rId22"/>
    <p:sldId id="275" r:id="rId23"/>
    <p:sldId id="263" r:id="rId24"/>
    <p:sldId id="26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6" autoAdjust="0"/>
    <p:restoredTop sz="94649"/>
  </p:normalViewPr>
  <p:slideViewPr>
    <p:cSldViewPr snapToGrid="0" snapToObjects="1" showGuides="1">
      <p:cViewPr>
        <p:scale>
          <a:sx n="109" d="100"/>
          <a:sy n="109" d="100"/>
        </p:scale>
        <p:origin x="38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ias Moukpe" userId="3d5d7de54665b202" providerId="LiveId" clId="{426B6020-203B-4658-A2DD-B01A6B1844B6}"/>
    <pc:docChg chg="undo redo custSel addSld delSld modSld sldOrd">
      <pc:chgData name="Josias Moukpe" userId="3d5d7de54665b202" providerId="LiveId" clId="{426B6020-203B-4658-A2DD-B01A6B1844B6}" dt="2022-04-27T20:15:03.944" v="6926" actId="20577"/>
      <pc:docMkLst>
        <pc:docMk/>
      </pc:docMkLst>
      <pc:sldChg chg="modSp mod">
        <pc:chgData name="Josias Moukpe" userId="3d5d7de54665b202" providerId="LiveId" clId="{426B6020-203B-4658-A2DD-B01A6B1844B6}" dt="2022-04-27T17:47:24.822" v="6" actId="20577"/>
        <pc:sldMkLst>
          <pc:docMk/>
          <pc:sldMk cId="451015104" sldId="256"/>
        </pc:sldMkLst>
        <pc:spChg chg="mod">
          <ac:chgData name="Josias Moukpe" userId="3d5d7de54665b202" providerId="LiveId" clId="{426B6020-203B-4658-A2DD-B01A6B1844B6}" dt="2022-04-27T17:47:24.822" v="6" actId="20577"/>
          <ac:spMkLst>
            <pc:docMk/>
            <pc:sldMk cId="451015104" sldId="256"/>
            <ac:spMk id="7" creationId="{99818D5D-EB7A-0147-9629-7059E4807650}"/>
          </ac:spMkLst>
        </pc:spChg>
      </pc:sldChg>
      <pc:sldChg chg="modSp mod">
        <pc:chgData name="Josias Moukpe" userId="3d5d7de54665b202" providerId="LiveId" clId="{426B6020-203B-4658-A2DD-B01A6B1844B6}" dt="2022-04-27T20:06:56.478" v="6774" actId="20577"/>
        <pc:sldMkLst>
          <pc:docMk/>
          <pc:sldMk cId="2251374749" sldId="265"/>
        </pc:sldMkLst>
        <pc:spChg chg="mod">
          <ac:chgData name="Josias Moukpe" userId="3d5d7de54665b202" providerId="LiveId" clId="{426B6020-203B-4658-A2DD-B01A6B1844B6}" dt="2022-04-27T20:06:56.478" v="6774" actId="20577"/>
          <ac:spMkLst>
            <pc:docMk/>
            <pc:sldMk cId="2251374749" sldId="265"/>
            <ac:spMk id="3" creationId="{A3C9A0FF-91AE-439A-B1B1-F69EA7126909}"/>
          </ac:spMkLst>
        </pc:spChg>
      </pc:sldChg>
      <pc:sldChg chg="modSp mod">
        <pc:chgData name="Josias Moukpe" userId="3d5d7de54665b202" providerId="LiveId" clId="{426B6020-203B-4658-A2DD-B01A6B1844B6}" dt="2022-04-27T19:43:30.535" v="5187" actId="14100"/>
        <pc:sldMkLst>
          <pc:docMk/>
          <pc:sldMk cId="4060984571" sldId="267"/>
        </pc:sldMkLst>
        <pc:spChg chg="mod">
          <ac:chgData name="Josias Moukpe" userId="3d5d7de54665b202" providerId="LiveId" clId="{426B6020-203B-4658-A2DD-B01A6B1844B6}" dt="2022-04-27T19:43:30.535" v="5187" actId="14100"/>
          <ac:spMkLst>
            <pc:docMk/>
            <pc:sldMk cId="4060984571" sldId="267"/>
            <ac:spMk id="3" creationId="{92A1B31A-C397-4FA1-8203-1A7E0A12B2F5}"/>
          </ac:spMkLst>
        </pc:spChg>
      </pc:sldChg>
      <pc:sldChg chg="modSp mod">
        <pc:chgData name="Josias Moukpe" userId="3d5d7de54665b202" providerId="LiveId" clId="{426B6020-203B-4658-A2DD-B01A6B1844B6}" dt="2022-04-27T20:13:45.132" v="6884" actId="20577"/>
        <pc:sldMkLst>
          <pc:docMk/>
          <pc:sldMk cId="2702268713" sldId="268"/>
        </pc:sldMkLst>
        <pc:spChg chg="mod">
          <ac:chgData name="Josias Moukpe" userId="3d5d7de54665b202" providerId="LiveId" clId="{426B6020-203B-4658-A2DD-B01A6B1844B6}" dt="2022-04-27T20:13:45.132" v="6884" actId="20577"/>
          <ac:spMkLst>
            <pc:docMk/>
            <pc:sldMk cId="2702268713" sldId="268"/>
            <ac:spMk id="3" creationId="{92A1B31A-C397-4FA1-8203-1A7E0A12B2F5}"/>
          </ac:spMkLst>
        </pc:spChg>
      </pc:sldChg>
      <pc:sldChg chg="modSp mod">
        <pc:chgData name="Josias Moukpe" userId="3d5d7de54665b202" providerId="LiveId" clId="{426B6020-203B-4658-A2DD-B01A6B1844B6}" dt="2022-04-27T20:07:20.026" v="6777" actId="20577"/>
        <pc:sldMkLst>
          <pc:docMk/>
          <pc:sldMk cId="1520070812" sldId="269"/>
        </pc:sldMkLst>
        <pc:spChg chg="mod">
          <ac:chgData name="Josias Moukpe" userId="3d5d7de54665b202" providerId="LiveId" clId="{426B6020-203B-4658-A2DD-B01A6B1844B6}" dt="2022-04-27T20:07:20.026" v="6777" actId="20577"/>
          <ac:spMkLst>
            <pc:docMk/>
            <pc:sldMk cId="1520070812" sldId="269"/>
            <ac:spMk id="3" creationId="{6FF45FBA-A379-40AF-9885-FAFD3990E879}"/>
          </ac:spMkLst>
        </pc:spChg>
        <pc:spChg chg="mod">
          <ac:chgData name="Josias Moukpe" userId="3d5d7de54665b202" providerId="LiveId" clId="{426B6020-203B-4658-A2DD-B01A6B1844B6}" dt="2022-04-27T17:49:25.461" v="203" actId="20577"/>
          <ac:spMkLst>
            <pc:docMk/>
            <pc:sldMk cId="1520070812" sldId="269"/>
            <ac:spMk id="4" creationId="{546D0356-3E2F-4C67-B804-899FEA3D4109}"/>
          </ac:spMkLst>
        </pc:spChg>
      </pc:sldChg>
      <pc:sldChg chg="addSp delSp modSp mod modClrScheme chgLayout">
        <pc:chgData name="Josias Moukpe" userId="3d5d7de54665b202" providerId="LiveId" clId="{426B6020-203B-4658-A2DD-B01A6B1844B6}" dt="2022-04-27T20:07:45.489" v="6788" actId="20577"/>
        <pc:sldMkLst>
          <pc:docMk/>
          <pc:sldMk cId="3915720753" sldId="270"/>
        </pc:sldMkLst>
        <pc:spChg chg="mod ord">
          <ac:chgData name="Josias Moukpe" userId="3d5d7de54665b202" providerId="LiveId" clId="{426B6020-203B-4658-A2DD-B01A6B1844B6}" dt="2022-04-27T18:29:30.044" v="2229" actId="27636"/>
          <ac:spMkLst>
            <pc:docMk/>
            <pc:sldMk cId="3915720753" sldId="270"/>
            <ac:spMk id="2" creationId="{BDE943DD-1CB7-4647-B66D-6F85EC5457BE}"/>
          </ac:spMkLst>
        </pc:spChg>
        <pc:spChg chg="del mod ord">
          <ac:chgData name="Josias Moukpe" userId="3d5d7de54665b202" providerId="LiveId" clId="{426B6020-203B-4658-A2DD-B01A6B1844B6}" dt="2022-04-27T17:58:28.081" v="808" actId="700"/>
          <ac:spMkLst>
            <pc:docMk/>
            <pc:sldMk cId="3915720753" sldId="270"/>
            <ac:spMk id="3" creationId="{21E1448F-56BE-44D1-A507-33A30D81C01A}"/>
          </ac:spMkLst>
        </pc:spChg>
        <pc:spChg chg="add mod ord">
          <ac:chgData name="Josias Moukpe" userId="3d5d7de54665b202" providerId="LiveId" clId="{426B6020-203B-4658-A2DD-B01A6B1844B6}" dt="2022-04-27T20:07:45.489" v="6788" actId="20577"/>
          <ac:spMkLst>
            <pc:docMk/>
            <pc:sldMk cId="3915720753" sldId="270"/>
            <ac:spMk id="4" creationId="{B1E70789-9D54-4993-B3D9-799BBA68FF5B}"/>
          </ac:spMkLst>
        </pc:spChg>
        <pc:spChg chg="add mod ord">
          <ac:chgData name="Josias Moukpe" userId="3d5d7de54665b202" providerId="LiveId" clId="{426B6020-203B-4658-A2DD-B01A6B1844B6}" dt="2022-04-27T18:13:44.921" v="1650" actId="1076"/>
          <ac:spMkLst>
            <pc:docMk/>
            <pc:sldMk cId="3915720753" sldId="270"/>
            <ac:spMk id="5" creationId="{0BDE32B3-91F2-4D8E-A964-BB37B11566A1}"/>
          </ac:spMkLst>
        </pc:spChg>
      </pc:sldChg>
      <pc:sldChg chg="modSp mod">
        <pc:chgData name="Josias Moukpe" userId="3d5d7de54665b202" providerId="LiveId" clId="{426B6020-203B-4658-A2DD-B01A6B1844B6}" dt="2022-04-27T20:08:57.771" v="6789" actId="255"/>
        <pc:sldMkLst>
          <pc:docMk/>
          <pc:sldMk cId="382869086" sldId="271"/>
        </pc:sldMkLst>
        <pc:spChg chg="mod">
          <ac:chgData name="Josias Moukpe" userId="3d5d7de54665b202" providerId="LiveId" clId="{426B6020-203B-4658-A2DD-B01A6B1844B6}" dt="2022-04-27T20:08:57.771" v="6789" actId="255"/>
          <ac:spMkLst>
            <pc:docMk/>
            <pc:sldMk cId="382869086" sldId="271"/>
            <ac:spMk id="3" creationId="{65BABA77-FA04-4E4E-A4FA-08A0BEACD187}"/>
          </ac:spMkLst>
        </pc:spChg>
        <pc:spChg chg="mod">
          <ac:chgData name="Josias Moukpe" userId="3d5d7de54665b202" providerId="LiveId" clId="{426B6020-203B-4658-A2DD-B01A6B1844B6}" dt="2022-04-27T18:20:06.244" v="1857" actId="20577"/>
          <ac:spMkLst>
            <pc:docMk/>
            <pc:sldMk cId="382869086" sldId="271"/>
            <ac:spMk id="5" creationId="{213642BC-3E3C-47C2-AE74-64CB57DBC62B}"/>
          </ac:spMkLst>
        </pc:spChg>
      </pc:sldChg>
      <pc:sldChg chg="modSp mod">
        <pc:chgData name="Josias Moukpe" userId="3d5d7de54665b202" providerId="LiveId" clId="{426B6020-203B-4658-A2DD-B01A6B1844B6}" dt="2022-04-27T20:12:18.158" v="6868" actId="20577"/>
        <pc:sldMkLst>
          <pc:docMk/>
          <pc:sldMk cId="1047713906" sldId="272"/>
        </pc:sldMkLst>
        <pc:spChg chg="mod">
          <ac:chgData name="Josias Moukpe" userId="3d5d7de54665b202" providerId="LiveId" clId="{426B6020-203B-4658-A2DD-B01A6B1844B6}" dt="2022-04-27T20:12:18.158" v="6868" actId="20577"/>
          <ac:spMkLst>
            <pc:docMk/>
            <pc:sldMk cId="1047713906" sldId="272"/>
            <ac:spMk id="3" creationId="{65BABA77-FA04-4E4E-A4FA-08A0BEACD187}"/>
          </ac:spMkLst>
        </pc:spChg>
        <pc:spChg chg="mod">
          <ac:chgData name="Josias Moukpe" userId="3d5d7de54665b202" providerId="LiveId" clId="{426B6020-203B-4658-A2DD-B01A6B1844B6}" dt="2022-04-27T18:38:54.852" v="2527" actId="20577"/>
          <ac:spMkLst>
            <pc:docMk/>
            <pc:sldMk cId="1047713906" sldId="272"/>
            <ac:spMk id="5" creationId="{213642BC-3E3C-47C2-AE74-64CB57DBC62B}"/>
          </ac:spMkLst>
        </pc:spChg>
      </pc:sldChg>
      <pc:sldChg chg="modSp mod">
        <pc:chgData name="Josias Moukpe" userId="3d5d7de54665b202" providerId="LiveId" clId="{426B6020-203B-4658-A2DD-B01A6B1844B6}" dt="2022-04-27T20:12:38.727" v="6869" actId="20577"/>
        <pc:sldMkLst>
          <pc:docMk/>
          <pc:sldMk cId="1381319355" sldId="273"/>
        </pc:sldMkLst>
        <pc:spChg chg="mod">
          <ac:chgData name="Josias Moukpe" userId="3d5d7de54665b202" providerId="LiveId" clId="{426B6020-203B-4658-A2DD-B01A6B1844B6}" dt="2022-04-27T20:12:38.727" v="6869" actId="20577"/>
          <ac:spMkLst>
            <pc:docMk/>
            <pc:sldMk cId="1381319355" sldId="273"/>
            <ac:spMk id="3" creationId="{65BABA77-FA04-4E4E-A4FA-08A0BEACD187}"/>
          </ac:spMkLst>
        </pc:spChg>
        <pc:spChg chg="mod">
          <ac:chgData name="Josias Moukpe" userId="3d5d7de54665b202" providerId="LiveId" clId="{426B6020-203B-4658-A2DD-B01A6B1844B6}" dt="2022-04-27T19:51:54.688" v="5870" actId="20577"/>
          <ac:spMkLst>
            <pc:docMk/>
            <pc:sldMk cId="1381319355" sldId="273"/>
            <ac:spMk id="5" creationId="{213642BC-3E3C-47C2-AE74-64CB57DBC62B}"/>
          </ac:spMkLst>
        </pc:spChg>
      </pc:sldChg>
      <pc:sldChg chg="modSp mod ord">
        <pc:chgData name="Josias Moukpe" userId="3d5d7de54665b202" providerId="LiveId" clId="{426B6020-203B-4658-A2DD-B01A6B1844B6}" dt="2022-04-27T20:11:01.450" v="6828" actId="20577"/>
        <pc:sldMkLst>
          <pc:docMk/>
          <pc:sldMk cId="285967725" sldId="274"/>
        </pc:sldMkLst>
        <pc:spChg chg="mod">
          <ac:chgData name="Josias Moukpe" userId="3d5d7de54665b202" providerId="LiveId" clId="{426B6020-203B-4658-A2DD-B01A6B1844B6}" dt="2022-04-27T20:11:01.450" v="6828" actId="20577"/>
          <ac:spMkLst>
            <pc:docMk/>
            <pc:sldMk cId="285967725" sldId="274"/>
            <ac:spMk id="3" creationId="{65BABA77-FA04-4E4E-A4FA-08A0BEACD187}"/>
          </ac:spMkLst>
        </pc:spChg>
        <pc:spChg chg="mod">
          <ac:chgData name="Josias Moukpe" userId="3d5d7de54665b202" providerId="LiveId" clId="{426B6020-203B-4658-A2DD-B01A6B1844B6}" dt="2022-04-27T19:51:37.993" v="5841" actId="20577"/>
          <ac:spMkLst>
            <pc:docMk/>
            <pc:sldMk cId="285967725" sldId="274"/>
            <ac:spMk id="5" creationId="{213642BC-3E3C-47C2-AE74-64CB57DBC62B}"/>
          </ac:spMkLst>
        </pc:spChg>
      </pc:sldChg>
      <pc:sldChg chg="delSp modSp add del mod">
        <pc:chgData name="Josias Moukpe" userId="3d5d7de54665b202" providerId="LiveId" clId="{426B6020-203B-4658-A2DD-B01A6B1844B6}" dt="2022-04-27T19:07:16.992" v="3651" actId="20577"/>
        <pc:sldMkLst>
          <pc:docMk/>
          <pc:sldMk cId="940789706" sldId="275"/>
        </pc:sldMkLst>
        <pc:spChg chg="del">
          <ac:chgData name="Josias Moukpe" userId="3d5d7de54665b202" providerId="LiveId" clId="{426B6020-203B-4658-A2DD-B01A6B1844B6}" dt="2022-04-27T18:55:03.128" v="2689" actId="478"/>
          <ac:spMkLst>
            <pc:docMk/>
            <pc:sldMk cId="940789706" sldId="275"/>
            <ac:spMk id="3" creationId="{216A41C5-2872-4CA5-9343-20945FC1817D}"/>
          </ac:spMkLst>
        </pc:spChg>
        <pc:spChg chg="mod">
          <ac:chgData name="Josias Moukpe" userId="3d5d7de54665b202" providerId="LiveId" clId="{426B6020-203B-4658-A2DD-B01A6B1844B6}" dt="2022-04-27T19:07:16.992" v="3651" actId="20577"/>
          <ac:spMkLst>
            <pc:docMk/>
            <pc:sldMk cId="940789706" sldId="275"/>
            <ac:spMk id="4" creationId="{AE35C586-7C67-461A-9A25-51C37F70C036}"/>
          </ac:spMkLst>
        </pc:spChg>
        <pc:spChg chg="del">
          <ac:chgData name="Josias Moukpe" userId="3d5d7de54665b202" providerId="LiveId" clId="{426B6020-203B-4658-A2DD-B01A6B1844B6}" dt="2022-04-27T18:55:06.258" v="2690" actId="478"/>
          <ac:spMkLst>
            <pc:docMk/>
            <pc:sldMk cId="940789706" sldId="275"/>
            <ac:spMk id="5" creationId="{CB7E3D66-6CF6-4FF0-89A6-D853781A9E1B}"/>
          </ac:spMkLst>
        </pc:spChg>
        <pc:spChg chg="del">
          <ac:chgData name="Josias Moukpe" userId="3d5d7de54665b202" providerId="LiveId" clId="{426B6020-203B-4658-A2DD-B01A6B1844B6}" dt="2022-04-27T18:55:10.257" v="2691" actId="478"/>
          <ac:spMkLst>
            <pc:docMk/>
            <pc:sldMk cId="940789706" sldId="275"/>
            <ac:spMk id="6" creationId="{9914E5F1-6B5F-4AF8-82D4-34A7CBF8C942}"/>
          </ac:spMkLst>
        </pc:spChg>
      </pc:sldChg>
      <pc:sldChg chg="del">
        <pc:chgData name="Josias Moukpe" userId="3d5d7de54665b202" providerId="LiveId" clId="{426B6020-203B-4658-A2DD-B01A6B1844B6}" dt="2022-04-27T18:44:45.679" v="2610" actId="47"/>
        <pc:sldMkLst>
          <pc:docMk/>
          <pc:sldMk cId="113012962" sldId="276"/>
        </pc:sldMkLst>
      </pc:sldChg>
      <pc:sldChg chg="addSp delSp modSp del mod modClrScheme chgLayout">
        <pc:chgData name="Josias Moukpe" userId="3d5d7de54665b202" providerId="LiveId" clId="{426B6020-203B-4658-A2DD-B01A6B1844B6}" dt="2022-04-27T18:44:48.464" v="2611" actId="47"/>
        <pc:sldMkLst>
          <pc:docMk/>
          <pc:sldMk cId="4131986236" sldId="277"/>
        </pc:sldMkLst>
        <pc:spChg chg="del mod ord">
          <ac:chgData name="Josias Moukpe" userId="3d5d7de54665b202" providerId="LiveId" clId="{426B6020-203B-4658-A2DD-B01A6B1844B6}" dt="2022-04-27T18:43:33.287" v="2591" actId="478"/>
          <ac:spMkLst>
            <pc:docMk/>
            <pc:sldMk cId="4131986236" sldId="277"/>
            <ac:spMk id="2" creationId="{30648F95-48BF-4C12-929C-5A2085E3A3AB}"/>
          </ac:spMkLst>
        </pc:spChg>
        <pc:spChg chg="del">
          <ac:chgData name="Josias Moukpe" userId="3d5d7de54665b202" providerId="LiveId" clId="{426B6020-203B-4658-A2DD-B01A6B1844B6}" dt="2022-04-27T18:43:29.810" v="2590" actId="700"/>
          <ac:spMkLst>
            <pc:docMk/>
            <pc:sldMk cId="4131986236" sldId="277"/>
            <ac:spMk id="3" creationId="{6D0680F9-D56C-40D3-8061-AEA1874CB4F6}"/>
          </ac:spMkLst>
        </pc:spChg>
        <pc:spChg chg="del">
          <ac:chgData name="Josias Moukpe" userId="3d5d7de54665b202" providerId="LiveId" clId="{426B6020-203B-4658-A2DD-B01A6B1844B6}" dt="2022-04-27T18:43:29.810" v="2590" actId="700"/>
          <ac:spMkLst>
            <pc:docMk/>
            <pc:sldMk cId="4131986236" sldId="277"/>
            <ac:spMk id="4" creationId="{BD246B5D-B7A1-4723-AD3B-6B5C5961CC0D}"/>
          </ac:spMkLst>
        </pc:spChg>
        <pc:spChg chg="add del mod">
          <ac:chgData name="Josias Moukpe" userId="3d5d7de54665b202" providerId="LiveId" clId="{426B6020-203B-4658-A2DD-B01A6B1844B6}" dt="2022-04-27T18:43:43.570" v="2597"/>
          <ac:spMkLst>
            <pc:docMk/>
            <pc:sldMk cId="4131986236" sldId="277"/>
            <ac:spMk id="5" creationId="{404262D8-A2DB-4882-9596-EA31A6184624}"/>
          </ac:spMkLst>
        </pc:spChg>
        <pc:spChg chg="add del mod">
          <ac:chgData name="Josias Moukpe" userId="3d5d7de54665b202" providerId="LiveId" clId="{426B6020-203B-4658-A2DD-B01A6B1844B6}" dt="2022-04-27T18:43:43.570" v="2597"/>
          <ac:spMkLst>
            <pc:docMk/>
            <pc:sldMk cId="4131986236" sldId="277"/>
            <ac:spMk id="6" creationId="{A659D20D-82EB-4933-B7E2-5223DB74C73E}"/>
          </ac:spMkLst>
        </pc:spChg>
        <pc:spChg chg="add del mod">
          <ac:chgData name="Josias Moukpe" userId="3d5d7de54665b202" providerId="LiveId" clId="{426B6020-203B-4658-A2DD-B01A6B1844B6}" dt="2022-04-27T18:44:34.776" v="2607" actId="478"/>
          <ac:spMkLst>
            <pc:docMk/>
            <pc:sldMk cId="4131986236" sldId="277"/>
            <ac:spMk id="8" creationId="{CA58094A-9657-4025-8C25-BB20C9794A9F}"/>
          </ac:spMkLst>
        </pc:spChg>
        <pc:spChg chg="add del mod">
          <ac:chgData name="Josias Moukpe" userId="3d5d7de54665b202" providerId="LiveId" clId="{426B6020-203B-4658-A2DD-B01A6B1844B6}" dt="2022-04-27T18:44:22.878" v="2604" actId="478"/>
          <ac:spMkLst>
            <pc:docMk/>
            <pc:sldMk cId="4131986236" sldId="277"/>
            <ac:spMk id="9" creationId="{46522876-3024-412C-986F-B56573AABE62}"/>
          </ac:spMkLst>
        </pc:spChg>
        <pc:spChg chg="add del mod">
          <ac:chgData name="Josias Moukpe" userId="3d5d7de54665b202" providerId="LiveId" clId="{426B6020-203B-4658-A2DD-B01A6B1844B6}" dt="2022-04-27T18:44:27.362" v="2606" actId="21"/>
          <ac:spMkLst>
            <pc:docMk/>
            <pc:sldMk cId="4131986236" sldId="277"/>
            <ac:spMk id="10" creationId="{530E855A-A545-4346-AF17-6EBC441135E9}"/>
          </ac:spMkLst>
        </pc:spChg>
        <pc:picChg chg="add del mod">
          <ac:chgData name="Josias Moukpe" userId="3d5d7de54665b202" providerId="LiveId" clId="{426B6020-203B-4658-A2DD-B01A6B1844B6}" dt="2022-04-27T18:43:52.910" v="2601"/>
          <ac:picMkLst>
            <pc:docMk/>
            <pc:sldMk cId="4131986236" sldId="277"/>
            <ac:picMk id="7" creationId="{B0C6BA66-A1E7-4151-A1B8-4646B43B26EA}"/>
          </ac:picMkLst>
        </pc:picChg>
      </pc:sldChg>
      <pc:sldChg chg="addSp delSp modSp mod ord">
        <pc:chgData name="Josias Moukpe" userId="3d5d7de54665b202" providerId="LiveId" clId="{426B6020-203B-4658-A2DD-B01A6B1844B6}" dt="2022-04-27T19:35:04.460" v="4662" actId="27918"/>
        <pc:sldMkLst>
          <pc:docMk/>
          <pc:sldMk cId="2334055510" sldId="278"/>
        </pc:sldMkLst>
        <pc:spChg chg="mod">
          <ac:chgData name="Josias Moukpe" userId="3d5d7de54665b202" providerId="LiveId" clId="{426B6020-203B-4658-A2DD-B01A6B1844B6}" dt="2022-04-27T18:42:16.803" v="2580" actId="14100"/>
          <ac:spMkLst>
            <pc:docMk/>
            <pc:sldMk cId="2334055510" sldId="278"/>
            <ac:spMk id="2" creationId="{EED503BC-E585-46B9-84D7-2308463C8536}"/>
          </ac:spMkLst>
        </pc:spChg>
        <pc:spChg chg="add del">
          <ac:chgData name="Josias Moukpe" userId="3d5d7de54665b202" providerId="LiveId" clId="{426B6020-203B-4658-A2DD-B01A6B1844B6}" dt="2022-04-27T18:41:14.661" v="2571" actId="478"/>
          <ac:spMkLst>
            <pc:docMk/>
            <pc:sldMk cId="2334055510" sldId="278"/>
            <ac:spMk id="3" creationId="{749C5C74-00AC-43A6-AD09-4E79A7DD12D4}"/>
          </ac:spMkLst>
        </pc:spChg>
        <pc:spChg chg="mod">
          <ac:chgData name="Josias Moukpe" userId="3d5d7de54665b202" providerId="LiveId" clId="{426B6020-203B-4658-A2DD-B01A6B1844B6}" dt="2022-04-27T18:42:21.537" v="2581" actId="1076"/>
          <ac:spMkLst>
            <pc:docMk/>
            <pc:sldMk cId="2334055510" sldId="278"/>
            <ac:spMk id="4" creationId="{8E915435-BD52-469A-AC98-26CCBAB37853}"/>
          </ac:spMkLst>
        </pc:spChg>
        <pc:graphicFrameChg chg="add mod">
          <ac:chgData name="Josias Moukpe" userId="3d5d7de54665b202" providerId="LiveId" clId="{426B6020-203B-4658-A2DD-B01A6B1844B6}" dt="2022-04-27T18:41:08.802" v="2570"/>
          <ac:graphicFrameMkLst>
            <pc:docMk/>
            <pc:sldMk cId="2334055510" sldId="278"/>
            <ac:graphicFrameMk id="5" creationId="{DD8C09E6-A018-4B1D-B14B-1F5D585ECF4C}"/>
          </ac:graphicFrameMkLst>
        </pc:graphicFrameChg>
        <pc:graphicFrameChg chg="add mod">
          <ac:chgData name="Josias Moukpe" userId="3d5d7de54665b202" providerId="LiveId" clId="{426B6020-203B-4658-A2DD-B01A6B1844B6}" dt="2022-04-27T18:42:25.163" v="2582" actId="1076"/>
          <ac:graphicFrameMkLst>
            <pc:docMk/>
            <pc:sldMk cId="2334055510" sldId="278"/>
            <ac:graphicFrameMk id="6" creationId="{DD8C09E6-A018-4B1D-B14B-1F5D585ECF4C}"/>
          </ac:graphicFrameMkLst>
        </pc:graphicFrameChg>
        <pc:graphicFrameChg chg="add mod">
          <ac:chgData name="Josias Moukpe" userId="3d5d7de54665b202" providerId="LiveId" clId="{426B6020-203B-4658-A2DD-B01A6B1844B6}" dt="2022-04-27T18:42:40.595" v="2588" actId="14100"/>
          <ac:graphicFrameMkLst>
            <pc:docMk/>
            <pc:sldMk cId="2334055510" sldId="278"/>
            <ac:graphicFrameMk id="7" creationId="{A7F2C41D-75EC-4F52-B6D5-B71178C956BC}"/>
          </ac:graphicFrameMkLst>
        </pc:graphicFrameChg>
      </pc:sldChg>
      <pc:sldChg chg="addSp delSp modSp new mod">
        <pc:chgData name="Josias Moukpe" userId="3d5d7de54665b202" providerId="LiveId" clId="{426B6020-203B-4658-A2DD-B01A6B1844B6}" dt="2022-04-27T18:18:48.584" v="1806" actId="14100"/>
        <pc:sldMkLst>
          <pc:docMk/>
          <pc:sldMk cId="935291165" sldId="279"/>
        </pc:sldMkLst>
        <pc:spChg chg="mod">
          <ac:chgData name="Josias Moukpe" userId="3d5d7de54665b202" providerId="LiveId" clId="{426B6020-203B-4658-A2DD-B01A6B1844B6}" dt="2022-04-27T18:18:41.041" v="1804" actId="14100"/>
          <ac:spMkLst>
            <pc:docMk/>
            <pc:sldMk cId="935291165" sldId="279"/>
            <ac:spMk id="2" creationId="{8D96C739-40E7-4599-A65B-A45081447746}"/>
          </ac:spMkLst>
        </pc:spChg>
        <pc:spChg chg="del">
          <ac:chgData name="Josias Moukpe" userId="3d5d7de54665b202" providerId="LiveId" clId="{426B6020-203B-4658-A2DD-B01A6B1844B6}" dt="2022-04-27T18:15:05.565" v="1761" actId="478"/>
          <ac:spMkLst>
            <pc:docMk/>
            <pc:sldMk cId="935291165" sldId="279"/>
            <ac:spMk id="3" creationId="{9E71862E-CDF0-4719-88F1-887D7633A978}"/>
          </ac:spMkLst>
        </pc:spChg>
        <pc:spChg chg="del">
          <ac:chgData name="Josias Moukpe" userId="3d5d7de54665b202" providerId="LiveId" clId="{426B6020-203B-4658-A2DD-B01A6B1844B6}" dt="2022-04-27T18:14:22.976" v="1707" actId="478"/>
          <ac:spMkLst>
            <pc:docMk/>
            <pc:sldMk cId="935291165" sldId="279"/>
            <ac:spMk id="4" creationId="{20809FCA-0F86-4E0A-84B2-32B3ABA9F55A}"/>
          </ac:spMkLst>
        </pc:spChg>
        <pc:picChg chg="add mod">
          <ac:chgData name="Josias Moukpe" userId="3d5d7de54665b202" providerId="LiveId" clId="{426B6020-203B-4658-A2DD-B01A6B1844B6}" dt="2022-04-27T18:18:33.318" v="1803" actId="1076"/>
          <ac:picMkLst>
            <pc:docMk/>
            <pc:sldMk cId="935291165" sldId="279"/>
            <ac:picMk id="6" creationId="{6C6E9F48-0B02-4450-8A8E-A4800419023B}"/>
          </ac:picMkLst>
        </pc:picChg>
        <pc:picChg chg="add mod">
          <ac:chgData name="Josias Moukpe" userId="3d5d7de54665b202" providerId="LiveId" clId="{426B6020-203B-4658-A2DD-B01A6B1844B6}" dt="2022-04-27T18:18:48.584" v="1806" actId="14100"/>
          <ac:picMkLst>
            <pc:docMk/>
            <pc:sldMk cId="935291165" sldId="279"/>
            <ac:picMk id="8" creationId="{B6403B79-65B5-41AB-9508-6E210B3EAF85}"/>
          </ac:picMkLst>
        </pc:picChg>
      </pc:sldChg>
      <pc:sldChg chg="new del">
        <pc:chgData name="Josias Moukpe" userId="3d5d7de54665b202" providerId="LiveId" clId="{426B6020-203B-4658-A2DD-B01A6B1844B6}" dt="2022-04-27T18:10:14.414" v="1589" actId="680"/>
        <pc:sldMkLst>
          <pc:docMk/>
          <pc:sldMk cId="3482169091" sldId="279"/>
        </pc:sldMkLst>
      </pc:sldChg>
      <pc:sldChg chg="addSp delSp modSp new mod">
        <pc:chgData name="Josias Moukpe" userId="3d5d7de54665b202" providerId="LiveId" clId="{426B6020-203B-4658-A2DD-B01A6B1844B6}" dt="2022-04-27T20:09:38.336" v="6794" actId="14100"/>
        <pc:sldMkLst>
          <pc:docMk/>
          <pc:sldMk cId="4273465769" sldId="280"/>
        </pc:sldMkLst>
        <pc:spChg chg="del">
          <ac:chgData name="Josias Moukpe" userId="3d5d7de54665b202" providerId="LiveId" clId="{426B6020-203B-4658-A2DD-B01A6B1844B6}" dt="2022-04-27T18:21:34.064" v="2005" actId="478"/>
          <ac:spMkLst>
            <pc:docMk/>
            <pc:sldMk cId="4273465769" sldId="280"/>
            <ac:spMk id="2" creationId="{81D7EE8F-A7C1-49B5-9DD2-A2570182DBBA}"/>
          </ac:spMkLst>
        </pc:spChg>
        <pc:spChg chg="del">
          <ac:chgData name="Josias Moukpe" userId="3d5d7de54665b202" providerId="LiveId" clId="{426B6020-203B-4658-A2DD-B01A6B1844B6}" dt="2022-04-27T18:21:41.264" v="2007" actId="478"/>
          <ac:spMkLst>
            <pc:docMk/>
            <pc:sldMk cId="4273465769" sldId="280"/>
            <ac:spMk id="3" creationId="{36314BB7-03B7-491F-905E-8C9957DB77E7}"/>
          </ac:spMkLst>
        </pc:spChg>
        <pc:spChg chg="del">
          <ac:chgData name="Josias Moukpe" userId="3d5d7de54665b202" providerId="LiveId" clId="{426B6020-203B-4658-A2DD-B01A6B1844B6}" dt="2022-04-27T18:21:37.774" v="2006" actId="478"/>
          <ac:spMkLst>
            <pc:docMk/>
            <pc:sldMk cId="4273465769" sldId="280"/>
            <ac:spMk id="4" creationId="{2AB5DD5C-A9BC-4A0F-9BD7-D6BFEC980F30}"/>
          </ac:spMkLst>
        </pc:spChg>
        <pc:spChg chg="add mod">
          <ac:chgData name="Josias Moukpe" userId="3d5d7de54665b202" providerId="LiveId" clId="{426B6020-203B-4658-A2DD-B01A6B1844B6}" dt="2022-04-27T18:29:51.189" v="2251" actId="20577"/>
          <ac:spMkLst>
            <pc:docMk/>
            <pc:sldMk cId="4273465769" sldId="280"/>
            <ac:spMk id="9" creationId="{072251A6-372C-421E-82C7-726EA303E1C5}"/>
          </ac:spMkLst>
        </pc:spChg>
        <pc:picChg chg="add mod modCrop">
          <ac:chgData name="Josias Moukpe" userId="3d5d7de54665b202" providerId="LiveId" clId="{426B6020-203B-4658-A2DD-B01A6B1844B6}" dt="2022-04-27T20:09:38.336" v="6794" actId="14100"/>
          <ac:picMkLst>
            <pc:docMk/>
            <pc:sldMk cId="4273465769" sldId="280"/>
            <ac:picMk id="6" creationId="{9622EA52-D002-4255-8E61-A5F260F091AA}"/>
          </ac:picMkLst>
        </pc:picChg>
        <pc:picChg chg="add mod">
          <ac:chgData name="Josias Moukpe" userId="3d5d7de54665b202" providerId="LiveId" clId="{426B6020-203B-4658-A2DD-B01A6B1844B6}" dt="2022-04-27T20:09:10.833" v="6790" actId="14100"/>
          <ac:picMkLst>
            <pc:docMk/>
            <pc:sldMk cId="4273465769" sldId="280"/>
            <ac:picMk id="8" creationId="{A3472660-6200-43FA-BD1F-53843AF3751E}"/>
          </ac:picMkLst>
        </pc:picChg>
      </pc:sldChg>
      <pc:sldChg chg="addSp delSp modSp add mod ord">
        <pc:chgData name="Josias Moukpe" userId="3d5d7de54665b202" providerId="LiveId" clId="{426B6020-203B-4658-A2DD-B01A6B1844B6}" dt="2022-04-27T18:50:28.986" v="2655" actId="1076"/>
        <pc:sldMkLst>
          <pc:docMk/>
          <pc:sldMk cId="116205086" sldId="281"/>
        </pc:sldMkLst>
        <pc:spChg chg="mod">
          <ac:chgData name="Josias Moukpe" userId="3d5d7de54665b202" providerId="LiveId" clId="{426B6020-203B-4658-A2DD-B01A6B1844B6}" dt="2022-04-27T18:46:27.583" v="2642" actId="20577"/>
          <ac:spMkLst>
            <pc:docMk/>
            <pc:sldMk cId="116205086" sldId="281"/>
            <ac:spMk id="4" creationId="{8E915435-BD52-469A-AC98-26CCBAB37853}"/>
          </ac:spMkLst>
        </pc:spChg>
        <pc:graphicFrameChg chg="del">
          <ac:chgData name="Josias Moukpe" userId="3d5d7de54665b202" providerId="LiveId" clId="{426B6020-203B-4658-A2DD-B01A6B1844B6}" dt="2022-04-27T18:46:35.327" v="2643" actId="478"/>
          <ac:graphicFrameMkLst>
            <pc:docMk/>
            <pc:sldMk cId="116205086" sldId="281"/>
            <ac:graphicFrameMk id="6" creationId="{DD8C09E6-A018-4B1D-B14B-1F5D585ECF4C}"/>
          </ac:graphicFrameMkLst>
        </pc:graphicFrameChg>
        <pc:graphicFrameChg chg="del">
          <ac:chgData name="Josias Moukpe" userId="3d5d7de54665b202" providerId="LiveId" clId="{426B6020-203B-4658-A2DD-B01A6B1844B6}" dt="2022-04-27T18:46:38.494" v="2644" actId="478"/>
          <ac:graphicFrameMkLst>
            <pc:docMk/>
            <pc:sldMk cId="116205086" sldId="281"/>
            <ac:graphicFrameMk id="7" creationId="{A7F2C41D-75EC-4F52-B6D5-B71178C956BC}"/>
          </ac:graphicFrameMkLst>
        </pc:graphicFrameChg>
        <pc:graphicFrameChg chg="add mod">
          <ac:chgData name="Josias Moukpe" userId="3d5d7de54665b202" providerId="LiveId" clId="{426B6020-203B-4658-A2DD-B01A6B1844B6}" dt="2022-04-27T18:50:28.986" v="2655" actId="1076"/>
          <ac:graphicFrameMkLst>
            <pc:docMk/>
            <pc:sldMk cId="116205086" sldId="281"/>
            <ac:graphicFrameMk id="8" creationId="{007DBDE6-77DA-4FEF-BEDD-F73BB816B4D0}"/>
          </ac:graphicFrameMkLst>
        </pc:graphicFrameChg>
        <pc:graphicFrameChg chg="add mod">
          <ac:chgData name="Josias Moukpe" userId="3d5d7de54665b202" providerId="LiveId" clId="{426B6020-203B-4658-A2DD-B01A6B1844B6}" dt="2022-04-27T18:50:23.708" v="2654" actId="14100"/>
          <ac:graphicFrameMkLst>
            <pc:docMk/>
            <pc:sldMk cId="116205086" sldId="281"/>
            <ac:graphicFrameMk id="9" creationId="{21A9F455-E254-4073-ABD2-D3BFC811F7A4}"/>
          </ac:graphicFrameMkLst>
        </pc:graphicFrameChg>
      </pc:sldChg>
      <pc:sldChg chg="addSp delSp modSp add mod ord">
        <pc:chgData name="Josias Moukpe" userId="3d5d7de54665b202" providerId="LiveId" clId="{426B6020-203B-4658-A2DD-B01A6B1844B6}" dt="2022-04-27T19:35:04.446" v="4661" actId="27918"/>
        <pc:sldMkLst>
          <pc:docMk/>
          <pc:sldMk cId="2552391184" sldId="282"/>
        </pc:sldMkLst>
        <pc:spChg chg="mod">
          <ac:chgData name="Josias Moukpe" userId="3d5d7de54665b202" providerId="LiveId" clId="{426B6020-203B-4658-A2DD-B01A6B1844B6}" dt="2022-04-27T18:45:02.876" v="2621" actId="20577"/>
          <ac:spMkLst>
            <pc:docMk/>
            <pc:sldMk cId="2552391184" sldId="282"/>
            <ac:spMk id="4" creationId="{8E915435-BD52-469A-AC98-26CCBAB37853}"/>
          </ac:spMkLst>
        </pc:spChg>
        <pc:graphicFrameChg chg="del">
          <ac:chgData name="Josias Moukpe" userId="3d5d7de54665b202" providerId="LiveId" clId="{426B6020-203B-4658-A2DD-B01A6B1844B6}" dt="2022-04-27T18:45:07.403" v="2622" actId="478"/>
          <ac:graphicFrameMkLst>
            <pc:docMk/>
            <pc:sldMk cId="2552391184" sldId="282"/>
            <ac:graphicFrameMk id="6" creationId="{DD8C09E6-A018-4B1D-B14B-1F5D585ECF4C}"/>
          </ac:graphicFrameMkLst>
        </pc:graphicFrameChg>
        <pc:graphicFrameChg chg="del">
          <ac:chgData name="Josias Moukpe" userId="3d5d7de54665b202" providerId="LiveId" clId="{426B6020-203B-4658-A2DD-B01A6B1844B6}" dt="2022-04-27T18:45:09.335" v="2623" actId="478"/>
          <ac:graphicFrameMkLst>
            <pc:docMk/>
            <pc:sldMk cId="2552391184" sldId="282"/>
            <ac:graphicFrameMk id="7" creationId="{A7F2C41D-75EC-4F52-B6D5-B71178C956BC}"/>
          </ac:graphicFrameMkLst>
        </pc:graphicFrameChg>
        <pc:graphicFrameChg chg="add mod">
          <ac:chgData name="Josias Moukpe" userId="3d5d7de54665b202" providerId="LiveId" clId="{426B6020-203B-4658-A2DD-B01A6B1844B6}" dt="2022-04-27T18:45:29.834" v="2628" actId="14100"/>
          <ac:graphicFrameMkLst>
            <pc:docMk/>
            <pc:sldMk cId="2552391184" sldId="282"/>
            <ac:graphicFrameMk id="8" creationId="{4EF0D33F-726F-4F52-B6A1-DA8C11899010}"/>
          </ac:graphicFrameMkLst>
        </pc:graphicFrameChg>
        <pc:graphicFrameChg chg="add mod">
          <ac:chgData name="Josias Moukpe" userId="3d5d7de54665b202" providerId="LiveId" clId="{426B6020-203B-4658-A2DD-B01A6B1844B6}" dt="2022-04-27T18:45:53.739" v="2634" actId="14100"/>
          <ac:graphicFrameMkLst>
            <pc:docMk/>
            <pc:sldMk cId="2552391184" sldId="282"/>
            <ac:graphicFrameMk id="9" creationId="{CB6474BD-9DE9-4BBC-BA90-70AE9ABD955B}"/>
          </ac:graphicFrameMkLst>
        </pc:graphicFrameChg>
      </pc:sldChg>
      <pc:sldChg chg="addSp delSp modSp add mod">
        <pc:chgData name="Josias Moukpe" userId="3d5d7de54665b202" providerId="LiveId" clId="{426B6020-203B-4658-A2DD-B01A6B1844B6}" dt="2022-04-27T19:28:20.197" v="4611"/>
        <pc:sldMkLst>
          <pc:docMk/>
          <pc:sldMk cId="2681331244" sldId="283"/>
        </pc:sldMkLst>
        <pc:spChg chg="del">
          <ac:chgData name="Josias Moukpe" userId="3d5d7de54665b202" providerId="LiveId" clId="{426B6020-203B-4658-A2DD-B01A6B1844B6}" dt="2022-04-27T18:51:08.752" v="2657" actId="478"/>
          <ac:spMkLst>
            <pc:docMk/>
            <pc:sldMk cId="2681331244" sldId="283"/>
            <ac:spMk id="4" creationId="{8E915435-BD52-469A-AC98-26CCBAB37853}"/>
          </ac:spMkLst>
        </pc:spChg>
        <pc:spChg chg="add del mod">
          <ac:chgData name="Josias Moukpe" userId="3d5d7de54665b202" providerId="LiveId" clId="{426B6020-203B-4658-A2DD-B01A6B1844B6}" dt="2022-04-27T18:51:15.950" v="2660" actId="478"/>
          <ac:spMkLst>
            <pc:docMk/>
            <pc:sldMk cId="2681331244" sldId="283"/>
            <ac:spMk id="5" creationId="{7A0AE9D7-5D46-4FF4-A62E-3E8C3EE2992D}"/>
          </ac:spMkLst>
        </pc:spChg>
        <pc:graphicFrameChg chg="del mod">
          <ac:chgData name="Josias Moukpe" userId="3d5d7de54665b202" providerId="LiveId" clId="{426B6020-203B-4658-A2DD-B01A6B1844B6}" dt="2022-04-27T18:51:13.676" v="2659" actId="478"/>
          <ac:graphicFrameMkLst>
            <pc:docMk/>
            <pc:sldMk cId="2681331244" sldId="283"/>
            <ac:graphicFrameMk id="6" creationId="{DD8C09E6-A018-4B1D-B14B-1F5D585ECF4C}"/>
          </ac:graphicFrameMkLst>
        </pc:graphicFrameChg>
        <pc:graphicFrameChg chg="del">
          <ac:chgData name="Josias Moukpe" userId="3d5d7de54665b202" providerId="LiveId" clId="{426B6020-203B-4658-A2DD-B01A6B1844B6}" dt="2022-04-27T18:51:17.202" v="2661" actId="478"/>
          <ac:graphicFrameMkLst>
            <pc:docMk/>
            <pc:sldMk cId="2681331244" sldId="283"/>
            <ac:graphicFrameMk id="7" creationId="{A7F2C41D-75EC-4F52-B6D5-B71178C956BC}"/>
          </ac:graphicFrameMkLst>
        </pc:graphicFrameChg>
        <pc:graphicFrameChg chg="add del mod">
          <ac:chgData name="Josias Moukpe" userId="3d5d7de54665b202" providerId="LiveId" clId="{426B6020-203B-4658-A2DD-B01A6B1844B6}" dt="2022-04-27T18:52:35.858" v="2679"/>
          <ac:graphicFrameMkLst>
            <pc:docMk/>
            <pc:sldMk cId="2681331244" sldId="283"/>
            <ac:graphicFrameMk id="8" creationId="{8722F023-D7F3-4108-9D4D-76A078C0327B}"/>
          </ac:graphicFrameMkLst>
        </pc:graphicFrameChg>
        <pc:graphicFrameChg chg="add mod">
          <ac:chgData name="Josias Moukpe" userId="3d5d7de54665b202" providerId="LiveId" clId="{426B6020-203B-4658-A2DD-B01A6B1844B6}" dt="2022-04-27T19:28:20.197" v="4611"/>
          <ac:graphicFrameMkLst>
            <pc:docMk/>
            <pc:sldMk cId="2681331244" sldId="283"/>
            <ac:graphicFrameMk id="9" creationId="{D8B5F80D-675E-4C33-9A2E-3AEC469E2EA6}"/>
          </ac:graphicFrameMkLst>
        </pc:graphicFrameChg>
      </pc:sldChg>
      <pc:sldChg chg="addSp modSp new mod">
        <pc:chgData name="Josias Moukpe" userId="3d5d7de54665b202" providerId="LiveId" clId="{426B6020-203B-4658-A2DD-B01A6B1844B6}" dt="2022-04-27T19:44:26.742" v="5268" actId="14100"/>
        <pc:sldMkLst>
          <pc:docMk/>
          <pc:sldMk cId="2632347009" sldId="284"/>
        </pc:sldMkLst>
        <pc:spChg chg="mod">
          <ac:chgData name="Josias Moukpe" userId="3d5d7de54665b202" providerId="LiveId" clId="{426B6020-203B-4658-A2DD-B01A6B1844B6}" dt="2022-04-27T19:44:26.742" v="5268" actId="14100"/>
          <ac:spMkLst>
            <pc:docMk/>
            <pc:sldMk cId="2632347009" sldId="284"/>
            <ac:spMk id="2" creationId="{36F62AED-FB32-460A-AF33-D488D90EF8C9}"/>
          </ac:spMkLst>
        </pc:spChg>
        <pc:graphicFrameChg chg="add mod">
          <ac:chgData name="Josias Moukpe" userId="3d5d7de54665b202" providerId="LiveId" clId="{426B6020-203B-4658-A2DD-B01A6B1844B6}" dt="2022-04-27T19:42:29.397" v="5184" actId="14100"/>
          <ac:graphicFrameMkLst>
            <pc:docMk/>
            <pc:sldMk cId="2632347009" sldId="284"/>
            <ac:graphicFrameMk id="3" creationId="{102EA694-CDB7-4FD6-8711-845FBB1FE681}"/>
          </ac:graphicFrameMkLst>
        </pc:graphicFrameChg>
        <pc:graphicFrameChg chg="add mod">
          <ac:chgData name="Josias Moukpe" userId="3d5d7de54665b202" providerId="LiveId" clId="{426B6020-203B-4658-A2DD-B01A6B1844B6}" dt="2022-04-27T19:42:35.832" v="5185" actId="1076"/>
          <ac:graphicFrameMkLst>
            <pc:docMk/>
            <pc:sldMk cId="2632347009" sldId="284"/>
            <ac:graphicFrameMk id="4" creationId="{6D088F99-9C0E-43A6-889D-4EF1E9716011}"/>
          </ac:graphicFrameMkLst>
        </pc:graphicFrameChg>
        <pc:graphicFrameChg chg="add mod">
          <ac:chgData name="Josias Moukpe" userId="3d5d7de54665b202" providerId="LiveId" clId="{426B6020-203B-4658-A2DD-B01A6B1844B6}" dt="2022-04-27T19:41:44.513" v="5175" actId="1076"/>
          <ac:graphicFrameMkLst>
            <pc:docMk/>
            <pc:sldMk cId="2632347009" sldId="284"/>
            <ac:graphicFrameMk id="5" creationId="{0141D137-C9E5-4599-9D32-DB47362C736B}"/>
          </ac:graphicFrameMkLst>
        </pc:graphicFrameChg>
        <pc:graphicFrameChg chg="add mod">
          <ac:chgData name="Josias Moukpe" userId="3d5d7de54665b202" providerId="LiveId" clId="{426B6020-203B-4658-A2DD-B01A6B1844B6}" dt="2022-04-27T19:42:17.719" v="5183" actId="1076"/>
          <ac:graphicFrameMkLst>
            <pc:docMk/>
            <pc:sldMk cId="2632347009" sldId="284"/>
            <ac:graphicFrameMk id="6" creationId="{42FA033E-B061-4F11-8D3F-116EE0E6FF97}"/>
          </ac:graphicFrameMkLst>
        </pc:graphicFrameChg>
      </pc:sldChg>
      <pc:sldChg chg="delSp modSp new mod">
        <pc:chgData name="Josias Moukpe" userId="3d5d7de54665b202" providerId="LiveId" clId="{426B6020-203B-4658-A2DD-B01A6B1844B6}" dt="2022-04-27T20:15:03.944" v="6926" actId="20577"/>
        <pc:sldMkLst>
          <pc:docMk/>
          <pc:sldMk cId="885720231" sldId="285"/>
        </pc:sldMkLst>
        <pc:spChg chg="mod">
          <ac:chgData name="Josias Moukpe" userId="3d5d7de54665b202" providerId="LiveId" clId="{426B6020-203B-4658-A2DD-B01A6B1844B6}" dt="2022-04-27T19:40:13.351" v="5166" actId="14100"/>
          <ac:spMkLst>
            <pc:docMk/>
            <pc:sldMk cId="885720231" sldId="285"/>
            <ac:spMk id="2" creationId="{D721ED0C-A87D-4A1E-967D-22EDC52A0AC8}"/>
          </ac:spMkLst>
        </pc:spChg>
        <pc:spChg chg="mod">
          <ac:chgData name="Josias Moukpe" userId="3d5d7de54665b202" providerId="LiveId" clId="{426B6020-203B-4658-A2DD-B01A6B1844B6}" dt="2022-04-27T20:15:03.944" v="6926" actId="20577"/>
          <ac:spMkLst>
            <pc:docMk/>
            <pc:sldMk cId="885720231" sldId="285"/>
            <ac:spMk id="3" creationId="{3ACBD508-02A6-4825-9E86-B2C21DDDE794}"/>
          </ac:spMkLst>
        </pc:spChg>
        <pc:spChg chg="del">
          <ac:chgData name="Josias Moukpe" userId="3d5d7de54665b202" providerId="LiveId" clId="{426B6020-203B-4658-A2DD-B01A6B1844B6}" dt="2022-04-27T19:35:14.675" v="4678" actId="478"/>
          <ac:spMkLst>
            <pc:docMk/>
            <pc:sldMk cId="885720231" sldId="285"/>
            <ac:spMk id="4" creationId="{D756E011-31CE-4FA3-9A20-AA56940F2BF5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3d5d7de54665b202/Desktop/ml-paper-project/docs/exp-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3d5d7de54665b202/Desktop/ml-paper-project/docs/exp-results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3d5d7de54665b202/Desktop/ml-paper-project/docs/exp-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3d5d7de54665b202/Desktop/ml-paper-project/docs/exp-resul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3d5d7de54665b202/Desktop/ml-paper-project/docs/exp-result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3d5d7de54665b202/Desktop/ml-paper-project/docs/exp-result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3d5d7de54665b202/Desktop/ml-paper-project/docs/exp-result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3d5d7de54665b202/Desktop/ml-paper-project/docs/exp-result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3d5d7de54665b202/Desktop/ml-paper-project/docs/exp-result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3d5d7de54665b202/Desktop/ml-paper-project/docs/exp-result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Top Accuracy vs Effective Accuracy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Tennis!$C$4</c:f>
              <c:strCache>
                <c:ptCount val="1"/>
                <c:pt idx="0">
                  <c:v>top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Tennis!$B$5:$B$2604</c:f>
              <c:numCache>
                <c:formatCode>General</c:formatCode>
                <c:ptCount val="260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  <c:pt idx="1440">
                  <c:v>1440</c:v>
                </c:pt>
                <c:pt idx="1441">
                  <c:v>1441</c:v>
                </c:pt>
                <c:pt idx="1442">
                  <c:v>1442</c:v>
                </c:pt>
                <c:pt idx="1443">
                  <c:v>1443</c:v>
                </c:pt>
                <c:pt idx="1444">
                  <c:v>1444</c:v>
                </c:pt>
                <c:pt idx="1445">
                  <c:v>1445</c:v>
                </c:pt>
                <c:pt idx="1446">
                  <c:v>1446</c:v>
                </c:pt>
                <c:pt idx="1447">
                  <c:v>1447</c:v>
                </c:pt>
                <c:pt idx="1448">
                  <c:v>1448</c:v>
                </c:pt>
                <c:pt idx="1449">
                  <c:v>1449</c:v>
                </c:pt>
                <c:pt idx="1450">
                  <c:v>1450</c:v>
                </c:pt>
                <c:pt idx="1451">
                  <c:v>1451</c:v>
                </c:pt>
                <c:pt idx="1452">
                  <c:v>1452</c:v>
                </c:pt>
                <c:pt idx="1453">
                  <c:v>1453</c:v>
                </c:pt>
                <c:pt idx="1454">
                  <c:v>1454</c:v>
                </c:pt>
                <c:pt idx="1455">
                  <c:v>1455</c:v>
                </c:pt>
                <c:pt idx="1456">
                  <c:v>1456</c:v>
                </c:pt>
                <c:pt idx="1457">
                  <c:v>1457</c:v>
                </c:pt>
                <c:pt idx="1458">
                  <c:v>1458</c:v>
                </c:pt>
                <c:pt idx="1459">
                  <c:v>1459</c:v>
                </c:pt>
                <c:pt idx="1460">
                  <c:v>1460</c:v>
                </c:pt>
                <c:pt idx="1461">
                  <c:v>1461</c:v>
                </c:pt>
                <c:pt idx="1462">
                  <c:v>1462</c:v>
                </c:pt>
                <c:pt idx="1463">
                  <c:v>1463</c:v>
                </c:pt>
                <c:pt idx="1464">
                  <c:v>1464</c:v>
                </c:pt>
                <c:pt idx="1465">
                  <c:v>1465</c:v>
                </c:pt>
                <c:pt idx="1466">
                  <c:v>1466</c:v>
                </c:pt>
                <c:pt idx="1467">
                  <c:v>1467</c:v>
                </c:pt>
                <c:pt idx="1468">
                  <c:v>1468</c:v>
                </c:pt>
                <c:pt idx="1469">
                  <c:v>1469</c:v>
                </c:pt>
                <c:pt idx="1470">
                  <c:v>1470</c:v>
                </c:pt>
                <c:pt idx="1471">
                  <c:v>1471</c:v>
                </c:pt>
                <c:pt idx="1472">
                  <c:v>1472</c:v>
                </c:pt>
                <c:pt idx="1473">
                  <c:v>1473</c:v>
                </c:pt>
                <c:pt idx="1474">
                  <c:v>1474</c:v>
                </c:pt>
                <c:pt idx="1475">
                  <c:v>1475</c:v>
                </c:pt>
                <c:pt idx="1476">
                  <c:v>1476</c:v>
                </c:pt>
                <c:pt idx="1477">
                  <c:v>1477</c:v>
                </c:pt>
                <c:pt idx="1478">
                  <c:v>1478</c:v>
                </c:pt>
                <c:pt idx="1479">
                  <c:v>1479</c:v>
                </c:pt>
                <c:pt idx="1480">
                  <c:v>1480</c:v>
                </c:pt>
                <c:pt idx="1481">
                  <c:v>1481</c:v>
                </c:pt>
                <c:pt idx="1482">
                  <c:v>1482</c:v>
                </c:pt>
                <c:pt idx="1483">
                  <c:v>1483</c:v>
                </c:pt>
                <c:pt idx="1484">
                  <c:v>1484</c:v>
                </c:pt>
                <c:pt idx="1485">
                  <c:v>1485</c:v>
                </c:pt>
                <c:pt idx="1486">
                  <c:v>1486</c:v>
                </c:pt>
                <c:pt idx="1487">
                  <c:v>1487</c:v>
                </c:pt>
                <c:pt idx="1488">
                  <c:v>1488</c:v>
                </c:pt>
                <c:pt idx="1489">
                  <c:v>1489</c:v>
                </c:pt>
                <c:pt idx="1490">
                  <c:v>1490</c:v>
                </c:pt>
                <c:pt idx="1491">
                  <c:v>1491</c:v>
                </c:pt>
                <c:pt idx="1492">
                  <c:v>1492</c:v>
                </c:pt>
                <c:pt idx="1493">
                  <c:v>1493</c:v>
                </c:pt>
                <c:pt idx="1494">
                  <c:v>1494</c:v>
                </c:pt>
                <c:pt idx="1495">
                  <c:v>1495</c:v>
                </c:pt>
                <c:pt idx="1496">
                  <c:v>1496</c:v>
                </c:pt>
                <c:pt idx="1497">
                  <c:v>1497</c:v>
                </c:pt>
                <c:pt idx="1498">
                  <c:v>1498</c:v>
                </c:pt>
                <c:pt idx="1499">
                  <c:v>1499</c:v>
                </c:pt>
                <c:pt idx="1500">
                  <c:v>1500</c:v>
                </c:pt>
                <c:pt idx="1501">
                  <c:v>1501</c:v>
                </c:pt>
                <c:pt idx="1502">
                  <c:v>1502</c:v>
                </c:pt>
                <c:pt idx="1503">
                  <c:v>1503</c:v>
                </c:pt>
                <c:pt idx="1504">
                  <c:v>1504</c:v>
                </c:pt>
                <c:pt idx="1505">
                  <c:v>1505</c:v>
                </c:pt>
                <c:pt idx="1506">
                  <c:v>1506</c:v>
                </c:pt>
                <c:pt idx="1507">
                  <c:v>1507</c:v>
                </c:pt>
                <c:pt idx="1508">
                  <c:v>1508</c:v>
                </c:pt>
                <c:pt idx="1509">
                  <c:v>1509</c:v>
                </c:pt>
                <c:pt idx="1510">
                  <c:v>1510</c:v>
                </c:pt>
                <c:pt idx="1511">
                  <c:v>1511</c:v>
                </c:pt>
                <c:pt idx="1512">
                  <c:v>1512</c:v>
                </c:pt>
                <c:pt idx="1513">
                  <c:v>1513</c:v>
                </c:pt>
                <c:pt idx="1514">
                  <c:v>1514</c:v>
                </c:pt>
                <c:pt idx="1515">
                  <c:v>1515</c:v>
                </c:pt>
                <c:pt idx="1516">
                  <c:v>1516</c:v>
                </c:pt>
                <c:pt idx="1517">
                  <c:v>1517</c:v>
                </c:pt>
                <c:pt idx="1518">
                  <c:v>1518</c:v>
                </c:pt>
                <c:pt idx="1519">
                  <c:v>1519</c:v>
                </c:pt>
                <c:pt idx="1520">
                  <c:v>1520</c:v>
                </c:pt>
                <c:pt idx="1521">
                  <c:v>1521</c:v>
                </c:pt>
                <c:pt idx="1522">
                  <c:v>1522</c:v>
                </c:pt>
                <c:pt idx="1523">
                  <c:v>1523</c:v>
                </c:pt>
                <c:pt idx="1524">
                  <c:v>1524</c:v>
                </c:pt>
                <c:pt idx="1525">
                  <c:v>1525</c:v>
                </c:pt>
                <c:pt idx="1526">
                  <c:v>1526</c:v>
                </c:pt>
                <c:pt idx="1527">
                  <c:v>1527</c:v>
                </c:pt>
                <c:pt idx="1528">
                  <c:v>1528</c:v>
                </c:pt>
                <c:pt idx="1529">
                  <c:v>1529</c:v>
                </c:pt>
                <c:pt idx="1530">
                  <c:v>1530</c:v>
                </c:pt>
                <c:pt idx="1531">
                  <c:v>1531</c:v>
                </c:pt>
                <c:pt idx="1532">
                  <c:v>1532</c:v>
                </c:pt>
                <c:pt idx="1533">
                  <c:v>1533</c:v>
                </c:pt>
                <c:pt idx="1534">
                  <c:v>1534</c:v>
                </c:pt>
                <c:pt idx="1535">
                  <c:v>1535</c:v>
                </c:pt>
                <c:pt idx="1536">
                  <c:v>1536</c:v>
                </c:pt>
                <c:pt idx="1537">
                  <c:v>1537</c:v>
                </c:pt>
                <c:pt idx="1538">
                  <c:v>1538</c:v>
                </c:pt>
                <c:pt idx="1539">
                  <c:v>1539</c:v>
                </c:pt>
                <c:pt idx="1540">
                  <c:v>1540</c:v>
                </c:pt>
                <c:pt idx="1541">
                  <c:v>1541</c:v>
                </c:pt>
                <c:pt idx="1542">
                  <c:v>1542</c:v>
                </c:pt>
                <c:pt idx="1543">
                  <c:v>1543</c:v>
                </c:pt>
                <c:pt idx="1544">
                  <c:v>1544</c:v>
                </c:pt>
                <c:pt idx="1545">
                  <c:v>1545</c:v>
                </c:pt>
                <c:pt idx="1546">
                  <c:v>1546</c:v>
                </c:pt>
                <c:pt idx="1547">
                  <c:v>1547</c:v>
                </c:pt>
                <c:pt idx="1548">
                  <c:v>1548</c:v>
                </c:pt>
                <c:pt idx="1549">
                  <c:v>1549</c:v>
                </c:pt>
                <c:pt idx="1550">
                  <c:v>1550</c:v>
                </c:pt>
                <c:pt idx="1551">
                  <c:v>1551</c:v>
                </c:pt>
                <c:pt idx="1552">
                  <c:v>1552</c:v>
                </c:pt>
                <c:pt idx="1553">
                  <c:v>1553</c:v>
                </c:pt>
                <c:pt idx="1554">
                  <c:v>1554</c:v>
                </c:pt>
                <c:pt idx="1555">
                  <c:v>1555</c:v>
                </c:pt>
                <c:pt idx="1556">
                  <c:v>1556</c:v>
                </c:pt>
                <c:pt idx="1557">
                  <c:v>1557</c:v>
                </c:pt>
                <c:pt idx="1558">
                  <c:v>1558</c:v>
                </c:pt>
                <c:pt idx="1559">
                  <c:v>1559</c:v>
                </c:pt>
                <c:pt idx="1560">
                  <c:v>1560</c:v>
                </c:pt>
                <c:pt idx="1561">
                  <c:v>1561</c:v>
                </c:pt>
                <c:pt idx="1562">
                  <c:v>1562</c:v>
                </c:pt>
                <c:pt idx="1563">
                  <c:v>1563</c:v>
                </c:pt>
                <c:pt idx="1564">
                  <c:v>1564</c:v>
                </c:pt>
                <c:pt idx="1565">
                  <c:v>1565</c:v>
                </c:pt>
                <c:pt idx="1566">
                  <c:v>1566</c:v>
                </c:pt>
                <c:pt idx="1567">
                  <c:v>1567</c:v>
                </c:pt>
                <c:pt idx="1568">
                  <c:v>1568</c:v>
                </c:pt>
                <c:pt idx="1569">
                  <c:v>1569</c:v>
                </c:pt>
                <c:pt idx="1570">
                  <c:v>1570</c:v>
                </c:pt>
                <c:pt idx="1571">
                  <c:v>1571</c:v>
                </c:pt>
                <c:pt idx="1572">
                  <c:v>1572</c:v>
                </c:pt>
                <c:pt idx="1573">
                  <c:v>1573</c:v>
                </c:pt>
                <c:pt idx="1574">
                  <c:v>1574</c:v>
                </c:pt>
                <c:pt idx="1575">
                  <c:v>1575</c:v>
                </c:pt>
                <c:pt idx="1576">
                  <c:v>1576</c:v>
                </c:pt>
                <c:pt idx="1577">
                  <c:v>1577</c:v>
                </c:pt>
                <c:pt idx="1578">
                  <c:v>1578</c:v>
                </c:pt>
                <c:pt idx="1579">
                  <c:v>1579</c:v>
                </c:pt>
                <c:pt idx="1580">
                  <c:v>1580</c:v>
                </c:pt>
                <c:pt idx="1581">
                  <c:v>1581</c:v>
                </c:pt>
                <c:pt idx="1582">
                  <c:v>1582</c:v>
                </c:pt>
                <c:pt idx="1583">
                  <c:v>1583</c:v>
                </c:pt>
                <c:pt idx="1584">
                  <c:v>1584</c:v>
                </c:pt>
                <c:pt idx="1585">
                  <c:v>1585</c:v>
                </c:pt>
                <c:pt idx="1586">
                  <c:v>1586</c:v>
                </c:pt>
                <c:pt idx="1587">
                  <c:v>1587</c:v>
                </c:pt>
                <c:pt idx="1588">
                  <c:v>1588</c:v>
                </c:pt>
                <c:pt idx="1589">
                  <c:v>1589</c:v>
                </c:pt>
                <c:pt idx="1590">
                  <c:v>1590</c:v>
                </c:pt>
                <c:pt idx="1591">
                  <c:v>1591</c:v>
                </c:pt>
                <c:pt idx="1592">
                  <c:v>1592</c:v>
                </c:pt>
                <c:pt idx="1593">
                  <c:v>1593</c:v>
                </c:pt>
                <c:pt idx="1594">
                  <c:v>1594</c:v>
                </c:pt>
                <c:pt idx="1595">
                  <c:v>1595</c:v>
                </c:pt>
                <c:pt idx="1596">
                  <c:v>1596</c:v>
                </c:pt>
                <c:pt idx="1597">
                  <c:v>1597</c:v>
                </c:pt>
                <c:pt idx="1598">
                  <c:v>1598</c:v>
                </c:pt>
                <c:pt idx="1599">
                  <c:v>1599</c:v>
                </c:pt>
                <c:pt idx="1600">
                  <c:v>1600</c:v>
                </c:pt>
                <c:pt idx="1601">
                  <c:v>1601</c:v>
                </c:pt>
                <c:pt idx="1602">
                  <c:v>1602</c:v>
                </c:pt>
                <c:pt idx="1603">
                  <c:v>1603</c:v>
                </c:pt>
                <c:pt idx="1604">
                  <c:v>1604</c:v>
                </c:pt>
                <c:pt idx="1605">
                  <c:v>1605</c:v>
                </c:pt>
                <c:pt idx="1606">
                  <c:v>1606</c:v>
                </c:pt>
                <c:pt idx="1607">
                  <c:v>1607</c:v>
                </c:pt>
                <c:pt idx="1608">
                  <c:v>1608</c:v>
                </c:pt>
                <c:pt idx="1609">
                  <c:v>1609</c:v>
                </c:pt>
                <c:pt idx="1610">
                  <c:v>1610</c:v>
                </c:pt>
                <c:pt idx="1611">
                  <c:v>1611</c:v>
                </c:pt>
                <c:pt idx="1612">
                  <c:v>1612</c:v>
                </c:pt>
                <c:pt idx="1613">
                  <c:v>1613</c:v>
                </c:pt>
                <c:pt idx="1614">
                  <c:v>1614</c:v>
                </c:pt>
                <c:pt idx="1615">
                  <c:v>1615</c:v>
                </c:pt>
                <c:pt idx="1616">
                  <c:v>1616</c:v>
                </c:pt>
                <c:pt idx="1617">
                  <c:v>1617</c:v>
                </c:pt>
                <c:pt idx="1618">
                  <c:v>1618</c:v>
                </c:pt>
                <c:pt idx="1619">
                  <c:v>1619</c:v>
                </c:pt>
                <c:pt idx="1620">
                  <c:v>1620</c:v>
                </c:pt>
                <c:pt idx="1621">
                  <c:v>1621</c:v>
                </c:pt>
                <c:pt idx="1622">
                  <c:v>1622</c:v>
                </c:pt>
                <c:pt idx="1623">
                  <c:v>1623</c:v>
                </c:pt>
                <c:pt idx="1624">
                  <c:v>1624</c:v>
                </c:pt>
                <c:pt idx="1625">
                  <c:v>1625</c:v>
                </c:pt>
                <c:pt idx="1626">
                  <c:v>1626</c:v>
                </c:pt>
                <c:pt idx="1627">
                  <c:v>1627</c:v>
                </c:pt>
                <c:pt idx="1628">
                  <c:v>1628</c:v>
                </c:pt>
                <c:pt idx="1629">
                  <c:v>1629</c:v>
                </c:pt>
                <c:pt idx="1630">
                  <c:v>1630</c:v>
                </c:pt>
                <c:pt idx="1631">
                  <c:v>1631</c:v>
                </c:pt>
                <c:pt idx="1632">
                  <c:v>1632</c:v>
                </c:pt>
                <c:pt idx="1633">
                  <c:v>1633</c:v>
                </c:pt>
                <c:pt idx="1634">
                  <c:v>1634</c:v>
                </c:pt>
                <c:pt idx="1635">
                  <c:v>1635</c:v>
                </c:pt>
                <c:pt idx="1636">
                  <c:v>1636</c:v>
                </c:pt>
                <c:pt idx="1637">
                  <c:v>1637</c:v>
                </c:pt>
                <c:pt idx="1638">
                  <c:v>1638</c:v>
                </c:pt>
                <c:pt idx="1639">
                  <c:v>1639</c:v>
                </c:pt>
                <c:pt idx="1640">
                  <c:v>1640</c:v>
                </c:pt>
                <c:pt idx="1641">
                  <c:v>1641</c:v>
                </c:pt>
                <c:pt idx="1642">
                  <c:v>1642</c:v>
                </c:pt>
                <c:pt idx="1643">
                  <c:v>1643</c:v>
                </c:pt>
                <c:pt idx="1644">
                  <c:v>1644</c:v>
                </c:pt>
                <c:pt idx="1645">
                  <c:v>1645</c:v>
                </c:pt>
                <c:pt idx="1646">
                  <c:v>1646</c:v>
                </c:pt>
                <c:pt idx="1647">
                  <c:v>1647</c:v>
                </c:pt>
                <c:pt idx="1648">
                  <c:v>1648</c:v>
                </c:pt>
                <c:pt idx="1649">
                  <c:v>1649</c:v>
                </c:pt>
                <c:pt idx="1650">
                  <c:v>1650</c:v>
                </c:pt>
                <c:pt idx="1651">
                  <c:v>1651</c:v>
                </c:pt>
                <c:pt idx="1652">
                  <c:v>1652</c:v>
                </c:pt>
                <c:pt idx="1653">
                  <c:v>1653</c:v>
                </c:pt>
                <c:pt idx="1654">
                  <c:v>1654</c:v>
                </c:pt>
                <c:pt idx="1655">
                  <c:v>1655</c:v>
                </c:pt>
                <c:pt idx="1656">
                  <c:v>1656</c:v>
                </c:pt>
                <c:pt idx="1657">
                  <c:v>1657</c:v>
                </c:pt>
                <c:pt idx="1658">
                  <c:v>1658</c:v>
                </c:pt>
                <c:pt idx="1659">
                  <c:v>1659</c:v>
                </c:pt>
                <c:pt idx="1660">
                  <c:v>1660</c:v>
                </c:pt>
                <c:pt idx="1661">
                  <c:v>1661</c:v>
                </c:pt>
                <c:pt idx="1662">
                  <c:v>1662</c:v>
                </c:pt>
                <c:pt idx="1663">
                  <c:v>1663</c:v>
                </c:pt>
                <c:pt idx="1664">
                  <c:v>1664</c:v>
                </c:pt>
                <c:pt idx="1665">
                  <c:v>1665</c:v>
                </c:pt>
                <c:pt idx="1666">
                  <c:v>1666</c:v>
                </c:pt>
                <c:pt idx="1667">
                  <c:v>1667</c:v>
                </c:pt>
                <c:pt idx="1668">
                  <c:v>1668</c:v>
                </c:pt>
                <c:pt idx="1669">
                  <c:v>1669</c:v>
                </c:pt>
                <c:pt idx="1670">
                  <c:v>1670</c:v>
                </c:pt>
                <c:pt idx="1671">
                  <c:v>1671</c:v>
                </c:pt>
                <c:pt idx="1672">
                  <c:v>1672</c:v>
                </c:pt>
                <c:pt idx="1673">
                  <c:v>1673</c:v>
                </c:pt>
                <c:pt idx="1674">
                  <c:v>1674</c:v>
                </c:pt>
                <c:pt idx="1675">
                  <c:v>1675</c:v>
                </c:pt>
                <c:pt idx="1676">
                  <c:v>1676</c:v>
                </c:pt>
                <c:pt idx="1677">
                  <c:v>1677</c:v>
                </c:pt>
                <c:pt idx="1678">
                  <c:v>1678</c:v>
                </c:pt>
                <c:pt idx="1679">
                  <c:v>1679</c:v>
                </c:pt>
                <c:pt idx="1680">
                  <c:v>1680</c:v>
                </c:pt>
                <c:pt idx="1681">
                  <c:v>1681</c:v>
                </c:pt>
                <c:pt idx="1682">
                  <c:v>1682</c:v>
                </c:pt>
                <c:pt idx="1683">
                  <c:v>1683</c:v>
                </c:pt>
                <c:pt idx="1684">
                  <c:v>1684</c:v>
                </c:pt>
                <c:pt idx="1685">
                  <c:v>1685</c:v>
                </c:pt>
                <c:pt idx="1686">
                  <c:v>1686</c:v>
                </c:pt>
                <c:pt idx="1687">
                  <c:v>1687</c:v>
                </c:pt>
                <c:pt idx="1688">
                  <c:v>1688</c:v>
                </c:pt>
                <c:pt idx="1689">
                  <c:v>1689</c:v>
                </c:pt>
                <c:pt idx="1690">
                  <c:v>1690</c:v>
                </c:pt>
                <c:pt idx="1691">
                  <c:v>1691</c:v>
                </c:pt>
                <c:pt idx="1692">
                  <c:v>1692</c:v>
                </c:pt>
                <c:pt idx="1693">
                  <c:v>1693</c:v>
                </c:pt>
                <c:pt idx="1694">
                  <c:v>1694</c:v>
                </c:pt>
                <c:pt idx="1695">
                  <c:v>1695</c:v>
                </c:pt>
                <c:pt idx="1696">
                  <c:v>1696</c:v>
                </c:pt>
                <c:pt idx="1697">
                  <c:v>1697</c:v>
                </c:pt>
                <c:pt idx="1698">
                  <c:v>1698</c:v>
                </c:pt>
                <c:pt idx="1699">
                  <c:v>1699</c:v>
                </c:pt>
                <c:pt idx="1700">
                  <c:v>1700</c:v>
                </c:pt>
                <c:pt idx="1701">
                  <c:v>1701</c:v>
                </c:pt>
                <c:pt idx="1702">
                  <c:v>1702</c:v>
                </c:pt>
                <c:pt idx="1703">
                  <c:v>1703</c:v>
                </c:pt>
                <c:pt idx="1704">
                  <c:v>1704</c:v>
                </c:pt>
                <c:pt idx="1705">
                  <c:v>1705</c:v>
                </c:pt>
                <c:pt idx="1706">
                  <c:v>1706</c:v>
                </c:pt>
                <c:pt idx="1707">
                  <c:v>1707</c:v>
                </c:pt>
                <c:pt idx="1708">
                  <c:v>1708</c:v>
                </c:pt>
                <c:pt idx="1709">
                  <c:v>1709</c:v>
                </c:pt>
                <c:pt idx="1710">
                  <c:v>1710</c:v>
                </c:pt>
                <c:pt idx="1711">
                  <c:v>1711</c:v>
                </c:pt>
                <c:pt idx="1712">
                  <c:v>1712</c:v>
                </c:pt>
                <c:pt idx="1713">
                  <c:v>1713</c:v>
                </c:pt>
                <c:pt idx="1714">
                  <c:v>1714</c:v>
                </c:pt>
                <c:pt idx="1715">
                  <c:v>1715</c:v>
                </c:pt>
                <c:pt idx="1716">
                  <c:v>1716</c:v>
                </c:pt>
                <c:pt idx="1717">
                  <c:v>1717</c:v>
                </c:pt>
                <c:pt idx="1718">
                  <c:v>1718</c:v>
                </c:pt>
                <c:pt idx="1719">
                  <c:v>1719</c:v>
                </c:pt>
                <c:pt idx="1720">
                  <c:v>1720</c:v>
                </c:pt>
                <c:pt idx="1721">
                  <c:v>1721</c:v>
                </c:pt>
                <c:pt idx="1722">
                  <c:v>1722</c:v>
                </c:pt>
                <c:pt idx="1723">
                  <c:v>1723</c:v>
                </c:pt>
                <c:pt idx="1724">
                  <c:v>1724</c:v>
                </c:pt>
                <c:pt idx="1725">
                  <c:v>1725</c:v>
                </c:pt>
                <c:pt idx="1726">
                  <c:v>1726</c:v>
                </c:pt>
                <c:pt idx="1727">
                  <c:v>1727</c:v>
                </c:pt>
                <c:pt idx="1728">
                  <c:v>1728</c:v>
                </c:pt>
                <c:pt idx="1729">
                  <c:v>1729</c:v>
                </c:pt>
                <c:pt idx="1730">
                  <c:v>1730</c:v>
                </c:pt>
                <c:pt idx="1731">
                  <c:v>1731</c:v>
                </c:pt>
                <c:pt idx="1732">
                  <c:v>1732</c:v>
                </c:pt>
                <c:pt idx="1733">
                  <c:v>1733</c:v>
                </c:pt>
                <c:pt idx="1734">
                  <c:v>1734</c:v>
                </c:pt>
                <c:pt idx="1735">
                  <c:v>1735</c:v>
                </c:pt>
                <c:pt idx="1736">
                  <c:v>1736</c:v>
                </c:pt>
                <c:pt idx="1737">
                  <c:v>1737</c:v>
                </c:pt>
                <c:pt idx="1738">
                  <c:v>1738</c:v>
                </c:pt>
                <c:pt idx="1739">
                  <c:v>1739</c:v>
                </c:pt>
                <c:pt idx="1740">
                  <c:v>1740</c:v>
                </c:pt>
                <c:pt idx="1741">
                  <c:v>1741</c:v>
                </c:pt>
                <c:pt idx="1742">
                  <c:v>1742</c:v>
                </c:pt>
                <c:pt idx="1743">
                  <c:v>1743</c:v>
                </c:pt>
                <c:pt idx="1744">
                  <c:v>1744</c:v>
                </c:pt>
                <c:pt idx="1745">
                  <c:v>1745</c:v>
                </c:pt>
                <c:pt idx="1746">
                  <c:v>1746</c:v>
                </c:pt>
                <c:pt idx="1747">
                  <c:v>1747</c:v>
                </c:pt>
                <c:pt idx="1748">
                  <c:v>1748</c:v>
                </c:pt>
                <c:pt idx="1749">
                  <c:v>1749</c:v>
                </c:pt>
                <c:pt idx="1750">
                  <c:v>1750</c:v>
                </c:pt>
                <c:pt idx="1751">
                  <c:v>1751</c:v>
                </c:pt>
                <c:pt idx="1752">
                  <c:v>1752</c:v>
                </c:pt>
                <c:pt idx="1753">
                  <c:v>1753</c:v>
                </c:pt>
                <c:pt idx="1754">
                  <c:v>1754</c:v>
                </c:pt>
                <c:pt idx="1755">
                  <c:v>1755</c:v>
                </c:pt>
                <c:pt idx="1756">
                  <c:v>1756</c:v>
                </c:pt>
                <c:pt idx="1757">
                  <c:v>1757</c:v>
                </c:pt>
                <c:pt idx="1758">
                  <c:v>1758</c:v>
                </c:pt>
                <c:pt idx="1759">
                  <c:v>1759</c:v>
                </c:pt>
                <c:pt idx="1760">
                  <c:v>1760</c:v>
                </c:pt>
                <c:pt idx="1761">
                  <c:v>1761</c:v>
                </c:pt>
                <c:pt idx="1762">
                  <c:v>1762</c:v>
                </c:pt>
                <c:pt idx="1763">
                  <c:v>1763</c:v>
                </c:pt>
                <c:pt idx="1764">
                  <c:v>1764</c:v>
                </c:pt>
                <c:pt idx="1765">
                  <c:v>1765</c:v>
                </c:pt>
                <c:pt idx="1766">
                  <c:v>1766</c:v>
                </c:pt>
                <c:pt idx="1767">
                  <c:v>1767</c:v>
                </c:pt>
                <c:pt idx="1768">
                  <c:v>1768</c:v>
                </c:pt>
                <c:pt idx="1769">
                  <c:v>1769</c:v>
                </c:pt>
                <c:pt idx="1770">
                  <c:v>1770</c:v>
                </c:pt>
                <c:pt idx="1771">
                  <c:v>1771</c:v>
                </c:pt>
                <c:pt idx="1772">
                  <c:v>1772</c:v>
                </c:pt>
                <c:pt idx="1773">
                  <c:v>1773</c:v>
                </c:pt>
                <c:pt idx="1774">
                  <c:v>1774</c:v>
                </c:pt>
                <c:pt idx="1775">
                  <c:v>1775</c:v>
                </c:pt>
                <c:pt idx="1776">
                  <c:v>1776</c:v>
                </c:pt>
                <c:pt idx="1777">
                  <c:v>1777</c:v>
                </c:pt>
                <c:pt idx="1778">
                  <c:v>1778</c:v>
                </c:pt>
                <c:pt idx="1779">
                  <c:v>1779</c:v>
                </c:pt>
                <c:pt idx="1780">
                  <c:v>1780</c:v>
                </c:pt>
                <c:pt idx="1781">
                  <c:v>1781</c:v>
                </c:pt>
                <c:pt idx="1782">
                  <c:v>1782</c:v>
                </c:pt>
                <c:pt idx="1783">
                  <c:v>1783</c:v>
                </c:pt>
                <c:pt idx="1784">
                  <c:v>1784</c:v>
                </c:pt>
                <c:pt idx="1785">
                  <c:v>1785</c:v>
                </c:pt>
                <c:pt idx="1786">
                  <c:v>1786</c:v>
                </c:pt>
                <c:pt idx="1787">
                  <c:v>1787</c:v>
                </c:pt>
                <c:pt idx="1788">
                  <c:v>1788</c:v>
                </c:pt>
                <c:pt idx="1789">
                  <c:v>1789</c:v>
                </c:pt>
                <c:pt idx="1790">
                  <c:v>1790</c:v>
                </c:pt>
                <c:pt idx="1791">
                  <c:v>1791</c:v>
                </c:pt>
                <c:pt idx="1792">
                  <c:v>1792</c:v>
                </c:pt>
                <c:pt idx="1793">
                  <c:v>1793</c:v>
                </c:pt>
                <c:pt idx="1794">
                  <c:v>1794</c:v>
                </c:pt>
                <c:pt idx="1795">
                  <c:v>1795</c:v>
                </c:pt>
                <c:pt idx="1796">
                  <c:v>1796</c:v>
                </c:pt>
                <c:pt idx="1797">
                  <c:v>1797</c:v>
                </c:pt>
                <c:pt idx="1798">
                  <c:v>1798</c:v>
                </c:pt>
                <c:pt idx="1799">
                  <c:v>1799</c:v>
                </c:pt>
                <c:pt idx="1800">
                  <c:v>1800</c:v>
                </c:pt>
                <c:pt idx="1801">
                  <c:v>1801</c:v>
                </c:pt>
                <c:pt idx="1802">
                  <c:v>1802</c:v>
                </c:pt>
                <c:pt idx="1803">
                  <c:v>1803</c:v>
                </c:pt>
                <c:pt idx="1804">
                  <c:v>1804</c:v>
                </c:pt>
                <c:pt idx="1805">
                  <c:v>1805</c:v>
                </c:pt>
                <c:pt idx="1806">
                  <c:v>1806</c:v>
                </c:pt>
                <c:pt idx="1807">
                  <c:v>1807</c:v>
                </c:pt>
                <c:pt idx="1808">
                  <c:v>1808</c:v>
                </c:pt>
                <c:pt idx="1809">
                  <c:v>1809</c:v>
                </c:pt>
                <c:pt idx="1810">
                  <c:v>1810</c:v>
                </c:pt>
                <c:pt idx="1811">
                  <c:v>1811</c:v>
                </c:pt>
                <c:pt idx="1812">
                  <c:v>1812</c:v>
                </c:pt>
                <c:pt idx="1813">
                  <c:v>1813</c:v>
                </c:pt>
                <c:pt idx="1814">
                  <c:v>1814</c:v>
                </c:pt>
                <c:pt idx="1815">
                  <c:v>1815</c:v>
                </c:pt>
                <c:pt idx="1816">
                  <c:v>1816</c:v>
                </c:pt>
                <c:pt idx="1817">
                  <c:v>1817</c:v>
                </c:pt>
                <c:pt idx="1818">
                  <c:v>1818</c:v>
                </c:pt>
                <c:pt idx="1819">
                  <c:v>1819</c:v>
                </c:pt>
                <c:pt idx="1820">
                  <c:v>1820</c:v>
                </c:pt>
                <c:pt idx="1821">
                  <c:v>1821</c:v>
                </c:pt>
                <c:pt idx="1822">
                  <c:v>1822</c:v>
                </c:pt>
                <c:pt idx="1823">
                  <c:v>1823</c:v>
                </c:pt>
                <c:pt idx="1824">
                  <c:v>1824</c:v>
                </c:pt>
                <c:pt idx="1825">
                  <c:v>1825</c:v>
                </c:pt>
                <c:pt idx="1826">
                  <c:v>1826</c:v>
                </c:pt>
                <c:pt idx="1827">
                  <c:v>1827</c:v>
                </c:pt>
                <c:pt idx="1828">
                  <c:v>1828</c:v>
                </c:pt>
                <c:pt idx="1829">
                  <c:v>1829</c:v>
                </c:pt>
                <c:pt idx="1830">
                  <c:v>1830</c:v>
                </c:pt>
                <c:pt idx="1831">
                  <c:v>1831</c:v>
                </c:pt>
                <c:pt idx="1832">
                  <c:v>1832</c:v>
                </c:pt>
                <c:pt idx="1833">
                  <c:v>1833</c:v>
                </c:pt>
                <c:pt idx="1834">
                  <c:v>1834</c:v>
                </c:pt>
                <c:pt idx="1835">
                  <c:v>1835</c:v>
                </c:pt>
                <c:pt idx="1836">
                  <c:v>1836</c:v>
                </c:pt>
                <c:pt idx="1837">
                  <c:v>1837</c:v>
                </c:pt>
                <c:pt idx="1838">
                  <c:v>1838</c:v>
                </c:pt>
                <c:pt idx="1839">
                  <c:v>1839</c:v>
                </c:pt>
                <c:pt idx="1840">
                  <c:v>1840</c:v>
                </c:pt>
                <c:pt idx="1841">
                  <c:v>1841</c:v>
                </c:pt>
                <c:pt idx="1842">
                  <c:v>1842</c:v>
                </c:pt>
                <c:pt idx="1843">
                  <c:v>1843</c:v>
                </c:pt>
                <c:pt idx="1844">
                  <c:v>1844</c:v>
                </c:pt>
                <c:pt idx="1845">
                  <c:v>1845</c:v>
                </c:pt>
                <c:pt idx="1846">
                  <c:v>1846</c:v>
                </c:pt>
                <c:pt idx="1847">
                  <c:v>1847</c:v>
                </c:pt>
                <c:pt idx="1848">
                  <c:v>1848</c:v>
                </c:pt>
                <c:pt idx="1849">
                  <c:v>1849</c:v>
                </c:pt>
                <c:pt idx="1850">
                  <c:v>1850</c:v>
                </c:pt>
                <c:pt idx="1851">
                  <c:v>1851</c:v>
                </c:pt>
                <c:pt idx="1852">
                  <c:v>1852</c:v>
                </c:pt>
                <c:pt idx="1853">
                  <c:v>1853</c:v>
                </c:pt>
                <c:pt idx="1854">
                  <c:v>1854</c:v>
                </c:pt>
                <c:pt idx="1855">
                  <c:v>1855</c:v>
                </c:pt>
                <c:pt idx="1856">
                  <c:v>1856</c:v>
                </c:pt>
                <c:pt idx="1857">
                  <c:v>1857</c:v>
                </c:pt>
                <c:pt idx="1858">
                  <c:v>1858</c:v>
                </c:pt>
                <c:pt idx="1859">
                  <c:v>1859</c:v>
                </c:pt>
                <c:pt idx="1860">
                  <c:v>1860</c:v>
                </c:pt>
                <c:pt idx="1861">
                  <c:v>1861</c:v>
                </c:pt>
                <c:pt idx="1862">
                  <c:v>1862</c:v>
                </c:pt>
                <c:pt idx="1863">
                  <c:v>1863</c:v>
                </c:pt>
                <c:pt idx="1864">
                  <c:v>1864</c:v>
                </c:pt>
                <c:pt idx="1865">
                  <c:v>1865</c:v>
                </c:pt>
                <c:pt idx="1866">
                  <c:v>1866</c:v>
                </c:pt>
                <c:pt idx="1867">
                  <c:v>1867</c:v>
                </c:pt>
                <c:pt idx="1868">
                  <c:v>1868</c:v>
                </c:pt>
                <c:pt idx="1869">
                  <c:v>1869</c:v>
                </c:pt>
                <c:pt idx="1870">
                  <c:v>1870</c:v>
                </c:pt>
                <c:pt idx="1871">
                  <c:v>1871</c:v>
                </c:pt>
                <c:pt idx="1872">
                  <c:v>1872</c:v>
                </c:pt>
                <c:pt idx="1873">
                  <c:v>1873</c:v>
                </c:pt>
                <c:pt idx="1874">
                  <c:v>1874</c:v>
                </c:pt>
                <c:pt idx="1875">
                  <c:v>1875</c:v>
                </c:pt>
                <c:pt idx="1876">
                  <c:v>1876</c:v>
                </c:pt>
                <c:pt idx="1877">
                  <c:v>1877</c:v>
                </c:pt>
                <c:pt idx="1878">
                  <c:v>1878</c:v>
                </c:pt>
                <c:pt idx="1879">
                  <c:v>1879</c:v>
                </c:pt>
                <c:pt idx="1880">
                  <c:v>1880</c:v>
                </c:pt>
                <c:pt idx="1881">
                  <c:v>1881</c:v>
                </c:pt>
                <c:pt idx="1882">
                  <c:v>1882</c:v>
                </c:pt>
                <c:pt idx="1883">
                  <c:v>1883</c:v>
                </c:pt>
                <c:pt idx="1884">
                  <c:v>1884</c:v>
                </c:pt>
                <c:pt idx="1885">
                  <c:v>1885</c:v>
                </c:pt>
                <c:pt idx="1886">
                  <c:v>1886</c:v>
                </c:pt>
                <c:pt idx="1887">
                  <c:v>1887</c:v>
                </c:pt>
                <c:pt idx="1888">
                  <c:v>1888</c:v>
                </c:pt>
                <c:pt idx="1889">
                  <c:v>1889</c:v>
                </c:pt>
                <c:pt idx="1890">
                  <c:v>1890</c:v>
                </c:pt>
                <c:pt idx="1891">
                  <c:v>1891</c:v>
                </c:pt>
                <c:pt idx="1892">
                  <c:v>1892</c:v>
                </c:pt>
                <c:pt idx="1893">
                  <c:v>1893</c:v>
                </c:pt>
                <c:pt idx="1894">
                  <c:v>1894</c:v>
                </c:pt>
                <c:pt idx="1895">
                  <c:v>1895</c:v>
                </c:pt>
                <c:pt idx="1896">
                  <c:v>1896</c:v>
                </c:pt>
                <c:pt idx="1897">
                  <c:v>1897</c:v>
                </c:pt>
                <c:pt idx="1898">
                  <c:v>1898</c:v>
                </c:pt>
                <c:pt idx="1899">
                  <c:v>1899</c:v>
                </c:pt>
                <c:pt idx="1900">
                  <c:v>1900</c:v>
                </c:pt>
                <c:pt idx="1901">
                  <c:v>1901</c:v>
                </c:pt>
                <c:pt idx="1902">
                  <c:v>1902</c:v>
                </c:pt>
                <c:pt idx="1903">
                  <c:v>1903</c:v>
                </c:pt>
                <c:pt idx="1904">
                  <c:v>1904</c:v>
                </c:pt>
                <c:pt idx="1905">
                  <c:v>1905</c:v>
                </c:pt>
                <c:pt idx="1906">
                  <c:v>1906</c:v>
                </c:pt>
                <c:pt idx="1907">
                  <c:v>1907</c:v>
                </c:pt>
                <c:pt idx="1908">
                  <c:v>1908</c:v>
                </c:pt>
                <c:pt idx="1909">
                  <c:v>1909</c:v>
                </c:pt>
                <c:pt idx="1910">
                  <c:v>1910</c:v>
                </c:pt>
                <c:pt idx="1911">
                  <c:v>1911</c:v>
                </c:pt>
                <c:pt idx="1912">
                  <c:v>1912</c:v>
                </c:pt>
                <c:pt idx="1913">
                  <c:v>1913</c:v>
                </c:pt>
                <c:pt idx="1914">
                  <c:v>1914</c:v>
                </c:pt>
                <c:pt idx="1915">
                  <c:v>1915</c:v>
                </c:pt>
                <c:pt idx="1916">
                  <c:v>1916</c:v>
                </c:pt>
                <c:pt idx="1917">
                  <c:v>1917</c:v>
                </c:pt>
                <c:pt idx="1918">
                  <c:v>1918</c:v>
                </c:pt>
                <c:pt idx="1919">
                  <c:v>1919</c:v>
                </c:pt>
                <c:pt idx="1920">
                  <c:v>1920</c:v>
                </c:pt>
                <c:pt idx="1921">
                  <c:v>1921</c:v>
                </c:pt>
                <c:pt idx="1922">
                  <c:v>1922</c:v>
                </c:pt>
                <c:pt idx="1923">
                  <c:v>1923</c:v>
                </c:pt>
                <c:pt idx="1924">
                  <c:v>1924</c:v>
                </c:pt>
                <c:pt idx="1925">
                  <c:v>1925</c:v>
                </c:pt>
                <c:pt idx="1926">
                  <c:v>1926</c:v>
                </c:pt>
                <c:pt idx="1927">
                  <c:v>1927</c:v>
                </c:pt>
                <c:pt idx="1928">
                  <c:v>1928</c:v>
                </c:pt>
                <c:pt idx="1929">
                  <c:v>1929</c:v>
                </c:pt>
                <c:pt idx="1930">
                  <c:v>1930</c:v>
                </c:pt>
                <c:pt idx="1931">
                  <c:v>1931</c:v>
                </c:pt>
                <c:pt idx="1932">
                  <c:v>1932</c:v>
                </c:pt>
                <c:pt idx="1933">
                  <c:v>1933</c:v>
                </c:pt>
                <c:pt idx="1934">
                  <c:v>1934</c:v>
                </c:pt>
                <c:pt idx="1935">
                  <c:v>1935</c:v>
                </c:pt>
                <c:pt idx="1936">
                  <c:v>1936</c:v>
                </c:pt>
                <c:pt idx="1937">
                  <c:v>1937</c:v>
                </c:pt>
                <c:pt idx="1938">
                  <c:v>1938</c:v>
                </c:pt>
                <c:pt idx="1939">
                  <c:v>1939</c:v>
                </c:pt>
                <c:pt idx="1940">
                  <c:v>1940</c:v>
                </c:pt>
                <c:pt idx="1941">
                  <c:v>1941</c:v>
                </c:pt>
                <c:pt idx="1942">
                  <c:v>1942</c:v>
                </c:pt>
                <c:pt idx="1943">
                  <c:v>1943</c:v>
                </c:pt>
                <c:pt idx="1944">
                  <c:v>1944</c:v>
                </c:pt>
                <c:pt idx="1945">
                  <c:v>1945</c:v>
                </c:pt>
                <c:pt idx="1946">
                  <c:v>1946</c:v>
                </c:pt>
                <c:pt idx="1947">
                  <c:v>1947</c:v>
                </c:pt>
                <c:pt idx="1948">
                  <c:v>1948</c:v>
                </c:pt>
                <c:pt idx="1949">
                  <c:v>1949</c:v>
                </c:pt>
                <c:pt idx="1950">
                  <c:v>1950</c:v>
                </c:pt>
                <c:pt idx="1951">
                  <c:v>1951</c:v>
                </c:pt>
                <c:pt idx="1952">
                  <c:v>1952</c:v>
                </c:pt>
                <c:pt idx="1953">
                  <c:v>1953</c:v>
                </c:pt>
                <c:pt idx="1954">
                  <c:v>1954</c:v>
                </c:pt>
                <c:pt idx="1955">
                  <c:v>1955</c:v>
                </c:pt>
                <c:pt idx="1956">
                  <c:v>1956</c:v>
                </c:pt>
                <c:pt idx="1957">
                  <c:v>1957</c:v>
                </c:pt>
                <c:pt idx="1958">
                  <c:v>1958</c:v>
                </c:pt>
                <c:pt idx="1959">
                  <c:v>1959</c:v>
                </c:pt>
                <c:pt idx="1960">
                  <c:v>1960</c:v>
                </c:pt>
                <c:pt idx="1961">
                  <c:v>1961</c:v>
                </c:pt>
                <c:pt idx="1962">
                  <c:v>1962</c:v>
                </c:pt>
                <c:pt idx="1963">
                  <c:v>1963</c:v>
                </c:pt>
                <c:pt idx="1964">
                  <c:v>1964</c:v>
                </c:pt>
                <c:pt idx="1965">
                  <c:v>1965</c:v>
                </c:pt>
                <c:pt idx="1966">
                  <c:v>1966</c:v>
                </c:pt>
                <c:pt idx="1967">
                  <c:v>1967</c:v>
                </c:pt>
                <c:pt idx="1968">
                  <c:v>1968</c:v>
                </c:pt>
                <c:pt idx="1969">
                  <c:v>1969</c:v>
                </c:pt>
                <c:pt idx="1970">
                  <c:v>1970</c:v>
                </c:pt>
                <c:pt idx="1971">
                  <c:v>1971</c:v>
                </c:pt>
                <c:pt idx="1972">
                  <c:v>1972</c:v>
                </c:pt>
                <c:pt idx="1973">
                  <c:v>1973</c:v>
                </c:pt>
                <c:pt idx="1974">
                  <c:v>1974</c:v>
                </c:pt>
                <c:pt idx="1975">
                  <c:v>1975</c:v>
                </c:pt>
                <c:pt idx="1976">
                  <c:v>1976</c:v>
                </c:pt>
                <c:pt idx="1977">
                  <c:v>1977</c:v>
                </c:pt>
                <c:pt idx="1978">
                  <c:v>1978</c:v>
                </c:pt>
                <c:pt idx="1979">
                  <c:v>1979</c:v>
                </c:pt>
                <c:pt idx="1980">
                  <c:v>1980</c:v>
                </c:pt>
                <c:pt idx="1981">
                  <c:v>1981</c:v>
                </c:pt>
                <c:pt idx="1982">
                  <c:v>1982</c:v>
                </c:pt>
                <c:pt idx="1983">
                  <c:v>1983</c:v>
                </c:pt>
                <c:pt idx="1984">
                  <c:v>1984</c:v>
                </c:pt>
                <c:pt idx="1985">
                  <c:v>1985</c:v>
                </c:pt>
                <c:pt idx="1986">
                  <c:v>1986</c:v>
                </c:pt>
                <c:pt idx="1987">
                  <c:v>1987</c:v>
                </c:pt>
                <c:pt idx="1988">
                  <c:v>1988</c:v>
                </c:pt>
                <c:pt idx="1989">
                  <c:v>1989</c:v>
                </c:pt>
                <c:pt idx="1990">
                  <c:v>1990</c:v>
                </c:pt>
                <c:pt idx="1991">
                  <c:v>1991</c:v>
                </c:pt>
                <c:pt idx="1992">
                  <c:v>1992</c:v>
                </c:pt>
                <c:pt idx="1993">
                  <c:v>1993</c:v>
                </c:pt>
                <c:pt idx="1994">
                  <c:v>1994</c:v>
                </c:pt>
                <c:pt idx="1995">
                  <c:v>1995</c:v>
                </c:pt>
                <c:pt idx="1996">
                  <c:v>1996</c:v>
                </c:pt>
                <c:pt idx="1997">
                  <c:v>1997</c:v>
                </c:pt>
                <c:pt idx="1998">
                  <c:v>1998</c:v>
                </c:pt>
                <c:pt idx="1999">
                  <c:v>1999</c:v>
                </c:pt>
                <c:pt idx="2000">
                  <c:v>2000</c:v>
                </c:pt>
                <c:pt idx="2001">
                  <c:v>2001</c:v>
                </c:pt>
                <c:pt idx="2002">
                  <c:v>2002</c:v>
                </c:pt>
                <c:pt idx="2003">
                  <c:v>2003</c:v>
                </c:pt>
                <c:pt idx="2004">
                  <c:v>2004</c:v>
                </c:pt>
                <c:pt idx="2005">
                  <c:v>2005</c:v>
                </c:pt>
                <c:pt idx="2006">
                  <c:v>2006</c:v>
                </c:pt>
                <c:pt idx="2007">
                  <c:v>2007</c:v>
                </c:pt>
                <c:pt idx="2008">
                  <c:v>2008</c:v>
                </c:pt>
                <c:pt idx="2009">
                  <c:v>2009</c:v>
                </c:pt>
                <c:pt idx="2010">
                  <c:v>2010</c:v>
                </c:pt>
                <c:pt idx="2011">
                  <c:v>2011</c:v>
                </c:pt>
                <c:pt idx="2012">
                  <c:v>2012</c:v>
                </c:pt>
                <c:pt idx="2013">
                  <c:v>2013</c:v>
                </c:pt>
                <c:pt idx="2014">
                  <c:v>2014</c:v>
                </c:pt>
                <c:pt idx="2015">
                  <c:v>2015</c:v>
                </c:pt>
                <c:pt idx="2016">
                  <c:v>2016</c:v>
                </c:pt>
                <c:pt idx="2017">
                  <c:v>2017</c:v>
                </c:pt>
                <c:pt idx="2018">
                  <c:v>2018</c:v>
                </c:pt>
                <c:pt idx="2019">
                  <c:v>2019</c:v>
                </c:pt>
                <c:pt idx="2020">
                  <c:v>2020</c:v>
                </c:pt>
                <c:pt idx="2021">
                  <c:v>2021</c:v>
                </c:pt>
                <c:pt idx="2022">
                  <c:v>2022</c:v>
                </c:pt>
                <c:pt idx="2023">
                  <c:v>2023</c:v>
                </c:pt>
                <c:pt idx="2024">
                  <c:v>2024</c:v>
                </c:pt>
                <c:pt idx="2025">
                  <c:v>2025</c:v>
                </c:pt>
                <c:pt idx="2026">
                  <c:v>2026</c:v>
                </c:pt>
                <c:pt idx="2027">
                  <c:v>2027</c:v>
                </c:pt>
                <c:pt idx="2028">
                  <c:v>2028</c:v>
                </c:pt>
                <c:pt idx="2029">
                  <c:v>2029</c:v>
                </c:pt>
                <c:pt idx="2030">
                  <c:v>2030</c:v>
                </c:pt>
                <c:pt idx="2031">
                  <c:v>2031</c:v>
                </c:pt>
                <c:pt idx="2032">
                  <c:v>2032</c:v>
                </c:pt>
                <c:pt idx="2033">
                  <c:v>2033</c:v>
                </c:pt>
                <c:pt idx="2034">
                  <c:v>2034</c:v>
                </c:pt>
                <c:pt idx="2035">
                  <c:v>2035</c:v>
                </c:pt>
                <c:pt idx="2036">
                  <c:v>2036</c:v>
                </c:pt>
                <c:pt idx="2037">
                  <c:v>2037</c:v>
                </c:pt>
                <c:pt idx="2038">
                  <c:v>2038</c:v>
                </c:pt>
                <c:pt idx="2039">
                  <c:v>2039</c:v>
                </c:pt>
                <c:pt idx="2040">
                  <c:v>2040</c:v>
                </c:pt>
                <c:pt idx="2041">
                  <c:v>2041</c:v>
                </c:pt>
                <c:pt idx="2042">
                  <c:v>2042</c:v>
                </c:pt>
                <c:pt idx="2043">
                  <c:v>2043</c:v>
                </c:pt>
                <c:pt idx="2044">
                  <c:v>2044</c:v>
                </c:pt>
                <c:pt idx="2045">
                  <c:v>2045</c:v>
                </c:pt>
                <c:pt idx="2046">
                  <c:v>2046</c:v>
                </c:pt>
                <c:pt idx="2047">
                  <c:v>2047</c:v>
                </c:pt>
                <c:pt idx="2048">
                  <c:v>2048</c:v>
                </c:pt>
                <c:pt idx="2049">
                  <c:v>2049</c:v>
                </c:pt>
                <c:pt idx="2050">
                  <c:v>2050</c:v>
                </c:pt>
                <c:pt idx="2051">
                  <c:v>2051</c:v>
                </c:pt>
                <c:pt idx="2052">
                  <c:v>2052</c:v>
                </c:pt>
                <c:pt idx="2053">
                  <c:v>2053</c:v>
                </c:pt>
                <c:pt idx="2054">
                  <c:v>2054</c:v>
                </c:pt>
                <c:pt idx="2055">
                  <c:v>2055</c:v>
                </c:pt>
                <c:pt idx="2056">
                  <c:v>2056</c:v>
                </c:pt>
                <c:pt idx="2057">
                  <c:v>2057</c:v>
                </c:pt>
                <c:pt idx="2058">
                  <c:v>2058</c:v>
                </c:pt>
                <c:pt idx="2059">
                  <c:v>2059</c:v>
                </c:pt>
                <c:pt idx="2060">
                  <c:v>2060</c:v>
                </c:pt>
                <c:pt idx="2061">
                  <c:v>2061</c:v>
                </c:pt>
                <c:pt idx="2062">
                  <c:v>2062</c:v>
                </c:pt>
                <c:pt idx="2063">
                  <c:v>2063</c:v>
                </c:pt>
                <c:pt idx="2064">
                  <c:v>2064</c:v>
                </c:pt>
                <c:pt idx="2065">
                  <c:v>2065</c:v>
                </c:pt>
                <c:pt idx="2066">
                  <c:v>2066</c:v>
                </c:pt>
                <c:pt idx="2067">
                  <c:v>2067</c:v>
                </c:pt>
                <c:pt idx="2068">
                  <c:v>2068</c:v>
                </c:pt>
                <c:pt idx="2069">
                  <c:v>2069</c:v>
                </c:pt>
                <c:pt idx="2070">
                  <c:v>2070</c:v>
                </c:pt>
                <c:pt idx="2071">
                  <c:v>2071</c:v>
                </c:pt>
                <c:pt idx="2072">
                  <c:v>2072</c:v>
                </c:pt>
                <c:pt idx="2073">
                  <c:v>2073</c:v>
                </c:pt>
                <c:pt idx="2074">
                  <c:v>2074</c:v>
                </c:pt>
                <c:pt idx="2075">
                  <c:v>2075</c:v>
                </c:pt>
                <c:pt idx="2076">
                  <c:v>2076</c:v>
                </c:pt>
                <c:pt idx="2077">
                  <c:v>2077</c:v>
                </c:pt>
                <c:pt idx="2078">
                  <c:v>2078</c:v>
                </c:pt>
                <c:pt idx="2079">
                  <c:v>2079</c:v>
                </c:pt>
                <c:pt idx="2080">
                  <c:v>2080</c:v>
                </c:pt>
                <c:pt idx="2081">
                  <c:v>2081</c:v>
                </c:pt>
                <c:pt idx="2082">
                  <c:v>2082</c:v>
                </c:pt>
                <c:pt idx="2083">
                  <c:v>2083</c:v>
                </c:pt>
                <c:pt idx="2084">
                  <c:v>2084</c:v>
                </c:pt>
                <c:pt idx="2085">
                  <c:v>2085</c:v>
                </c:pt>
                <c:pt idx="2086">
                  <c:v>2086</c:v>
                </c:pt>
                <c:pt idx="2087">
                  <c:v>2087</c:v>
                </c:pt>
                <c:pt idx="2088">
                  <c:v>2088</c:v>
                </c:pt>
                <c:pt idx="2089">
                  <c:v>2089</c:v>
                </c:pt>
                <c:pt idx="2090">
                  <c:v>2090</c:v>
                </c:pt>
                <c:pt idx="2091">
                  <c:v>2091</c:v>
                </c:pt>
                <c:pt idx="2092">
                  <c:v>2092</c:v>
                </c:pt>
                <c:pt idx="2093">
                  <c:v>2093</c:v>
                </c:pt>
                <c:pt idx="2094">
                  <c:v>2094</c:v>
                </c:pt>
                <c:pt idx="2095">
                  <c:v>2095</c:v>
                </c:pt>
                <c:pt idx="2096">
                  <c:v>2096</c:v>
                </c:pt>
                <c:pt idx="2097">
                  <c:v>2097</c:v>
                </c:pt>
                <c:pt idx="2098">
                  <c:v>2098</c:v>
                </c:pt>
                <c:pt idx="2099">
                  <c:v>2099</c:v>
                </c:pt>
                <c:pt idx="2100">
                  <c:v>2100</c:v>
                </c:pt>
                <c:pt idx="2101">
                  <c:v>2101</c:v>
                </c:pt>
                <c:pt idx="2102">
                  <c:v>2102</c:v>
                </c:pt>
                <c:pt idx="2103">
                  <c:v>2103</c:v>
                </c:pt>
                <c:pt idx="2104">
                  <c:v>2104</c:v>
                </c:pt>
                <c:pt idx="2105">
                  <c:v>2105</c:v>
                </c:pt>
                <c:pt idx="2106">
                  <c:v>2106</c:v>
                </c:pt>
                <c:pt idx="2107">
                  <c:v>2107</c:v>
                </c:pt>
                <c:pt idx="2108">
                  <c:v>2108</c:v>
                </c:pt>
                <c:pt idx="2109">
                  <c:v>2109</c:v>
                </c:pt>
                <c:pt idx="2110">
                  <c:v>2110</c:v>
                </c:pt>
                <c:pt idx="2111">
                  <c:v>2111</c:v>
                </c:pt>
                <c:pt idx="2112">
                  <c:v>2112</c:v>
                </c:pt>
                <c:pt idx="2113">
                  <c:v>2113</c:v>
                </c:pt>
                <c:pt idx="2114">
                  <c:v>2114</c:v>
                </c:pt>
                <c:pt idx="2115">
                  <c:v>2115</c:v>
                </c:pt>
                <c:pt idx="2116">
                  <c:v>2116</c:v>
                </c:pt>
                <c:pt idx="2117">
                  <c:v>2117</c:v>
                </c:pt>
                <c:pt idx="2118">
                  <c:v>2118</c:v>
                </c:pt>
                <c:pt idx="2119">
                  <c:v>2119</c:v>
                </c:pt>
                <c:pt idx="2120">
                  <c:v>2120</c:v>
                </c:pt>
                <c:pt idx="2121">
                  <c:v>2121</c:v>
                </c:pt>
                <c:pt idx="2122">
                  <c:v>2122</c:v>
                </c:pt>
                <c:pt idx="2123">
                  <c:v>2123</c:v>
                </c:pt>
                <c:pt idx="2124">
                  <c:v>2124</c:v>
                </c:pt>
                <c:pt idx="2125">
                  <c:v>2125</c:v>
                </c:pt>
                <c:pt idx="2126">
                  <c:v>2126</c:v>
                </c:pt>
                <c:pt idx="2127">
                  <c:v>2127</c:v>
                </c:pt>
                <c:pt idx="2128">
                  <c:v>2128</c:v>
                </c:pt>
                <c:pt idx="2129">
                  <c:v>2129</c:v>
                </c:pt>
                <c:pt idx="2130">
                  <c:v>2130</c:v>
                </c:pt>
                <c:pt idx="2131">
                  <c:v>2131</c:v>
                </c:pt>
                <c:pt idx="2132">
                  <c:v>2132</c:v>
                </c:pt>
                <c:pt idx="2133">
                  <c:v>2133</c:v>
                </c:pt>
                <c:pt idx="2134">
                  <c:v>2134</c:v>
                </c:pt>
                <c:pt idx="2135">
                  <c:v>2135</c:v>
                </c:pt>
                <c:pt idx="2136">
                  <c:v>2136</c:v>
                </c:pt>
                <c:pt idx="2137">
                  <c:v>2137</c:v>
                </c:pt>
                <c:pt idx="2138">
                  <c:v>2138</c:v>
                </c:pt>
                <c:pt idx="2139">
                  <c:v>2139</c:v>
                </c:pt>
                <c:pt idx="2140">
                  <c:v>2140</c:v>
                </c:pt>
                <c:pt idx="2141">
                  <c:v>2141</c:v>
                </c:pt>
                <c:pt idx="2142">
                  <c:v>2142</c:v>
                </c:pt>
                <c:pt idx="2143">
                  <c:v>2143</c:v>
                </c:pt>
                <c:pt idx="2144">
                  <c:v>2144</c:v>
                </c:pt>
                <c:pt idx="2145">
                  <c:v>2145</c:v>
                </c:pt>
                <c:pt idx="2146">
                  <c:v>2146</c:v>
                </c:pt>
                <c:pt idx="2147">
                  <c:v>2147</c:v>
                </c:pt>
                <c:pt idx="2148">
                  <c:v>2148</c:v>
                </c:pt>
                <c:pt idx="2149">
                  <c:v>2149</c:v>
                </c:pt>
                <c:pt idx="2150">
                  <c:v>2150</c:v>
                </c:pt>
                <c:pt idx="2151">
                  <c:v>2151</c:v>
                </c:pt>
                <c:pt idx="2152">
                  <c:v>2152</c:v>
                </c:pt>
                <c:pt idx="2153">
                  <c:v>2153</c:v>
                </c:pt>
                <c:pt idx="2154">
                  <c:v>2154</c:v>
                </c:pt>
                <c:pt idx="2155">
                  <c:v>2155</c:v>
                </c:pt>
                <c:pt idx="2156">
                  <c:v>2156</c:v>
                </c:pt>
                <c:pt idx="2157">
                  <c:v>2157</c:v>
                </c:pt>
                <c:pt idx="2158">
                  <c:v>2158</c:v>
                </c:pt>
                <c:pt idx="2159">
                  <c:v>2159</c:v>
                </c:pt>
                <c:pt idx="2160">
                  <c:v>2160</c:v>
                </c:pt>
                <c:pt idx="2161">
                  <c:v>2161</c:v>
                </c:pt>
                <c:pt idx="2162">
                  <c:v>2162</c:v>
                </c:pt>
                <c:pt idx="2163">
                  <c:v>2163</c:v>
                </c:pt>
                <c:pt idx="2164">
                  <c:v>2164</c:v>
                </c:pt>
                <c:pt idx="2165">
                  <c:v>2165</c:v>
                </c:pt>
                <c:pt idx="2166">
                  <c:v>2166</c:v>
                </c:pt>
                <c:pt idx="2167">
                  <c:v>2167</c:v>
                </c:pt>
                <c:pt idx="2168">
                  <c:v>2168</c:v>
                </c:pt>
                <c:pt idx="2169">
                  <c:v>2169</c:v>
                </c:pt>
                <c:pt idx="2170">
                  <c:v>2170</c:v>
                </c:pt>
                <c:pt idx="2171">
                  <c:v>2171</c:v>
                </c:pt>
                <c:pt idx="2172">
                  <c:v>2172</c:v>
                </c:pt>
                <c:pt idx="2173">
                  <c:v>2173</c:v>
                </c:pt>
                <c:pt idx="2174">
                  <c:v>2174</c:v>
                </c:pt>
                <c:pt idx="2175">
                  <c:v>2175</c:v>
                </c:pt>
                <c:pt idx="2176">
                  <c:v>2176</c:v>
                </c:pt>
                <c:pt idx="2177">
                  <c:v>2177</c:v>
                </c:pt>
                <c:pt idx="2178">
                  <c:v>2178</c:v>
                </c:pt>
                <c:pt idx="2179">
                  <c:v>2179</c:v>
                </c:pt>
                <c:pt idx="2180">
                  <c:v>2180</c:v>
                </c:pt>
                <c:pt idx="2181">
                  <c:v>2181</c:v>
                </c:pt>
                <c:pt idx="2182">
                  <c:v>2182</c:v>
                </c:pt>
                <c:pt idx="2183">
                  <c:v>2183</c:v>
                </c:pt>
                <c:pt idx="2184">
                  <c:v>2184</c:v>
                </c:pt>
                <c:pt idx="2185">
                  <c:v>2185</c:v>
                </c:pt>
                <c:pt idx="2186">
                  <c:v>2186</c:v>
                </c:pt>
                <c:pt idx="2187">
                  <c:v>2187</c:v>
                </c:pt>
                <c:pt idx="2188">
                  <c:v>2188</c:v>
                </c:pt>
                <c:pt idx="2189">
                  <c:v>2189</c:v>
                </c:pt>
                <c:pt idx="2190">
                  <c:v>2190</c:v>
                </c:pt>
                <c:pt idx="2191">
                  <c:v>2191</c:v>
                </c:pt>
                <c:pt idx="2192">
                  <c:v>2192</c:v>
                </c:pt>
                <c:pt idx="2193">
                  <c:v>2193</c:v>
                </c:pt>
                <c:pt idx="2194">
                  <c:v>2194</c:v>
                </c:pt>
                <c:pt idx="2195">
                  <c:v>2195</c:v>
                </c:pt>
                <c:pt idx="2196">
                  <c:v>2196</c:v>
                </c:pt>
                <c:pt idx="2197">
                  <c:v>2197</c:v>
                </c:pt>
                <c:pt idx="2198">
                  <c:v>2198</c:v>
                </c:pt>
                <c:pt idx="2199">
                  <c:v>2199</c:v>
                </c:pt>
                <c:pt idx="2200">
                  <c:v>2200</c:v>
                </c:pt>
                <c:pt idx="2201">
                  <c:v>2201</c:v>
                </c:pt>
                <c:pt idx="2202">
                  <c:v>2202</c:v>
                </c:pt>
                <c:pt idx="2203">
                  <c:v>2203</c:v>
                </c:pt>
                <c:pt idx="2204">
                  <c:v>2204</c:v>
                </c:pt>
                <c:pt idx="2205">
                  <c:v>2205</c:v>
                </c:pt>
                <c:pt idx="2206">
                  <c:v>2206</c:v>
                </c:pt>
                <c:pt idx="2207">
                  <c:v>2207</c:v>
                </c:pt>
                <c:pt idx="2208">
                  <c:v>2208</c:v>
                </c:pt>
                <c:pt idx="2209">
                  <c:v>2209</c:v>
                </c:pt>
                <c:pt idx="2210">
                  <c:v>2210</c:v>
                </c:pt>
                <c:pt idx="2211">
                  <c:v>2211</c:v>
                </c:pt>
                <c:pt idx="2212">
                  <c:v>2212</c:v>
                </c:pt>
                <c:pt idx="2213">
                  <c:v>2213</c:v>
                </c:pt>
                <c:pt idx="2214">
                  <c:v>2214</c:v>
                </c:pt>
                <c:pt idx="2215">
                  <c:v>2215</c:v>
                </c:pt>
                <c:pt idx="2216">
                  <c:v>2216</c:v>
                </c:pt>
                <c:pt idx="2217">
                  <c:v>2217</c:v>
                </c:pt>
                <c:pt idx="2218">
                  <c:v>2218</c:v>
                </c:pt>
                <c:pt idx="2219">
                  <c:v>2219</c:v>
                </c:pt>
                <c:pt idx="2220">
                  <c:v>2220</c:v>
                </c:pt>
                <c:pt idx="2221">
                  <c:v>2221</c:v>
                </c:pt>
                <c:pt idx="2222">
                  <c:v>2222</c:v>
                </c:pt>
                <c:pt idx="2223">
                  <c:v>2223</c:v>
                </c:pt>
                <c:pt idx="2224">
                  <c:v>2224</c:v>
                </c:pt>
                <c:pt idx="2225">
                  <c:v>2225</c:v>
                </c:pt>
                <c:pt idx="2226">
                  <c:v>2226</c:v>
                </c:pt>
                <c:pt idx="2227">
                  <c:v>2227</c:v>
                </c:pt>
                <c:pt idx="2228">
                  <c:v>2228</c:v>
                </c:pt>
                <c:pt idx="2229">
                  <c:v>2229</c:v>
                </c:pt>
                <c:pt idx="2230">
                  <c:v>2230</c:v>
                </c:pt>
                <c:pt idx="2231">
                  <c:v>2231</c:v>
                </c:pt>
                <c:pt idx="2232">
                  <c:v>2232</c:v>
                </c:pt>
                <c:pt idx="2233">
                  <c:v>2233</c:v>
                </c:pt>
                <c:pt idx="2234">
                  <c:v>2234</c:v>
                </c:pt>
                <c:pt idx="2235">
                  <c:v>2235</c:v>
                </c:pt>
                <c:pt idx="2236">
                  <c:v>2236</c:v>
                </c:pt>
                <c:pt idx="2237">
                  <c:v>2237</c:v>
                </c:pt>
                <c:pt idx="2238">
                  <c:v>2238</c:v>
                </c:pt>
                <c:pt idx="2239">
                  <c:v>2239</c:v>
                </c:pt>
                <c:pt idx="2240">
                  <c:v>2240</c:v>
                </c:pt>
                <c:pt idx="2241">
                  <c:v>2241</c:v>
                </c:pt>
                <c:pt idx="2242">
                  <c:v>2242</c:v>
                </c:pt>
                <c:pt idx="2243">
                  <c:v>2243</c:v>
                </c:pt>
                <c:pt idx="2244">
                  <c:v>2244</c:v>
                </c:pt>
                <c:pt idx="2245">
                  <c:v>2245</c:v>
                </c:pt>
                <c:pt idx="2246">
                  <c:v>2246</c:v>
                </c:pt>
                <c:pt idx="2247">
                  <c:v>2247</c:v>
                </c:pt>
                <c:pt idx="2248">
                  <c:v>2248</c:v>
                </c:pt>
                <c:pt idx="2249">
                  <c:v>2249</c:v>
                </c:pt>
                <c:pt idx="2250">
                  <c:v>2250</c:v>
                </c:pt>
                <c:pt idx="2251">
                  <c:v>2251</c:v>
                </c:pt>
                <c:pt idx="2252">
                  <c:v>2252</c:v>
                </c:pt>
                <c:pt idx="2253">
                  <c:v>2253</c:v>
                </c:pt>
                <c:pt idx="2254">
                  <c:v>2254</c:v>
                </c:pt>
                <c:pt idx="2255">
                  <c:v>2255</c:v>
                </c:pt>
                <c:pt idx="2256">
                  <c:v>2256</c:v>
                </c:pt>
                <c:pt idx="2257">
                  <c:v>2257</c:v>
                </c:pt>
                <c:pt idx="2258">
                  <c:v>2258</c:v>
                </c:pt>
                <c:pt idx="2259">
                  <c:v>2259</c:v>
                </c:pt>
                <c:pt idx="2260">
                  <c:v>2260</c:v>
                </c:pt>
                <c:pt idx="2261">
                  <c:v>2261</c:v>
                </c:pt>
                <c:pt idx="2262">
                  <c:v>2262</c:v>
                </c:pt>
                <c:pt idx="2263">
                  <c:v>2263</c:v>
                </c:pt>
                <c:pt idx="2264">
                  <c:v>2264</c:v>
                </c:pt>
                <c:pt idx="2265">
                  <c:v>2265</c:v>
                </c:pt>
                <c:pt idx="2266">
                  <c:v>2266</c:v>
                </c:pt>
                <c:pt idx="2267">
                  <c:v>2267</c:v>
                </c:pt>
                <c:pt idx="2268">
                  <c:v>2268</c:v>
                </c:pt>
                <c:pt idx="2269">
                  <c:v>2269</c:v>
                </c:pt>
                <c:pt idx="2270">
                  <c:v>2270</c:v>
                </c:pt>
                <c:pt idx="2271">
                  <c:v>2271</c:v>
                </c:pt>
                <c:pt idx="2272">
                  <c:v>2272</c:v>
                </c:pt>
                <c:pt idx="2273">
                  <c:v>2273</c:v>
                </c:pt>
                <c:pt idx="2274">
                  <c:v>2274</c:v>
                </c:pt>
                <c:pt idx="2275">
                  <c:v>2275</c:v>
                </c:pt>
                <c:pt idx="2276">
                  <c:v>2276</c:v>
                </c:pt>
                <c:pt idx="2277">
                  <c:v>2277</c:v>
                </c:pt>
                <c:pt idx="2278">
                  <c:v>2278</c:v>
                </c:pt>
                <c:pt idx="2279">
                  <c:v>2279</c:v>
                </c:pt>
                <c:pt idx="2280">
                  <c:v>2280</c:v>
                </c:pt>
                <c:pt idx="2281">
                  <c:v>2281</c:v>
                </c:pt>
                <c:pt idx="2282">
                  <c:v>2282</c:v>
                </c:pt>
                <c:pt idx="2283">
                  <c:v>2283</c:v>
                </c:pt>
                <c:pt idx="2284">
                  <c:v>2284</c:v>
                </c:pt>
                <c:pt idx="2285">
                  <c:v>2285</c:v>
                </c:pt>
                <c:pt idx="2286">
                  <c:v>2286</c:v>
                </c:pt>
                <c:pt idx="2287">
                  <c:v>2287</c:v>
                </c:pt>
                <c:pt idx="2288">
                  <c:v>2288</c:v>
                </c:pt>
                <c:pt idx="2289">
                  <c:v>2289</c:v>
                </c:pt>
                <c:pt idx="2290">
                  <c:v>2290</c:v>
                </c:pt>
                <c:pt idx="2291">
                  <c:v>2291</c:v>
                </c:pt>
                <c:pt idx="2292">
                  <c:v>2292</c:v>
                </c:pt>
                <c:pt idx="2293">
                  <c:v>2293</c:v>
                </c:pt>
                <c:pt idx="2294">
                  <c:v>2294</c:v>
                </c:pt>
                <c:pt idx="2295">
                  <c:v>2295</c:v>
                </c:pt>
                <c:pt idx="2296">
                  <c:v>2296</c:v>
                </c:pt>
                <c:pt idx="2297">
                  <c:v>2297</c:v>
                </c:pt>
                <c:pt idx="2298">
                  <c:v>2298</c:v>
                </c:pt>
                <c:pt idx="2299">
                  <c:v>2299</c:v>
                </c:pt>
                <c:pt idx="2300">
                  <c:v>2300</c:v>
                </c:pt>
                <c:pt idx="2301">
                  <c:v>2301</c:v>
                </c:pt>
                <c:pt idx="2302">
                  <c:v>2302</c:v>
                </c:pt>
                <c:pt idx="2303">
                  <c:v>2303</c:v>
                </c:pt>
                <c:pt idx="2304">
                  <c:v>2304</c:v>
                </c:pt>
                <c:pt idx="2305">
                  <c:v>2305</c:v>
                </c:pt>
                <c:pt idx="2306">
                  <c:v>2306</c:v>
                </c:pt>
                <c:pt idx="2307">
                  <c:v>2307</c:v>
                </c:pt>
                <c:pt idx="2308">
                  <c:v>2308</c:v>
                </c:pt>
                <c:pt idx="2309">
                  <c:v>2309</c:v>
                </c:pt>
                <c:pt idx="2310">
                  <c:v>2310</c:v>
                </c:pt>
                <c:pt idx="2311">
                  <c:v>2311</c:v>
                </c:pt>
                <c:pt idx="2312">
                  <c:v>2312</c:v>
                </c:pt>
                <c:pt idx="2313">
                  <c:v>2313</c:v>
                </c:pt>
                <c:pt idx="2314">
                  <c:v>2314</c:v>
                </c:pt>
                <c:pt idx="2315">
                  <c:v>2315</c:v>
                </c:pt>
                <c:pt idx="2316">
                  <c:v>2316</c:v>
                </c:pt>
                <c:pt idx="2317">
                  <c:v>2317</c:v>
                </c:pt>
                <c:pt idx="2318">
                  <c:v>2318</c:v>
                </c:pt>
                <c:pt idx="2319">
                  <c:v>2319</c:v>
                </c:pt>
                <c:pt idx="2320">
                  <c:v>2320</c:v>
                </c:pt>
                <c:pt idx="2321">
                  <c:v>2321</c:v>
                </c:pt>
                <c:pt idx="2322">
                  <c:v>2322</c:v>
                </c:pt>
                <c:pt idx="2323">
                  <c:v>2323</c:v>
                </c:pt>
                <c:pt idx="2324">
                  <c:v>2324</c:v>
                </c:pt>
                <c:pt idx="2325">
                  <c:v>2325</c:v>
                </c:pt>
                <c:pt idx="2326">
                  <c:v>2326</c:v>
                </c:pt>
                <c:pt idx="2327">
                  <c:v>2327</c:v>
                </c:pt>
                <c:pt idx="2328">
                  <c:v>2328</c:v>
                </c:pt>
                <c:pt idx="2329">
                  <c:v>2329</c:v>
                </c:pt>
                <c:pt idx="2330">
                  <c:v>2330</c:v>
                </c:pt>
                <c:pt idx="2331">
                  <c:v>2331</c:v>
                </c:pt>
                <c:pt idx="2332">
                  <c:v>2332</c:v>
                </c:pt>
                <c:pt idx="2333">
                  <c:v>2333</c:v>
                </c:pt>
                <c:pt idx="2334">
                  <c:v>2334</c:v>
                </c:pt>
                <c:pt idx="2335">
                  <c:v>2335</c:v>
                </c:pt>
                <c:pt idx="2336">
                  <c:v>2336</c:v>
                </c:pt>
                <c:pt idx="2337">
                  <c:v>2337</c:v>
                </c:pt>
                <c:pt idx="2338">
                  <c:v>2338</c:v>
                </c:pt>
                <c:pt idx="2339">
                  <c:v>2339</c:v>
                </c:pt>
                <c:pt idx="2340">
                  <c:v>2340</c:v>
                </c:pt>
                <c:pt idx="2341">
                  <c:v>2341</c:v>
                </c:pt>
                <c:pt idx="2342">
                  <c:v>2342</c:v>
                </c:pt>
                <c:pt idx="2343">
                  <c:v>2343</c:v>
                </c:pt>
                <c:pt idx="2344">
                  <c:v>2344</c:v>
                </c:pt>
                <c:pt idx="2345">
                  <c:v>2345</c:v>
                </c:pt>
                <c:pt idx="2346">
                  <c:v>2346</c:v>
                </c:pt>
                <c:pt idx="2347">
                  <c:v>2347</c:v>
                </c:pt>
                <c:pt idx="2348">
                  <c:v>2348</c:v>
                </c:pt>
                <c:pt idx="2349">
                  <c:v>2349</c:v>
                </c:pt>
                <c:pt idx="2350">
                  <c:v>2350</c:v>
                </c:pt>
                <c:pt idx="2351">
                  <c:v>2351</c:v>
                </c:pt>
                <c:pt idx="2352">
                  <c:v>2352</c:v>
                </c:pt>
                <c:pt idx="2353">
                  <c:v>2353</c:v>
                </c:pt>
                <c:pt idx="2354">
                  <c:v>2354</c:v>
                </c:pt>
                <c:pt idx="2355">
                  <c:v>2355</c:v>
                </c:pt>
                <c:pt idx="2356">
                  <c:v>2356</c:v>
                </c:pt>
                <c:pt idx="2357">
                  <c:v>2357</c:v>
                </c:pt>
                <c:pt idx="2358">
                  <c:v>2358</c:v>
                </c:pt>
                <c:pt idx="2359">
                  <c:v>2359</c:v>
                </c:pt>
                <c:pt idx="2360">
                  <c:v>2360</c:v>
                </c:pt>
                <c:pt idx="2361">
                  <c:v>2361</c:v>
                </c:pt>
                <c:pt idx="2362">
                  <c:v>2362</c:v>
                </c:pt>
                <c:pt idx="2363">
                  <c:v>2363</c:v>
                </c:pt>
                <c:pt idx="2364">
                  <c:v>2364</c:v>
                </c:pt>
                <c:pt idx="2365">
                  <c:v>2365</c:v>
                </c:pt>
                <c:pt idx="2366">
                  <c:v>2366</c:v>
                </c:pt>
                <c:pt idx="2367">
                  <c:v>2367</c:v>
                </c:pt>
                <c:pt idx="2368">
                  <c:v>2368</c:v>
                </c:pt>
                <c:pt idx="2369">
                  <c:v>2369</c:v>
                </c:pt>
                <c:pt idx="2370">
                  <c:v>2370</c:v>
                </c:pt>
                <c:pt idx="2371">
                  <c:v>2371</c:v>
                </c:pt>
                <c:pt idx="2372">
                  <c:v>2372</c:v>
                </c:pt>
                <c:pt idx="2373">
                  <c:v>2373</c:v>
                </c:pt>
                <c:pt idx="2374">
                  <c:v>2374</c:v>
                </c:pt>
                <c:pt idx="2375">
                  <c:v>2375</c:v>
                </c:pt>
                <c:pt idx="2376">
                  <c:v>2376</c:v>
                </c:pt>
                <c:pt idx="2377">
                  <c:v>2377</c:v>
                </c:pt>
                <c:pt idx="2378">
                  <c:v>2378</c:v>
                </c:pt>
                <c:pt idx="2379">
                  <c:v>2379</c:v>
                </c:pt>
                <c:pt idx="2380">
                  <c:v>2380</c:v>
                </c:pt>
                <c:pt idx="2381">
                  <c:v>2381</c:v>
                </c:pt>
                <c:pt idx="2382">
                  <c:v>2382</c:v>
                </c:pt>
                <c:pt idx="2383">
                  <c:v>2383</c:v>
                </c:pt>
                <c:pt idx="2384">
                  <c:v>2384</c:v>
                </c:pt>
                <c:pt idx="2385">
                  <c:v>2385</c:v>
                </c:pt>
                <c:pt idx="2386">
                  <c:v>2386</c:v>
                </c:pt>
                <c:pt idx="2387">
                  <c:v>2387</c:v>
                </c:pt>
                <c:pt idx="2388">
                  <c:v>2388</c:v>
                </c:pt>
                <c:pt idx="2389">
                  <c:v>2389</c:v>
                </c:pt>
                <c:pt idx="2390">
                  <c:v>2390</c:v>
                </c:pt>
                <c:pt idx="2391">
                  <c:v>2391</c:v>
                </c:pt>
                <c:pt idx="2392">
                  <c:v>2392</c:v>
                </c:pt>
                <c:pt idx="2393">
                  <c:v>2393</c:v>
                </c:pt>
                <c:pt idx="2394">
                  <c:v>2394</c:v>
                </c:pt>
                <c:pt idx="2395">
                  <c:v>2395</c:v>
                </c:pt>
                <c:pt idx="2396">
                  <c:v>2396</c:v>
                </c:pt>
                <c:pt idx="2397">
                  <c:v>2397</c:v>
                </c:pt>
                <c:pt idx="2398">
                  <c:v>2398</c:v>
                </c:pt>
                <c:pt idx="2399">
                  <c:v>2399</c:v>
                </c:pt>
                <c:pt idx="2400">
                  <c:v>2400</c:v>
                </c:pt>
                <c:pt idx="2401">
                  <c:v>2401</c:v>
                </c:pt>
                <c:pt idx="2402">
                  <c:v>2402</c:v>
                </c:pt>
                <c:pt idx="2403">
                  <c:v>2403</c:v>
                </c:pt>
                <c:pt idx="2404">
                  <c:v>2404</c:v>
                </c:pt>
                <c:pt idx="2405">
                  <c:v>2405</c:v>
                </c:pt>
                <c:pt idx="2406">
                  <c:v>2406</c:v>
                </c:pt>
                <c:pt idx="2407">
                  <c:v>2407</c:v>
                </c:pt>
                <c:pt idx="2408">
                  <c:v>2408</c:v>
                </c:pt>
                <c:pt idx="2409">
                  <c:v>2409</c:v>
                </c:pt>
                <c:pt idx="2410">
                  <c:v>2410</c:v>
                </c:pt>
                <c:pt idx="2411">
                  <c:v>2411</c:v>
                </c:pt>
                <c:pt idx="2412">
                  <c:v>2412</c:v>
                </c:pt>
                <c:pt idx="2413">
                  <c:v>2413</c:v>
                </c:pt>
                <c:pt idx="2414">
                  <c:v>2414</c:v>
                </c:pt>
                <c:pt idx="2415">
                  <c:v>2415</c:v>
                </c:pt>
                <c:pt idx="2416">
                  <c:v>2416</c:v>
                </c:pt>
                <c:pt idx="2417">
                  <c:v>2417</c:v>
                </c:pt>
                <c:pt idx="2418">
                  <c:v>2418</c:v>
                </c:pt>
                <c:pt idx="2419">
                  <c:v>2419</c:v>
                </c:pt>
                <c:pt idx="2420">
                  <c:v>2420</c:v>
                </c:pt>
                <c:pt idx="2421">
                  <c:v>2421</c:v>
                </c:pt>
                <c:pt idx="2422">
                  <c:v>2422</c:v>
                </c:pt>
                <c:pt idx="2423">
                  <c:v>2423</c:v>
                </c:pt>
                <c:pt idx="2424">
                  <c:v>2424</c:v>
                </c:pt>
                <c:pt idx="2425">
                  <c:v>2425</c:v>
                </c:pt>
                <c:pt idx="2426">
                  <c:v>2426</c:v>
                </c:pt>
                <c:pt idx="2427">
                  <c:v>2427</c:v>
                </c:pt>
                <c:pt idx="2428">
                  <c:v>2428</c:v>
                </c:pt>
                <c:pt idx="2429">
                  <c:v>2429</c:v>
                </c:pt>
                <c:pt idx="2430">
                  <c:v>2430</c:v>
                </c:pt>
                <c:pt idx="2431">
                  <c:v>2431</c:v>
                </c:pt>
                <c:pt idx="2432">
                  <c:v>2432</c:v>
                </c:pt>
                <c:pt idx="2433">
                  <c:v>2433</c:v>
                </c:pt>
                <c:pt idx="2434">
                  <c:v>2434</c:v>
                </c:pt>
                <c:pt idx="2435">
                  <c:v>2435</c:v>
                </c:pt>
                <c:pt idx="2436">
                  <c:v>2436</c:v>
                </c:pt>
                <c:pt idx="2437">
                  <c:v>2437</c:v>
                </c:pt>
                <c:pt idx="2438">
                  <c:v>2438</c:v>
                </c:pt>
                <c:pt idx="2439">
                  <c:v>2439</c:v>
                </c:pt>
                <c:pt idx="2440">
                  <c:v>2440</c:v>
                </c:pt>
                <c:pt idx="2441">
                  <c:v>2441</c:v>
                </c:pt>
                <c:pt idx="2442">
                  <c:v>2442</c:v>
                </c:pt>
                <c:pt idx="2443">
                  <c:v>2443</c:v>
                </c:pt>
                <c:pt idx="2444">
                  <c:v>2444</c:v>
                </c:pt>
                <c:pt idx="2445">
                  <c:v>2445</c:v>
                </c:pt>
                <c:pt idx="2446">
                  <c:v>2446</c:v>
                </c:pt>
                <c:pt idx="2447">
                  <c:v>2447</c:v>
                </c:pt>
                <c:pt idx="2448">
                  <c:v>2448</c:v>
                </c:pt>
                <c:pt idx="2449">
                  <c:v>2449</c:v>
                </c:pt>
                <c:pt idx="2450">
                  <c:v>2450</c:v>
                </c:pt>
                <c:pt idx="2451">
                  <c:v>2451</c:v>
                </c:pt>
                <c:pt idx="2452">
                  <c:v>2452</c:v>
                </c:pt>
                <c:pt idx="2453">
                  <c:v>2453</c:v>
                </c:pt>
                <c:pt idx="2454">
                  <c:v>2454</c:v>
                </c:pt>
                <c:pt idx="2455">
                  <c:v>2455</c:v>
                </c:pt>
                <c:pt idx="2456">
                  <c:v>2456</c:v>
                </c:pt>
                <c:pt idx="2457">
                  <c:v>2457</c:v>
                </c:pt>
                <c:pt idx="2458">
                  <c:v>2458</c:v>
                </c:pt>
                <c:pt idx="2459">
                  <c:v>2459</c:v>
                </c:pt>
                <c:pt idx="2460">
                  <c:v>2460</c:v>
                </c:pt>
                <c:pt idx="2461">
                  <c:v>2461</c:v>
                </c:pt>
                <c:pt idx="2462">
                  <c:v>2462</c:v>
                </c:pt>
                <c:pt idx="2463">
                  <c:v>2463</c:v>
                </c:pt>
                <c:pt idx="2464">
                  <c:v>2464</c:v>
                </c:pt>
                <c:pt idx="2465">
                  <c:v>2465</c:v>
                </c:pt>
                <c:pt idx="2466">
                  <c:v>2466</c:v>
                </c:pt>
                <c:pt idx="2467">
                  <c:v>2467</c:v>
                </c:pt>
                <c:pt idx="2468">
                  <c:v>2468</c:v>
                </c:pt>
                <c:pt idx="2469">
                  <c:v>2469</c:v>
                </c:pt>
                <c:pt idx="2470">
                  <c:v>2470</c:v>
                </c:pt>
                <c:pt idx="2471">
                  <c:v>2471</c:v>
                </c:pt>
                <c:pt idx="2472">
                  <c:v>2472</c:v>
                </c:pt>
                <c:pt idx="2473">
                  <c:v>2473</c:v>
                </c:pt>
                <c:pt idx="2474">
                  <c:v>2474</c:v>
                </c:pt>
                <c:pt idx="2475">
                  <c:v>2475</c:v>
                </c:pt>
                <c:pt idx="2476">
                  <c:v>2476</c:v>
                </c:pt>
                <c:pt idx="2477">
                  <c:v>2477</c:v>
                </c:pt>
                <c:pt idx="2478">
                  <c:v>2478</c:v>
                </c:pt>
                <c:pt idx="2479">
                  <c:v>2479</c:v>
                </c:pt>
                <c:pt idx="2480">
                  <c:v>2480</c:v>
                </c:pt>
                <c:pt idx="2481">
                  <c:v>2481</c:v>
                </c:pt>
                <c:pt idx="2482">
                  <c:v>2482</c:v>
                </c:pt>
                <c:pt idx="2483">
                  <c:v>2483</c:v>
                </c:pt>
                <c:pt idx="2484">
                  <c:v>2484</c:v>
                </c:pt>
                <c:pt idx="2485">
                  <c:v>2485</c:v>
                </c:pt>
                <c:pt idx="2486">
                  <c:v>2486</c:v>
                </c:pt>
                <c:pt idx="2487">
                  <c:v>2487</c:v>
                </c:pt>
                <c:pt idx="2488">
                  <c:v>2488</c:v>
                </c:pt>
                <c:pt idx="2489">
                  <c:v>2489</c:v>
                </c:pt>
                <c:pt idx="2490">
                  <c:v>2490</c:v>
                </c:pt>
                <c:pt idx="2491">
                  <c:v>2491</c:v>
                </c:pt>
                <c:pt idx="2492">
                  <c:v>2492</c:v>
                </c:pt>
                <c:pt idx="2493">
                  <c:v>2493</c:v>
                </c:pt>
                <c:pt idx="2494">
                  <c:v>2494</c:v>
                </c:pt>
                <c:pt idx="2495">
                  <c:v>2495</c:v>
                </c:pt>
                <c:pt idx="2496">
                  <c:v>2496</c:v>
                </c:pt>
                <c:pt idx="2497">
                  <c:v>2497</c:v>
                </c:pt>
                <c:pt idx="2498">
                  <c:v>2498</c:v>
                </c:pt>
                <c:pt idx="2499">
                  <c:v>2499</c:v>
                </c:pt>
                <c:pt idx="2500">
                  <c:v>2500</c:v>
                </c:pt>
                <c:pt idx="2501">
                  <c:v>2501</c:v>
                </c:pt>
                <c:pt idx="2502">
                  <c:v>2502</c:v>
                </c:pt>
                <c:pt idx="2503">
                  <c:v>2503</c:v>
                </c:pt>
                <c:pt idx="2504">
                  <c:v>2504</c:v>
                </c:pt>
                <c:pt idx="2505">
                  <c:v>2505</c:v>
                </c:pt>
                <c:pt idx="2506">
                  <c:v>2506</c:v>
                </c:pt>
                <c:pt idx="2507">
                  <c:v>2507</c:v>
                </c:pt>
                <c:pt idx="2508">
                  <c:v>2508</c:v>
                </c:pt>
                <c:pt idx="2509">
                  <c:v>2509</c:v>
                </c:pt>
                <c:pt idx="2510">
                  <c:v>2510</c:v>
                </c:pt>
                <c:pt idx="2511">
                  <c:v>2511</c:v>
                </c:pt>
                <c:pt idx="2512">
                  <c:v>2512</c:v>
                </c:pt>
                <c:pt idx="2513">
                  <c:v>2513</c:v>
                </c:pt>
                <c:pt idx="2514">
                  <c:v>2514</c:v>
                </c:pt>
                <c:pt idx="2515">
                  <c:v>2515</c:v>
                </c:pt>
                <c:pt idx="2516">
                  <c:v>2516</c:v>
                </c:pt>
                <c:pt idx="2517">
                  <c:v>2517</c:v>
                </c:pt>
                <c:pt idx="2518">
                  <c:v>2518</c:v>
                </c:pt>
                <c:pt idx="2519">
                  <c:v>2519</c:v>
                </c:pt>
                <c:pt idx="2520">
                  <c:v>2520</c:v>
                </c:pt>
                <c:pt idx="2521">
                  <c:v>2521</c:v>
                </c:pt>
                <c:pt idx="2522">
                  <c:v>2522</c:v>
                </c:pt>
                <c:pt idx="2523">
                  <c:v>2523</c:v>
                </c:pt>
                <c:pt idx="2524">
                  <c:v>2524</c:v>
                </c:pt>
                <c:pt idx="2525">
                  <c:v>2525</c:v>
                </c:pt>
                <c:pt idx="2526">
                  <c:v>2526</c:v>
                </c:pt>
                <c:pt idx="2527">
                  <c:v>2527</c:v>
                </c:pt>
                <c:pt idx="2528">
                  <c:v>2528</c:v>
                </c:pt>
                <c:pt idx="2529">
                  <c:v>2529</c:v>
                </c:pt>
                <c:pt idx="2530">
                  <c:v>2530</c:v>
                </c:pt>
                <c:pt idx="2531">
                  <c:v>2531</c:v>
                </c:pt>
                <c:pt idx="2532">
                  <c:v>2532</c:v>
                </c:pt>
                <c:pt idx="2533">
                  <c:v>2533</c:v>
                </c:pt>
                <c:pt idx="2534">
                  <c:v>2534</c:v>
                </c:pt>
                <c:pt idx="2535">
                  <c:v>2535</c:v>
                </c:pt>
                <c:pt idx="2536">
                  <c:v>2536</c:v>
                </c:pt>
                <c:pt idx="2537">
                  <c:v>2537</c:v>
                </c:pt>
                <c:pt idx="2538">
                  <c:v>2538</c:v>
                </c:pt>
                <c:pt idx="2539">
                  <c:v>2539</c:v>
                </c:pt>
                <c:pt idx="2540">
                  <c:v>2540</c:v>
                </c:pt>
                <c:pt idx="2541">
                  <c:v>2541</c:v>
                </c:pt>
                <c:pt idx="2542">
                  <c:v>2542</c:v>
                </c:pt>
                <c:pt idx="2543">
                  <c:v>2543</c:v>
                </c:pt>
                <c:pt idx="2544">
                  <c:v>2544</c:v>
                </c:pt>
                <c:pt idx="2545">
                  <c:v>2545</c:v>
                </c:pt>
                <c:pt idx="2546">
                  <c:v>2546</c:v>
                </c:pt>
                <c:pt idx="2547">
                  <c:v>2547</c:v>
                </c:pt>
                <c:pt idx="2548">
                  <c:v>2548</c:v>
                </c:pt>
                <c:pt idx="2549">
                  <c:v>2549</c:v>
                </c:pt>
                <c:pt idx="2550">
                  <c:v>2550</c:v>
                </c:pt>
                <c:pt idx="2551">
                  <c:v>2551</c:v>
                </c:pt>
                <c:pt idx="2552">
                  <c:v>2552</c:v>
                </c:pt>
                <c:pt idx="2553">
                  <c:v>2553</c:v>
                </c:pt>
                <c:pt idx="2554">
                  <c:v>2554</c:v>
                </c:pt>
                <c:pt idx="2555">
                  <c:v>2555</c:v>
                </c:pt>
                <c:pt idx="2556">
                  <c:v>2556</c:v>
                </c:pt>
                <c:pt idx="2557">
                  <c:v>2557</c:v>
                </c:pt>
                <c:pt idx="2558">
                  <c:v>2558</c:v>
                </c:pt>
                <c:pt idx="2559">
                  <c:v>2559</c:v>
                </c:pt>
                <c:pt idx="2560">
                  <c:v>2560</c:v>
                </c:pt>
                <c:pt idx="2561">
                  <c:v>2561</c:v>
                </c:pt>
                <c:pt idx="2562">
                  <c:v>2562</c:v>
                </c:pt>
                <c:pt idx="2563">
                  <c:v>2563</c:v>
                </c:pt>
                <c:pt idx="2564">
                  <c:v>2564</c:v>
                </c:pt>
                <c:pt idx="2565">
                  <c:v>2565</c:v>
                </c:pt>
                <c:pt idx="2566">
                  <c:v>2566</c:v>
                </c:pt>
                <c:pt idx="2567">
                  <c:v>2567</c:v>
                </c:pt>
                <c:pt idx="2568">
                  <c:v>2568</c:v>
                </c:pt>
                <c:pt idx="2569">
                  <c:v>2569</c:v>
                </c:pt>
                <c:pt idx="2570">
                  <c:v>2570</c:v>
                </c:pt>
                <c:pt idx="2571">
                  <c:v>2571</c:v>
                </c:pt>
                <c:pt idx="2572">
                  <c:v>2572</c:v>
                </c:pt>
                <c:pt idx="2573">
                  <c:v>2573</c:v>
                </c:pt>
                <c:pt idx="2574">
                  <c:v>2574</c:v>
                </c:pt>
                <c:pt idx="2575">
                  <c:v>2575</c:v>
                </c:pt>
                <c:pt idx="2576">
                  <c:v>2576</c:v>
                </c:pt>
                <c:pt idx="2577">
                  <c:v>2577</c:v>
                </c:pt>
                <c:pt idx="2578">
                  <c:v>2578</c:v>
                </c:pt>
                <c:pt idx="2579">
                  <c:v>2579</c:v>
                </c:pt>
                <c:pt idx="2580">
                  <c:v>2580</c:v>
                </c:pt>
                <c:pt idx="2581">
                  <c:v>2581</c:v>
                </c:pt>
                <c:pt idx="2582">
                  <c:v>2582</c:v>
                </c:pt>
                <c:pt idx="2583">
                  <c:v>2583</c:v>
                </c:pt>
                <c:pt idx="2584">
                  <c:v>2584</c:v>
                </c:pt>
                <c:pt idx="2585">
                  <c:v>2585</c:v>
                </c:pt>
                <c:pt idx="2586">
                  <c:v>2586</c:v>
                </c:pt>
                <c:pt idx="2587">
                  <c:v>2587</c:v>
                </c:pt>
                <c:pt idx="2588">
                  <c:v>2588</c:v>
                </c:pt>
                <c:pt idx="2589">
                  <c:v>2589</c:v>
                </c:pt>
                <c:pt idx="2590">
                  <c:v>2590</c:v>
                </c:pt>
                <c:pt idx="2591">
                  <c:v>2591</c:v>
                </c:pt>
                <c:pt idx="2592">
                  <c:v>2592</c:v>
                </c:pt>
                <c:pt idx="2593">
                  <c:v>2593</c:v>
                </c:pt>
                <c:pt idx="2594">
                  <c:v>2594</c:v>
                </c:pt>
                <c:pt idx="2595">
                  <c:v>2595</c:v>
                </c:pt>
                <c:pt idx="2596">
                  <c:v>2596</c:v>
                </c:pt>
                <c:pt idx="2597">
                  <c:v>2597</c:v>
                </c:pt>
                <c:pt idx="2598">
                  <c:v>2598</c:v>
                </c:pt>
                <c:pt idx="2599">
                  <c:v>2599</c:v>
                </c:pt>
              </c:numCache>
            </c:numRef>
          </c:cat>
          <c:val>
            <c:numRef>
              <c:f>Tennis!$C$5:$C$2604</c:f>
              <c:numCache>
                <c:formatCode>General</c:formatCode>
                <c:ptCount val="2600"/>
                <c:pt idx="0">
                  <c:v>0.84435658737258401</c:v>
                </c:pt>
                <c:pt idx="1">
                  <c:v>0.84435658737258401</c:v>
                </c:pt>
                <c:pt idx="2">
                  <c:v>0.84435658737258401</c:v>
                </c:pt>
                <c:pt idx="3">
                  <c:v>0.84435658737258401</c:v>
                </c:pt>
                <c:pt idx="4">
                  <c:v>0.84435658737258401</c:v>
                </c:pt>
                <c:pt idx="5">
                  <c:v>0.84435658737258401</c:v>
                </c:pt>
                <c:pt idx="6">
                  <c:v>0.84435658737258401</c:v>
                </c:pt>
                <c:pt idx="7">
                  <c:v>0.84435658737258401</c:v>
                </c:pt>
                <c:pt idx="8">
                  <c:v>0.84435658737258401</c:v>
                </c:pt>
                <c:pt idx="9">
                  <c:v>0.84435658737258401</c:v>
                </c:pt>
                <c:pt idx="10">
                  <c:v>0.84435658737258401</c:v>
                </c:pt>
                <c:pt idx="11">
                  <c:v>0.84435658737258401</c:v>
                </c:pt>
                <c:pt idx="12">
                  <c:v>0.84435658737258401</c:v>
                </c:pt>
                <c:pt idx="13">
                  <c:v>0.84435658737258401</c:v>
                </c:pt>
                <c:pt idx="14">
                  <c:v>0.84435658737258401</c:v>
                </c:pt>
                <c:pt idx="15">
                  <c:v>0.84435658737258401</c:v>
                </c:pt>
                <c:pt idx="16">
                  <c:v>0.84435658737258401</c:v>
                </c:pt>
                <c:pt idx="17">
                  <c:v>0.84435658737258401</c:v>
                </c:pt>
                <c:pt idx="18">
                  <c:v>0.84435658737258401</c:v>
                </c:pt>
                <c:pt idx="19">
                  <c:v>0.84435658737258401</c:v>
                </c:pt>
                <c:pt idx="20">
                  <c:v>0.84435658737258401</c:v>
                </c:pt>
                <c:pt idx="21">
                  <c:v>0.84435658737258401</c:v>
                </c:pt>
                <c:pt idx="22">
                  <c:v>0.84435658737258401</c:v>
                </c:pt>
                <c:pt idx="23">
                  <c:v>0.84435658737258401</c:v>
                </c:pt>
                <c:pt idx="24">
                  <c:v>0.84435658737258401</c:v>
                </c:pt>
                <c:pt idx="25">
                  <c:v>0.84435658737258401</c:v>
                </c:pt>
                <c:pt idx="26">
                  <c:v>0.84435658737258401</c:v>
                </c:pt>
                <c:pt idx="27">
                  <c:v>0.84435658737258401</c:v>
                </c:pt>
                <c:pt idx="28">
                  <c:v>0.84435658737258401</c:v>
                </c:pt>
                <c:pt idx="29">
                  <c:v>0.84435658737258401</c:v>
                </c:pt>
                <c:pt idx="30">
                  <c:v>0.84435658737258401</c:v>
                </c:pt>
                <c:pt idx="31">
                  <c:v>0.84435658737258401</c:v>
                </c:pt>
                <c:pt idx="32">
                  <c:v>0.84435658737258401</c:v>
                </c:pt>
                <c:pt idx="33">
                  <c:v>0.84435658737258401</c:v>
                </c:pt>
                <c:pt idx="34">
                  <c:v>0.84435658737258401</c:v>
                </c:pt>
                <c:pt idx="35">
                  <c:v>0.84435658737258401</c:v>
                </c:pt>
                <c:pt idx="36">
                  <c:v>0.84435658737258401</c:v>
                </c:pt>
                <c:pt idx="37">
                  <c:v>0.84435658737258401</c:v>
                </c:pt>
                <c:pt idx="38">
                  <c:v>0.84435658737258401</c:v>
                </c:pt>
                <c:pt idx="39">
                  <c:v>0.84435658737258401</c:v>
                </c:pt>
                <c:pt idx="40">
                  <c:v>0.84435658737258401</c:v>
                </c:pt>
                <c:pt idx="41">
                  <c:v>0.84435658737258401</c:v>
                </c:pt>
                <c:pt idx="42">
                  <c:v>0.84435658737258401</c:v>
                </c:pt>
                <c:pt idx="43">
                  <c:v>0.84435658737258401</c:v>
                </c:pt>
                <c:pt idx="44">
                  <c:v>0.84435658737258401</c:v>
                </c:pt>
                <c:pt idx="45">
                  <c:v>0.84435658737258401</c:v>
                </c:pt>
                <c:pt idx="46">
                  <c:v>0.84435658737258401</c:v>
                </c:pt>
                <c:pt idx="47">
                  <c:v>0.84435658737258401</c:v>
                </c:pt>
                <c:pt idx="48">
                  <c:v>0.84435658737258401</c:v>
                </c:pt>
                <c:pt idx="49">
                  <c:v>0.84435658737258401</c:v>
                </c:pt>
                <c:pt idx="50">
                  <c:v>0.84435658737258401</c:v>
                </c:pt>
                <c:pt idx="51">
                  <c:v>0.84435658737258401</c:v>
                </c:pt>
                <c:pt idx="52">
                  <c:v>0.84435658737258401</c:v>
                </c:pt>
                <c:pt idx="53">
                  <c:v>0.84435658737258401</c:v>
                </c:pt>
                <c:pt idx="54">
                  <c:v>0.84435658737258401</c:v>
                </c:pt>
                <c:pt idx="55">
                  <c:v>0.84435658737258401</c:v>
                </c:pt>
                <c:pt idx="56">
                  <c:v>0.84435658737258401</c:v>
                </c:pt>
                <c:pt idx="57">
                  <c:v>0.84435658737258401</c:v>
                </c:pt>
                <c:pt idx="58">
                  <c:v>0.84435658737258401</c:v>
                </c:pt>
                <c:pt idx="59">
                  <c:v>0.84435658737258401</c:v>
                </c:pt>
                <c:pt idx="60">
                  <c:v>0.84435658737258401</c:v>
                </c:pt>
                <c:pt idx="61">
                  <c:v>0.84435658737258401</c:v>
                </c:pt>
                <c:pt idx="62">
                  <c:v>0.84435658737258401</c:v>
                </c:pt>
                <c:pt idx="63">
                  <c:v>0.84435658737258401</c:v>
                </c:pt>
                <c:pt idx="64">
                  <c:v>0.84435658737258401</c:v>
                </c:pt>
                <c:pt idx="65">
                  <c:v>0.84435658737258401</c:v>
                </c:pt>
                <c:pt idx="66">
                  <c:v>0.84435658737258401</c:v>
                </c:pt>
                <c:pt idx="67">
                  <c:v>0.84435658737258401</c:v>
                </c:pt>
                <c:pt idx="68">
                  <c:v>0.84435658737258401</c:v>
                </c:pt>
                <c:pt idx="69">
                  <c:v>0.84435658737258401</c:v>
                </c:pt>
                <c:pt idx="70">
                  <c:v>0.84435658737258401</c:v>
                </c:pt>
                <c:pt idx="71">
                  <c:v>0.84435658737258401</c:v>
                </c:pt>
                <c:pt idx="72">
                  <c:v>0.84435658737258401</c:v>
                </c:pt>
                <c:pt idx="73">
                  <c:v>0.84435658737258401</c:v>
                </c:pt>
                <c:pt idx="74">
                  <c:v>0.84435658737258401</c:v>
                </c:pt>
                <c:pt idx="75">
                  <c:v>0.84435658737258401</c:v>
                </c:pt>
                <c:pt idx="76">
                  <c:v>0.84435658737258401</c:v>
                </c:pt>
                <c:pt idx="77">
                  <c:v>0.84435658737258401</c:v>
                </c:pt>
                <c:pt idx="78">
                  <c:v>0.84435658737258401</c:v>
                </c:pt>
                <c:pt idx="79">
                  <c:v>0.84435658737258401</c:v>
                </c:pt>
                <c:pt idx="80">
                  <c:v>0.84435658737258401</c:v>
                </c:pt>
                <c:pt idx="81">
                  <c:v>0.84435658737258401</c:v>
                </c:pt>
                <c:pt idx="82">
                  <c:v>0.84435658737258401</c:v>
                </c:pt>
                <c:pt idx="83">
                  <c:v>0.84435658737258401</c:v>
                </c:pt>
                <c:pt idx="84">
                  <c:v>0.84435658737258401</c:v>
                </c:pt>
                <c:pt idx="85">
                  <c:v>0.84435658737258401</c:v>
                </c:pt>
                <c:pt idx="86">
                  <c:v>0.84435658737258401</c:v>
                </c:pt>
                <c:pt idx="87">
                  <c:v>0.84435658737258401</c:v>
                </c:pt>
                <c:pt idx="88">
                  <c:v>0.84435658737258401</c:v>
                </c:pt>
                <c:pt idx="89">
                  <c:v>0.84435658737258401</c:v>
                </c:pt>
                <c:pt idx="90">
                  <c:v>0.84435658737258401</c:v>
                </c:pt>
                <c:pt idx="91">
                  <c:v>0.84435658737258401</c:v>
                </c:pt>
                <c:pt idx="92">
                  <c:v>0.84435658737258401</c:v>
                </c:pt>
                <c:pt idx="93">
                  <c:v>0.84435658737258401</c:v>
                </c:pt>
                <c:pt idx="94">
                  <c:v>0.84435658737258401</c:v>
                </c:pt>
                <c:pt idx="95">
                  <c:v>0.84435658737258401</c:v>
                </c:pt>
                <c:pt idx="96">
                  <c:v>0.84435658737258401</c:v>
                </c:pt>
                <c:pt idx="97">
                  <c:v>0.84435658737258401</c:v>
                </c:pt>
                <c:pt idx="98">
                  <c:v>0.84435658737258401</c:v>
                </c:pt>
                <c:pt idx="99">
                  <c:v>0.84435658737258401</c:v>
                </c:pt>
                <c:pt idx="100">
                  <c:v>0.84435658737258401</c:v>
                </c:pt>
                <c:pt idx="101">
                  <c:v>0.84435658737258401</c:v>
                </c:pt>
                <c:pt idx="102">
                  <c:v>0.84435658737258401</c:v>
                </c:pt>
                <c:pt idx="103">
                  <c:v>0.84435658737258401</c:v>
                </c:pt>
                <c:pt idx="104">
                  <c:v>0.84435658737258401</c:v>
                </c:pt>
                <c:pt idx="105">
                  <c:v>0.84435658737258401</c:v>
                </c:pt>
                <c:pt idx="106">
                  <c:v>0.84435658737258401</c:v>
                </c:pt>
                <c:pt idx="107">
                  <c:v>0.84435658737258401</c:v>
                </c:pt>
                <c:pt idx="108">
                  <c:v>0.84435658737258401</c:v>
                </c:pt>
                <c:pt idx="109">
                  <c:v>0.84435658737258401</c:v>
                </c:pt>
                <c:pt idx="110">
                  <c:v>0.84435658737258401</c:v>
                </c:pt>
                <c:pt idx="111">
                  <c:v>0.84435658737258401</c:v>
                </c:pt>
                <c:pt idx="112">
                  <c:v>0.84435658737258401</c:v>
                </c:pt>
                <c:pt idx="113">
                  <c:v>0.84435658737258401</c:v>
                </c:pt>
                <c:pt idx="114">
                  <c:v>0.84435658737258401</c:v>
                </c:pt>
                <c:pt idx="115">
                  <c:v>0.84435658737258401</c:v>
                </c:pt>
                <c:pt idx="116">
                  <c:v>0.84435658737258401</c:v>
                </c:pt>
                <c:pt idx="117">
                  <c:v>0.84435658737258401</c:v>
                </c:pt>
                <c:pt idx="118">
                  <c:v>0.84435658737258401</c:v>
                </c:pt>
                <c:pt idx="119">
                  <c:v>0.84435658737258401</c:v>
                </c:pt>
                <c:pt idx="120">
                  <c:v>0.84435658737258401</c:v>
                </c:pt>
                <c:pt idx="121">
                  <c:v>0.84435658737258401</c:v>
                </c:pt>
                <c:pt idx="122">
                  <c:v>0.84435658737258401</c:v>
                </c:pt>
                <c:pt idx="123">
                  <c:v>0.84435658737258401</c:v>
                </c:pt>
                <c:pt idx="124">
                  <c:v>0.84435658737258401</c:v>
                </c:pt>
                <c:pt idx="125">
                  <c:v>0.84435658737258401</c:v>
                </c:pt>
                <c:pt idx="126">
                  <c:v>0.84435658737258401</c:v>
                </c:pt>
                <c:pt idx="127">
                  <c:v>0.84435658737258401</c:v>
                </c:pt>
                <c:pt idx="128">
                  <c:v>0.84435658737258401</c:v>
                </c:pt>
                <c:pt idx="129">
                  <c:v>0.84435658737258401</c:v>
                </c:pt>
                <c:pt idx="130">
                  <c:v>0.84435658737258401</c:v>
                </c:pt>
                <c:pt idx="131">
                  <c:v>0.84435658737258401</c:v>
                </c:pt>
                <c:pt idx="132">
                  <c:v>0.84435658737258401</c:v>
                </c:pt>
                <c:pt idx="133">
                  <c:v>0.84435658737258401</c:v>
                </c:pt>
                <c:pt idx="134">
                  <c:v>0.84435658737258401</c:v>
                </c:pt>
                <c:pt idx="135">
                  <c:v>0.84435658737258401</c:v>
                </c:pt>
                <c:pt idx="136">
                  <c:v>0.84435658737258401</c:v>
                </c:pt>
                <c:pt idx="137">
                  <c:v>0.84435658737258401</c:v>
                </c:pt>
                <c:pt idx="138">
                  <c:v>0.84435658737258401</c:v>
                </c:pt>
                <c:pt idx="139">
                  <c:v>0.84435658737258401</c:v>
                </c:pt>
                <c:pt idx="140">
                  <c:v>0.84435658737258401</c:v>
                </c:pt>
                <c:pt idx="141">
                  <c:v>0.84435658737258401</c:v>
                </c:pt>
                <c:pt idx="142">
                  <c:v>0.84435658737258401</c:v>
                </c:pt>
                <c:pt idx="143">
                  <c:v>0.84435658737258401</c:v>
                </c:pt>
                <c:pt idx="144">
                  <c:v>0.84435658737258401</c:v>
                </c:pt>
                <c:pt idx="145">
                  <c:v>0.84435658737258401</c:v>
                </c:pt>
                <c:pt idx="146">
                  <c:v>0.84435658737258401</c:v>
                </c:pt>
                <c:pt idx="147">
                  <c:v>0.84435658737258401</c:v>
                </c:pt>
                <c:pt idx="148">
                  <c:v>0.84435658737258401</c:v>
                </c:pt>
                <c:pt idx="149">
                  <c:v>0.84435658737258401</c:v>
                </c:pt>
                <c:pt idx="150">
                  <c:v>0.84435658737258401</c:v>
                </c:pt>
                <c:pt idx="151">
                  <c:v>0.84435658737258401</c:v>
                </c:pt>
                <c:pt idx="152">
                  <c:v>0.84435658737258401</c:v>
                </c:pt>
                <c:pt idx="153">
                  <c:v>0.84435658737258401</c:v>
                </c:pt>
                <c:pt idx="154">
                  <c:v>0.84435658737258401</c:v>
                </c:pt>
                <c:pt idx="155">
                  <c:v>0.84435658737258401</c:v>
                </c:pt>
                <c:pt idx="156">
                  <c:v>0.84435658737258401</c:v>
                </c:pt>
                <c:pt idx="157">
                  <c:v>0.84435658737258401</c:v>
                </c:pt>
                <c:pt idx="158">
                  <c:v>0.84435658737258401</c:v>
                </c:pt>
                <c:pt idx="159">
                  <c:v>0.84435658737258401</c:v>
                </c:pt>
                <c:pt idx="160">
                  <c:v>0.84435658737258401</c:v>
                </c:pt>
                <c:pt idx="161">
                  <c:v>0.84435658737258401</c:v>
                </c:pt>
                <c:pt idx="162">
                  <c:v>0.84435658737258401</c:v>
                </c:pt>
                <c:pt idx="163">
                  <c:v>0.84435658737258401</c:v>
                </c:pt>
                <c:pt idx="164">
                  <c:v>0.84435658737258401</c:v>
                </c:pt>
                <c:pt idx="165">
                  <c:v>0.84435658737258401</c:v>
                </c:pt>
                <c:pt idx="166">
                  <c:v>0.84435658737258401</c:v>
                </c:pt>
                <c:pt idx="167">
                  <c:v>0.84435658737258401</c:v>
                </c:pt>
                <c:pt idx="168">
                  <c:v>0.84435658737258401</c:v>
                </c:pt>
                <c:pt idx="169">
                  <c:v>0.84435658737258401</c:v>
                </c:pt>
                <c:pt idx="170">
                  <c:v>0.84435658737258401</c:v>
                </c:pt>
                <c:pt idx="171">
                  <c:v>0.84435658737258401</c:v>
                </c:pt>
                <c:pt idx="172">
                  <c:v>0.84435658737258401</c:v>
                </c:pt>
                <c:pt idx="173">
                  <c:v>0.84435658737258401</c:v>
                </c:pt>
                <c:pt idx="174">
                  <c:v>0.84435658737258401</c:v>
                </c:pt>
                <c:pt idx="175">
                  <c:v>0.84435658737258401</c:v>
                </c:pt>
                <c:pt idx="176">
                  <c:v>0.84435658737258401</c:v>
                </c:pt>
                <c:pt idx="177">
                  <c:v>0.84435658737258401</c:v>
                </c:pt>
                <c:pt idx="178">
                  <c:v>0.84435658737258401</c:v>
                </c:pt>
                <c:pt idx="179">
                  <c:v>0.84435658737258401</c:v>
                </c:pt>
                <c:pt idx="180">
                  <c:v>0.84435658737258401</c:v>
                </c:pt>
                <c:pt idx="181">
                  <c:v>0.84435658737258401</c:v>
                </c:pt>
                <c:pt idx="182">
                  <c:v>0.84435658737258401</c:v>
                </c:pt>
                <c:pt idx="183">
                  <c:v>0.84435658737258401</c:v>
                </c:pt>
                <c:pt idx="184">
                  <c:v>0.84435658737258401</c:v>
                </c:pt>
                <c:pt idx="185">
                  <c:v>0.84435658737258401</c:v>
                </c:pt>
                <c:pt idx="186">
                  <c:v>0.84435658737258401</c:v>
                </c:pt>
                <c:pt idx="187">
                  <c:v>0.84435658737258401</c:v>
                </c:pt>
                <c:pt idx="188">
                  <c:v>0.84435658737258401</c:v>
                </c:pt>
                <c:pt idx="189">
                  <c:v>0.84435658737258401</c:v>
                </c:pt>
                <c:pt idx="190">
                  <c:v>0.84435658737258401</c:v>
                </c:pt>
                <c:pt idx="191">
                  <c:v>0.84435658737258401</c:v>
                </c:pt>
                <c:pt idx="192">
                  <c:v>0.84435658737258401</c:v>
                </c:pt>
                <c:pt idx="193">
                  <c:v>0.84435658737258401</c:v>
                </c:pt>
                <c:pt idx="194">
                  <c:v>0.84435658737258401</c:v>
                </c:pt>
                <c:pt idx="195">
                  <c:v>0.84435658737258401</c:v>
                </c:pt>
                <c:pt idx="196">
                  <c:v>0.84435658737258401</c:v>
                </c:pt>
                <c:pt idx="197">
                  <c:v>0.84435658737258401</c:v>
                </c:pt>
                <c:pt idx="198">
                  <c:v>0.84435658737258401</c:v>
                </c:pt>
                <c:pt idx="199">
                  <c:v>0.84435658737258401</c:v>
                </c:pt>
                <c:pt idx="200">
                  <c:v>0.84435658737258401</c:v>
                </c:pt>
                <c:pt idx="201">
                  <c:v>0.84435658737258401</c:v>
                </c:pt>
                <c:pt idx="202">
                  <c:v>0.84435658737258401</c:v>
                </c:pt>
                <c:pt idx="203">
                  <c:v>0.84435658737258401</c:v>
                </c:pt>
                <c:pt idx="204">
                  <c:v>0.84435658737258401</c:v>
                </c:pt>
                <c:pt idx="205">
                  <c:v>0.84435658737258401</c:v>
                </c:pt>
                <c:pt idx="206">
                  <c:v>0.84435658737258401</c:v>
                </c:pt>
                <c:pt idx="207">
                  <c:v>0.84435658737258401</c:v>
                </c:pt>
                <c:pt idx="208">
                  <c:v>0.84435658737258401</c:v>
                </c:pt>
                <c:pt idx="209">
                  <c:v>0.84435658737258401</c:v>
                </c:pt>
                <c:pt idx="210">
                  <c:v>0.84435658737258401</c:v>
                </c:pt>
                <c:pt idx="211">
                  <c:v>0.84435658737258401</c:v>
                </c:pt>
                <c:pt idx="212">
                  <c:v>0.84435658737258401</c:v>
                </c:pt>
                <c:pt idx="213">
                  <c:v>0.84435658737258401</c:v>
                </c:pt>
                <c:pt idx="214">
                  <c:v>0.84435658737258401</c:v>
                </c:pt>
                <c:pt idx="215">
                  <c:v>0.84435658737258401</c:v>
                </c:pt>
                <c:pt idx="216">
                  <c:v>0.84435658737258401</c:v>
                </c:pt>
                <c:pt idx="217">
                  <c:v>0.84435658737258401</c:v>
                </c:pt>
                <c:pt idx="218">
                  <c:v>0.84435658737258401</c:v>
                </c:pt>
                <c:pt idx="219">
                  <c:v>0.84435658737258401</c:v>
                </c:pt>
                <c:pt idx="220">
                  <c:v>0.84435658737258401</c:v>
                </c:pt>
                <c:pt idx="221">
                  <c:v>0.84435658737258401</c:v>
                </c:pt>
                <c:pt idx="222">
                  <c:v>0.84435658737258401</c:v>
                </c:pt>
                <c:pt idx="223">
                  <c:v>0.84435658737258401</c:v>
                </c:pt>
                <c:pt idx="224">
                  <c:v>0.84435658737258401</c:v>
                </c:pt>
                <c:pt idx="225">
                  <c:v>0.84435658737258401</c:v>
                </c:pt>
                <c:pt idx="226">
                  <c:v>0.84435658737258401</c:v>
                </c:pt>
                <c:pt idx="227">
                  <c:v>0.84435658737258401</c:v>
                </c:pt>
                <c:pt idx="228">
                  <c:v>0.84435658737258401</c:v>
                </c:pt>
                <c:pt idx="229">
                  <c:v>0.84435658737258401</c:v>
                </c:pt>
                <c:pt idx="230">
                  <c:v>0.84435658737258401</c:v>
                </c:pt>
                <c:pt idx="231">
                  <c:v>0.84435658737258401</c:v>
                </c:pt>
                <c:pt idx="232">
                  <c:v>0.84435658737258401</c:v>
                </c:pt>
                <c:pt idx="233">
                  <c:v>0.84435658737258401</c:v>
                </c:pt>
                <c:pt idx="234">
                  <c:v>0.84435658737258401</c:v>
                </c:pt>
                <c:pt idx="235">
                  <c:v>0.84435658737258401</c:v>
                </c:pt>
                <c:pt idx="236">
                  <c:v>0.84435658737258401</c:v>
                </c:pt>
                <c:pt idx="237">
                  <c:v>0.84435658737258401</c:v>
                </c:pt>
                <c:pt idx="238">
                  <c:v>0.84435658737258401</c:v>
                </c:pt>
                <c:pt idx="239">
                  <c:v>0.84435658737258401</c:v>
                </c:pt>
                <c:pt idx="240">
                  <c:v>0.84435658737258401</c:v>
                </c:pt>
                <c:pt idx="241">
                  <c:v>0.84435658737258401</c:v>
                </c:pt>
                <c:pt idx="242">
                  <c:v>0.84435658737258401</c:v>
                </c:pt>
                <c:pt idx="243">
                  <c:v>0.84435658737258401</c:v>
                </c:pt>
                <c:pt idx="244">
                  <c:v>0.84435658737258401</c:v>
                </c:pt>
                <c:pt idx="245">
                  <c:v>0.84435658737258401</c:v>
                </c:pt>
                <c:pt idx="246">
                  <c:v>0.84435658737258401</c:v>
                </c:pt>
                <c:pt idx="247">
                  <c:v>0.84435658737258401</c:v>
                </c:pt>
                <c:pt idx="248">
                  <c:v>0.84435658737258401</c:v>
                </c:pt>
                <c:pt idx="249">
                  <c:v>0.84435658737258401</c:v>
                </c:pt>
                <c:pt idx="250">
                  <c:v>0.84435658737258401</c:v>
                </c:pt>
                <c:pt idx="251">
                  <c:v>0.84435658737258401</c:v>
                </c:pt>
                <c:pt idx="252">
                  <c:v>0.84435658737258401</c:v>
                </c:pt>
                <c:pt idx="253">
                  <c:v>0.84435658737258401</c:v>
                </c:pt>
                <c:pt idx="254">
                  <c:v>0.84435658737258401</c:v>
                </c:pt>
                <c:pt idx="255">
                  <c:v>0.84435658737258401</c:v>
                </c:pt>
                <c:pt idx="256">
                  <c:v>0.84435658737258401</c:v>
                </c:pt>
                <c:pt idx="257">
                  <c:v>0.84435658737258401</c:v>
                </c:pt>
                <c:pt idx="258">
                  <c:v>0.84435658737258401</c:v>
                </c:pt>
                <c:pt idx="259">
                  <c:v>0.84435658737258401</c:v>
                </c:pt>
                <c:pt idx="260">
                  <c:v>0.84435658737258401</c:v>
                </c:pt>
                <c:pt idx="261">
                  <c:v>0.84435658737258401</c:v>
                </c:pt>
                <c:pt idx="262">
                  <c:v>0.84435658737258401</c:v>
                </c:pt>
                <c:pt idx="263">
                  <c:v>0.84435658737258401</c:v>
                </c:pt>
                <c:pt idx="264">
                  <c:v>0.84435658737258401</c:v>
                </c:pt>
                <c:pt idx="265">
                  <c:v>0.84435658737258401</c:v>
                </c:pt>
                <c:pt idx="266">
                  <c:v>0.84435658737258401</c:v>
                </c:pt>
                <c:pt idx="267">
                  <c:v>0.84435658737258401</c:v>
                </c:pt>
                <c:pt idx="268">
                  <c:v>0.84435658737258401</c:v>
                </c:pt>
                <c:pt idx="269">
                  <c:v>0.84435658737258401</c:v>
                </c:pt>
                <c:pt idx="270">
                  <c:v>0.84435658737258401</c:v>
                </c:pt>
                <c:pt idx="271">
                  <c:v>0.84435658737258401</c:v>
                </c:pt>
                <c:pt idx="272">
                  <c:v>0.84435658737258401</c:v>
                </c:pt>
                <c:pt idx="273">
                  <c:v>0.84435658737258401</c:v>
                </c:pt>
                <c:pt idx="274">
                  <c:v>0.84435658737258401</c:v>
                </c:pt>
                <c:pt idx="275">
                  <c:v>0.84435658737258401</c:v>
                </c:pt>
                <c:pt idx="276">
                  <c:v>0.84435658737258401</c:v>
                </c:pt>
                <c:pt idx="277">
                  <c:v>0.84435658737258401</c:v>
                </c:pt>
                <c:pt idx="278">
                  <c:v>0.84435658737258401</c:v>
                </c:pt>
                <c:pt idx="279">
                  <c:v>0.84435658737258401</c:v>
                </c:pt>
                <c:pt idx="280">
                  <c:v>0.84435658737258401</c:v>
                </c:pt>
                <c:pt idx="281">
                  <c:v>0.84435658737258401</c:v>
                </c:pt>
                <c:pt idx="282">
                  <c:v>0.84435658737258401</c:v>
                </c:pt>
                <c:pt idx="283">
                  <c:v>0.84435658737258401</c:v>
                </c:pt>
                <c:pt idx="284">
                  <c:v>0.84435658737258401</c:v>
                </c:pt>
                <c:pt idx="285">
                  <c:v>0.84435658737258401</c:v>
                </c:pt>
                <c:pt idx="286">
                  <c:v>0.84435658737258401</c:v>
                </c:pt>
                <c:pt idx="287">
                  <c:v>0.84435658737258401</c:v>
                </c:pt>
                <c:pt idx="288">
                  <c:v>0.84435658737258401</c:v>
                </c:pt>
                <c:pt idx="289">
                  <c:v>0.84435658737258401</c:v>
                </c:pt>
                <c:pt idx="290">
                  <c:v>0.84435658737258401</c:v>
                </c:pt>
                <c:pt idx="291">
                  <c:v>0.84435658737258401</c:v>
                </c:pt>
                <c:pt idx="292">
                  <c:v>0.84435658737258401</c:v>
                </c:pt>
                <c:pt idx="293">
                  <c:v>0.84435658737258401</c:v>
                </c:pt>
                <c:pt idx="294">
                  <c:v>0.84435658737258401</c:v>
                </c:pt>
                <c:pt idx="295">
                  <c:v>0.84435658737258401</c:v>
                </c:pt>
                <c:pt idx="296">
                  <c:v>0.84435658737258401</c:v>
                </c:pt>
                <c:pt idx="297">
                  <c:v>0.84435658737258401</c:v>
                </c:pt>
                <c:pt idx="298">
                  <c:v>0.84435658737258401</c:v>
                </c:pt>
                <c:pt idx="299">
                  <c:v>0.84435658737258401</c:v>
                </c:pt>
                <c:pt idx="300">
                  <c:v>0.84435658737258401</c:v>
                </c:pt>
                <c:pt idx="301">
                  <c:v>0.84435658737258401</c:v>
                </c:pt>
                <c:pt idx="302">
                  <c:v>0.84435658737258401</c:v>
                </c:pt>
                <c:pt idx="303">
                  <c:v>0.84435658737258401</c:v>
                </c:pt>
                <c:pt idx="304">
                  <c:v>0.84435658737258401</c:v>
                </c:pt>
                <c:pt idx="305">
                  <c:v>0.84435658737258401</c:v>
                </c:pt>
                <c:pt idx="306">
                  <c:v>0.84435658737258401</c:v>
                </c:pt>
                <c:pt idx="307">
                  <c:v>0.84435658737258401</c:v>
                </c:pt>
                <c:pt idx="308">
                  <c:v>0.84435658737258401</c:v>
                </c:pt>
                <c:pt idx="309">
                  <c:v>0.84435658737258401</c:v>
                </c:pt>
                <c:pt idx="310">
                  <c:v>0.84435658737258401</c:v>
                </c:pt>
                <c:pt idx="311">
                  <c:v>0.84435658737258401</c:v>
                </c:pt>
                <c:pt idx="312">
                  <c:v>0.84435658737258401</c:v>
                </c:pt>
                <c:pt idx="313">
                  <c:v>0.84435658737258401</c:v>
                </c:pt>
                <c:pt idx="314">
                  <c:v>0.84435658737258401</c:v>
                </c:pt>
                <c:pt idx="315">
                  <c:v>0.84435658737258401</c:v>
                </c:pt>
                <c:pt idx="316">
                  <c:v>0.84435658737258401</c:v>
                </c:pt>
                <c:pt idx="317">
                  <c:v>0.84435658737258401</c:v>
                </c:pt>
                <c:pt idx="318">
                  <c:v>0.84435658737258401</c:v>
                </c:pt>
                <c:pt idx="319">
                  <c:v>0.84435658737258401</c:v>
                </c:pt>
                <c:pt idx="320">
                  <c:v>0.84435658737258401</c:v>
                </c:pt>
                <c:pt idx="321">
                  <c:v>0.84435658737258401</c:v>
                </c:pt>
                <c:pt idx="322">
                  <c:v>0.84435658737258401</c:v>
                </c:pt>
                <c:pt idx="323">
                  <c:v>0.84435658737258401</c:v>
                </c:pt>
                <c:pt idx="324">
                  <c:v>0.84435658737258401</c:v>
                </c:pt>
                <c:pt idx="325">
                  <c:v>0.84435658737258401</c:v>
                </c:pt>
                <c:pt idx="326">
                  <c:v>0.84435658737258401</c:v>
                </c:pt>
                <c:pt idx="327">
                  <c:v>0.84435658737258401</c:v>
                </c:pt>
                <c:pt idx="328">
                  <c:v>0.84435658737258401</c:v>
                </c:pt>
                <c:pt idx="329">
                  <c:v>0.84435658737258401</c:v>
                </c:pt>
                <c:pt idx="330">
                  <c:v>0.84435658737258401</c:v>
                </c:pt>
                <c:pt idx="331">
                  <c:v>0.84435658737258401</c:v>
                </c:pt>
                <c:pt idx="332">
                  <c:v>0.84435658737258401</c:v>
                </c:pt>
                <c:pt idx="333">
                  <c:v>0.84435658737258401</c:v>
                </c:pt>
                <c:pt idx="334">
                  <c:v>0.84435658737258401</c:v>
                </c:pt>
                <c:pt idx="335">
                  <c:v>0.84435658737258401</c:v>
                </c:pt>
                <c:pt idx="336">
                  <c:v>0.84435658737258401</c:v>
                </c:pt>
                <c:pt idx="337">
                  <c:v>0.84435658737258401</c:v>
                </c:pt>
                <c:pt idx="338">
                  <c:v>0.84435658737258401</c:v>
                </c:pt>
                <c:pt idx="339">
                  <c:v>0.84435658737258401</c:v>
                </c:pt>
                <c:pt idx="340">
                  <c:v>0.84435658737258401</c:v>
                </c:pt>
                <c:pt idx="341">
                  <c:v>0.84435658737258401</c:v>
                </c:pt>
                <c:pt idx="342">
                  <c:v>0.84435658737258401</c:v>
                </c:pt>
                <c:pt idx="343">
                  <c:v>0.84435658737258401</c:v>
                </c:pt>
                <c:pt idx="344">
                  <c:v>0.84435658737258401</c:v>
                </c:pt>
                <c:pt idx="345">
                  <c:v>0.84435658737258401</c:v>
                </c:pt>
                <c:pt idx="346">
                  <c:v>0.84435658737258401</c:v>
                </c:pt>
                <c:pt idx="347">
                  <c:v>0.84435658737258401</c:v>
                </c:pt>
                <c:pt idx="348">
                  <c:v>0.84435658737258401</c:v>
                </c:pt>
                <c:pt idx="349">
                  <c:v>0.84435658737258401</c:v>
                </c:pt>
                <c:pt idx="350">
                  <c:v>0.84435658737258401</c:v>
                </c:pt>
                <c:pt idx="351">
                  <c:v>0.84435658737258401</c:v>
                </c:pt>
                <c:pt idx="352">
                  <c:v>0.84435658737258401</c:v>
                </c:pt>
                <c:pt idx="353">
                  <c:v>0.84435658737258401</c:v>
                </c:pt>
                <c:pt idx="354">
                  <c:v>0.84435658737258401</c:v>
                </c:pt>
                <c:pt idx="355">
                  <c:v>0.84435658737258401</c:v>
                </c:pt>
                <c:pt idx="356">
                  <c:v>0.84435658737258401</c:v>
                </c:pt>
                <c:pt idx="357">
                  <c:v>0.84435658737258401</c:v>
                </c:pt>
                <c:pt idx="358">
                  <c:v>0.84435658737258401</c:v>
                </c:pt>
                <c:pt idx="359">
                  <c:v>0.84435658737258401</c:v>
                </c:pt>
                <c:pt idx="360">
                  <c:v>0.84435658737258401</c:v>
                </c:pt>
                <c:pt idx="361">
                  <c:v>0.84435658737258401</c:v>
                </c:pt>
                <c:pt idx="362">
                  <c:v>0.84435658737258401</c:v>
                </c:pt>
                <c:pt idx="363">
                  <c:v>0.84435658737258401</c:v>
                </c:pt>
                <c:pt idx="364">
                  <c:v>0.84435658737258401</c:v>
                </c:pt>
                <c:pt idx="365">
                  <c:v>0.84435658737258401</c:v>
                </c:pt>
                <c:pt idx="366">
                  <c:v>0.84435658737258401</c:v>
                </c:pt>
                <c:pt idx="367">
                  <c:v>0.84435658737258401</c:v>
                </c:pt>
                <c:pt idx="368">
                  <c:v>0.84435658737258401</c:v>
                </c:pt>
                <c:pt idx="369">
                  <c:v>0.84435658737258401</c:v>
                </c:pt>
                <c:pt idx="370">
                  <c:v>0.84435658737258401</c:v>
                </c:pt>
                <c:pt idx="371">
                  <c:v>0.84435658737258401</c:v>
                </c:pt>
                <c:pt idx="372">
                  <c:v>0.84435658737258401</c:v>
                </c:pt>
                <c:pt idx="373">
                  <c:v>0.84435658737258401</c:v>
                </c:pt>
                <c:pt idx="374">
                  <c:v>0.84435658737258401</c:v>
                </c:pt>
                <c:pt idx="375">
                  <c:v>0.84435658737258401</c:v>
                </c:pt>
                <c:pt idx="376">
                  <c:v>0.84435658737258401</c:v>
                </c:pt>
                <c:pt idx="377">
                  <c:v>0.84435658737258401</c:v>
                </c:pt>
                <c:pt idx="378">
                  <c:v>0.84435658737258401</c:v>
                </c:pt>
                <c:pt idx="379">
                  <c:v>0.84435658737258401</c:v>
                </c:pt>
                <c:pt idx="380">
                  <c:v>0.84435658737258401</c:v>
                </c:pt>
                <c:pt idx="381">
                  <c:v>0.84435658737258401</c:v>
                </c:pt>
                <c:pt idx="382">
                  <c:v>0.84435658737258401</c:v>
                </c:pt>
                <c:pt idx="383">
                  <c:v>0.84435658737258401</c:v>
                </c:pt>
                <c:pt idx="384">
                  <c:v>0.84435658737258401</c:v>
                </c:pt>
                <c:pt idx="385">
                  <c:v>0.84435658737258401</c:v>
                </c:pt>
                <c:pt idx="386">
                  <c:v>0.84435658737258401</c:v>
                </c:pt>
                <c:pt idx="387">
                  <c:v>0.84435658737258401</c:v>
                </c:pt>
                <c:pt idx="388">
                  <c:v>0.84435658737258401</c:v>
                </c:pt>
                <c:pt idx="389">
                  <c:v>0.84435658737258401</c:v>
                </c:pt>
                <c:pt idx="390">
                  <c:v>0.84435658737258401</c:v>
                </c:pt>
                <c:pt idx="391">
                  <c:v>0.84435658737258401</c:v>
                </c:pt>
                <c:pt idx="392">
                  <c:v>0.84435658737258401</c:v>
                </c:pt>
                <c:pt idx="393">
                  <c:v>0.84435658737258401</c:v>
                </c:pt>
                <c:pt idx="394">
                  <c:v>0.84435658737258401</c:v>
                </c:pt>
                <c:pt idx="395">
                  <c:v>0.84435658737258401</c:v>
                </c:pt>
                <c:pt idx="396">
                  <c:v>0.84435658737258401</c:v>
                </c:pt>
                <c:pt idx="397">
                  <c:v>0.84435658737258401</c:v>
                </c:pt>
                <c:pt idx="398">
                  <c:v>0.84435658737258401</c:v>
                </c:pt>
                <c:pt idx="399">
                  <c:v>0.84435658737258401</c:v>
                </c:pt>
                <c:pt idx="400">
                  <c:v>0.84435658737258401</c:v>
                </c:pt>
                <c:pt idx="401">
                  <c:v>0.84435658737258401</c:v>
                </c:pt>
                <c:pt idx="402">
                  <c:v>0.84435658737258401</c:v>
                </c:pt>
                <c:pt idx="403">
                  <c:v>0.84435658737258401</c:v>
                </c:pt>
                <c:pt idx="404">
                  <c:v>0.84435658737258401</c:v>
                </c:pt>
                <c:pt idx="405">
                  <c:v>0.84435658737258401</c:v>
                </c:pt>
                <c:pt idx="406">
                  <c:v>0.84435658737258401</c:v>
                </c:pt>
                <c:pt idx="407">
                  <c:v>0.84435658737258401</c:v>
                </c:pt>
                <c:pt idx="408">
                  <c:v>0.84435658737258401</c:v>
                </c:pt>
                <c:pt idx="409">
                  <c:v>0.84435658737258401</c:v>
                </c:pt>
                <c:pt idx="410">
                  <c:v>0.84435658737258401</c:v>
                </c:pt>
                <c:pt idx="411">
                  <c:v>0.84435658737258401</c:v>
                </c:pt>
                <c:pt idx="412">
                  <c:v>0.84435658737258401</c:v>
                </c:pt>
                <c:pt idx="413">
                  <c:v>0.84435658737258401</c:v>
                </c:pt>
                <c:pt idx="414">
                  <c:v>0.84435658737258401</c:v>
                </c:pt>
                <c:pt idx="415">
                  <c:v>0.84435658737258401</c:v>
                </c:pt>
                <c:pt idx="416">
                  <c:v>0.84435658737258401</c:v>
                </c:pt>
                <c:pt idx="417">
                  <c:v>0.84435658737258401</c:v>
                </c:pt>
                <c:pt idx="418">
                  <c:v>0.84435658737258401</c:v>
                </c:pt>
                <c:pt idx="419">
                  <c:v>0.84435658737258401</c:v>
                </c:pt>
                <c:pt idx="420">
                  <c:v>0.84435658737258401</c:v>
                </c:pt>
                <c:pt idx="421">
                  <c:v>0.84435658737258401</c:v>
                </c:pt>
                <c:pt idx="422">
                  <c:v>0.84435658737258401</c:v>
                </c:pt>
                <c:pt idx="423">
                  <c:v>0.84435658737258401</c:v>
                </c:pt>
                <c:pt idx="424">
                  <c:v>0.84435658737258401</c:v>
                </c:pt>
                <c:pt idx="425">
                  <c:v>0.84435658737258401</c:v>
                </c:pt>
                <c:pt idx="426">
                  <c:v>0.84435658737258401</c:v>
                </c:pt>
                <c:pt idx="427">
                  <c:v>0.84435658737258401</c:v>
                </c:pt>
                <c:pt idx="428">
                  <c:v>0.84435658737258401</c:v>
                </c:pt>
                <c:pt idx="429">
                  <c:v>0.84435658737258401</c:v>
                </c:pt>
                <c:pt idx="430">
                  <c:v>0.84435658737258401</c:v>
                </c:pt>
                <c:pt idx="431">
                  <c:v>0.84435658737258401</c:v>
                </c:pt>
                <c:pt idx="432">
                  <c:v>0.84435658737258401</c:v>
                </c:pt>
                <c:pt idx="433">
                  <c:v>0.84435658737258401</c:v>
                </c:pt>
                <c:pt idx="434">
                  <c:v>0.84435658737258401</c:v>
                </c:pt>
                <c:pt idx="435">
                  <c:v>0.84435658737258401</c:v>
                </c:pt>
                <c:pt idx="436">
                  <c:v>0.84435658737258401</c:v>
                </c:pt>
                <c:pt idx="437">
                  <c:v>0.84435658737258401</c:v>
                </c:pt>
                <c:pt idx="438">
                  <c:v>0.84435658737258401</c:v>
                </c:pt>
                <c:pt idx="439">
                  <c:v>0.84435658737258401</c:v>
                </c:pt>
                <c:pt idx="440">
                  <c:v>0.84435658737258401</c:v>
                </c:pt>
                <c:pt idx="441">
                  <c:v>0.84435658737258401</c:v>
                </c:pt>
                <c:pt idx="442">
                  <c:v>0.84435658737258401</c:v>
                </c:pt>
                <c:pt idx="443">
                  <c:v>0.84435658737258401</c:v>
                </c:pt>
                <c:pt idx="444">
                  <c:v>0.84435658737258401</c:v>
                </c:pt>
                <c:pt idx="445">
                  <c:v>0.84435658737258401</c:v>
                </c:pt>
                <c:pt idx="446">
                  <c:v>0.84435658737258401</c:v>
                </c:pt>
                <c:pt idx="447">
                  <c:v>0.84435658737258401</c:v>
                </c:pt>
                <c:pt idx="448">
                  <c:v>0.84435658737258401</c:v>
                </c:pt>
                <c:pt idx="449">
                  <c:v>0.84435658737258401</c:v>
                </c:pt>
                <c:pt idx="450">
                  <c:v>0.84435658737258401</c:v>
                </c:pt>
                <c:pt idx="451">
                  <c:v>0.84435658737258401</c:v>
                </c:pt>
                <c:pt idx="452">
                  <c:v>0.84435658737258401</c:v>
                </c:pt>
                <c:pt idx="453">
                  <c:v>0.84435658737258401</c:v>
                </c:pt>
                <c:pt idx="454">
                  <c:v>0.84435658737258401</c:v>
                </c:pt>
                <c:pt idx="455">
                  <c:v>0.84435658737258401</c:v>
                </c:pt>
                <c:pt idx="456">
                  <c:v>0.84435658737258401</c:v>
                </c:pt>
                <c:pt idx="457">
                  <c:v>0.84491838205476599</c:v>
                </c:pt>
                <c:pt idx="458">
                  <c:v>0.84530364311903605</c:v>
                </c:pt>
                <c:pt idx="459">
                  <c:v>0.84537025460245696</c:v>
                </c:pt>
                <c:pt idx="460">
                  <c:v>0.84537025460245696</c:v>
                </c:pt>
                <c:pt idx="461">
                  <c:v>0.84552680799697399</c:v>
                </c:pt>
                <c:pt idx="462">
                  <c:v>0.84563338445464198</c:v>
                </c:pt>
                <c:pt idx="463">
                  <c:v>0.84622241963880696</c:v>
                </c:pt>
                <c:pt idx="464">
                  <c:v>0.84622241963880696</c:v>
                </c:pt>
                <c:pt idx="465">
                  <c:v>0.84682129051398503</c:v>
                </c:pt>
                <c:pt idx="466">
                  <c:v>0.84739559962955202</c:v>
                </c:pt>
                <c:pt idx="467">
                  <c:v>0.84802312671740698</c:v>
                </c:pt>
                <c:pt idx="468">
                  <c:v>0.84834655177559304</c:v>
                </c:pt>
                <c:pt idx="469">
                  <c:v>0.848747782206006</c:v>
                </c:pt>
                <c:pt idx="470">
                  <c:v>0.84919203616663597</c:v>
                </c:pt>
                <c:pt idx="471">
                  <c:v>0.84969370372309805</c:v>
                </c:pt>
                <c:pt idx="472">
                  <c:v>0.85020050378548895</c:v>
                </c:pt>
                <c:pt idx="473">
                  <c:v>0.85029153934101698</c:v>
                </c:pt>
                <c:pt idx="474">
                  <c:v>0.85071855215354697</c:v>
                </c:pt>
                <c:pt idx="475">
                  <c:v>0.85147382458532905</c:v>
                </c:pt>
                <c:pt idx="476">
                  <c:v>0.85148002144713697</c:v>
                </c:pt>
                <c:pt idx="477">
                  <c:v>0.85148002144713697</c:v>
                </c:pt>
                <c:pt idx="478">
                  <c:v>0.85148002144713697</c:v>
                </c:pt>
                <c:pt idx="479">
                  <c:v>0.85148002144713697</c:v>
                </c:pt>
                <c:pt idx="480">
                  <c:v>0.85228150458531404</c:v>
                </c:pt>
                <c:pt idx="481">
                  <c:v>0.85228150458531404</c:v>
                </c:pt>
                <c:pt idx="482">
                  <c:v>0.85236846002211697</c:v>
                </c:pt>
                <c:pt idx="483">
                  <c:v>0.85249519537385698</c:v>
                </c:pt>
                <c:pt idx="484">
                  <c:v>0.85353296332615003</c:v>
                </c:pt>
                <c:pt idx="485">
                  <c:v>0.85414785997800102</c:v>
                </c:pt>
                <c:pt idx="486">
                  <c:v>0.85455966877577605</c:v>
                </c:pt>
                <c:pt idx="487">
                  <c:v>0.85533515613536903</c:v>
                </c:pt>
                <c:pt idx="488">
                  <c:v>0.85533515613536903</c:v>
                </c:pt>
                <c:pt idx="489">
                  <c:v>0.85549307669241503</c:v>
                </c:pt>
                <c:pt idx="490">
                  <c:v>0.85590995489997101</c:v>
                </c:pt>
                <c:pt idx="491">
                  <c:v>0.85639455288425204</c:v>
                </c:pt>
                <c:pt idx="492">
                  <c:v>0.856817652756802</c:v>
                </c:pt>
                <c:pt idx="493">
                  <c:v>0.85759243462206103</c:v>
                </c:pt>
                <c:pt idx="494">
                  <c:v>0.85803128727945399</c:v>
                </c:pt>
                <c:pt idx="495">
                  <c:v>0.85803128727945399</c:v>
                </c:pt>
                <c:pt idx="496">
                  <c:v>0.85809904526984904</c:v>
                </c:pt>
                <c:pt idx="497">
                  <c:v>0.85881433123466999</c:v>
                </c:pt>
                <c:pt idx="498">
                  <c:v>0.85924105827750596</c:v>
                </c:pt>
                <c:pt idx="499">
                  <c:v>0.85924105827750596</c:v>
                </c:pt>
                <c:pt idx="500">
                  <c:v>0.859549659003079</c:v>
                </c:pt>
                <c:pt idx="501">
                  <c:v>0.86005784274030606</c:v>
                </c:pt>
                <c:pt idx="502">
                  <c:v>0.86007982402145999</c:v>
                </c:pt>
                <c:pt idx="503">
                  <c:v>0.86044971801384396</c:v>
                </c:pt>
                <c:pt idx="504">
                  <c:v>0.86133397950582002</c:v>
                </c:pt>
                <c:pt idx="505">
                  <c:v>0.86147465017630798</c:v>
                </c:pt>
                <c:pt idx="506">
                  <c:v>0.861667919407614</c:v>
                </c:pt>
                <c:pt idx="507">
                  <c:v>0.861667919407614</c:v>
                </c:pt>
                <c:pt idx="508">
                  <c:v>0.861780029637633</c:v>
                </c:pt>
                <c:pt idx="509">
                  <c:v>0.86195179227123297</c:v>
                </c:pt>
                <c:pt idx="510">
                  <c:v>0.86249666573761596</c:v>
                </c:pt>
                <c:pt idx="511">
                  <c:v>0.86266558656383996</c:v>
                </c:pt>
                <c:pt idx="512">
                  <c:v>0.86275182355083802</c:v>
                </c:pt>
                <c:pt idx="513">
                  <c:v>0.86310742665185802</c:v>
                </c:pt>
                <c:pt idx="514">
                  <c:v>0.86375730625949898</c:v>
                </c:pt>
                <c:pt idx="515">
                  <c:v>0.86447107157546998</c:v>
                </c:pt>
                <c:pt idx="516">
                  <c:v>0.86534923499697802</c:v>
                </c:pt>
                <c:pt idx="517">
                  <c:v>0.86572315635330699</c:v>
                </c:pt>
                <c:pt idx="518">
                  <c:v>0.86604915812220995</c:v>
                </c:pt>
                <c:pt idx="519">
                  <c:v>0.86604915812220995</c:v>
                </c:pt>
                <c:pt idx="520">
                  <c:v>0.86652234836550002</c:v>
                </c:pt>
                <c:pt idx="521">
                  <c:v>0.866695715553637</c:v>
                </c:pt>
                <c:pt idx="522">
                  <c:v>0.86747706047404405</c:v>
                </c:pt>
                <c:pt idx="523">
                  <c:v>0.86806958645231203</c:v>
                </c:pt>
                <c:pt idx="524">
                  <c:v>0.86874275568580805</c:v>
                </c:pt>
                <c:pt idx="525">
                  <c:v>0.86874275568580805</c:v>
                </c:pt>
                <c:pt idx="526">
                  <c:v>0.86902324641539996</c:v>
                </c:pt>
                <c:pt idx="527">
                  <c:v>0.86924243056818795</c:v>
                </c:pt>
                <c:pt idx="528">
                  <c:v>0.86924243056818795</c:v>
                </c:pt>
                <c:pt idx="529">
                  <c:v>0.86934503582035905</c:v>
                </c:pt>
                <c:pt idx="530">
                  <c:v>0.86942247905720804</c:v>
                </c:pt>
                <c:pt idx="531">
                  <c:v>0.86968181711330705</c:v>
                </c:pt>
                <c:pt idx="532">
                  <c:v>0.87014119782781896</c:v>
                </c:pt>
                <c:pt idx="533">
                  <c:v>0.87018210014825603</c:v>
                </c:pt>
                <c:pt idx="534">
                  <c:v>0.87044086032546997</c:v>
                </c:pt>
                <c:pt idx="535">
                  <c:v>0.87044086032546997</c:v>
                </c:pt>
                <c:pt idx="536">
                  <c:v>0.87139259011848202</c:v>
                </c:pt>
                <c:pt idx="537">
                  <c:v>0.87158574369096598</c:v>
                </c:pt>
                <c:pt idx="538">
                  <c:v>0.872442524305166</c:v>
                </c:pt>
                <c:pt idx="539">
                  <c:v>0.87301938977654203</c:v>
                </c:pt>
                <c:pt idx="540">
                  <c:v>0.87321125709310499</c:v>
                </c:pt>
                <c:pt idx="541">
                  <c:v>0.87321125709310499</c:v>
                </c:pt>
                <c:pt idx="542">
                  <c:v>0.87351951121993798</c:v>
                </c:pt>
                <c:pt idx="543">
                  <c:v>0.87399762037057405</c:v>
                </c:pt>
                <c:pt idx="544">
                  <c:v>0.87399762037057405</c:v>
                </c:pt>
                <c:pt idx="545">
                  <c:v>0.87455533664657903</c:v>
                </c:pt>
                <c:pt idx="546">
                  <c:v>0.87519766238498797</c:v>
                </c:pt>
                <c:pt idx="547">
                  <c:v>0.87595295792061301</c:v>
                </c:pt>
                <c:pt idx="548">
                  <c:v>0.87612873824985105</c:v>
                </c:pt>
                <c:pt idx="549">
                  <c:v>0.87644300491626004</c:v>
                </c:pt>
                <c:pt idx="550">
                  <c:v>0.87692895583353203</c:v>
                </c:pt>
                <c:pt idx="551">
                  <c:v>0.877282924579321</c:v>
                </c:pt>
                <c:pt idx="552">
                  <c:v>0.87789682496174704</c:v>
                </c:pt>
                <c:pt idx="553">
                  <c:v>0.87789682496174704</c:v>
                </c:pt>
                <c:pt idx="554">
                  <c:v>0.87789682496174704</c:v>
                </c:pt>
                <c:pt idx="555">
                  <c:v>0.87802066702544201</c:v>
                </c:pt>
                <c:pt idx="556">
                  <c:v>0.87813190745395098</c:v>
                </c:pt>
                <c:pt idx="557">
                  <c:v>0.87876533733756601</c:v>
                </c:pt>
                <c:pt idx="558">
                  <c:v>0.87911052163645398</c:v>
                </c:pt>
                <c:pt idx="559">
                  <c:v>0.87912598570681499</c:v>
                </c:pt>
                <c:pt idx="560">
                  <c:v>0.87912598570681499</c:v>
                </c:pt>
                <c:pt idx="561">
                  <c:v>0.87912598570681499</c:v>
                </c:pt>
                <c:pt idx="562">
                  <c:v>0.87958070551232803</c:v>
                </c:pt>
                <c:pt idx="563">
                  <c:v>0.87994790946092205</c:v>
                </c:pt>
                <c:pt idx="564">
                  <c:v>0.88047889545795899</c:v>
                </c:pt>
                <c:pt idx="565">
                  <c:v>0.88058540021391496</c:v>
                </c:pt>
                <c:pt idx="566">
                  <c:v>0.88075896843829804</c:v>
                </c:pt>
                <c:pt idx="567">
                  <c:v>0.88151951540517703</c:v>
                </c:pt>
                <c:pt idx="568">
                  <c:v>0.881759035461394</c:v>
                </c:pt>
                <c:pt idx="569">
                  <c:v>0.88270328902477102</c:v>
                </c:pt>
                <c:pt idx="570">
                  <c:v>0.88315043356175005</c:v>
                </c:pt>
                <c:pt idx="571">
                  <c:v>0.88365467182817803</c:v>
                </c:pt>
                <c:pt idx="572">
                  <c:v>0.88365467182817803</c:v>
                </c:pt>
                <c:pt idx="573">
                  <c:v>0.88376303921926103</c:v>
                </c:pt>
                <c:pt idx="574">
                  <c:v>0.88426859687585302</c:v>
                </c:pt>
                <c:pt idx="575">
                  <c:v>0.88426859687585302</c:v>
                </c:pt>
                <c:pt idx="576">
                  <c:v>0.88426859687585302</c:v>
                </c:pt>
                <c:pt idx="577">
                  <c:v>0.88480112341510198</c:v>
                </c:pt>
                <c:pt idx="578">
                  <c:v>0.88519592920652501</c:v>
                </c:pt>
                <c:pt idx="579">
                  <c:v>0.88522248024016104</c:v>
                </c:pt>
                <c:pt idx="580">
                  <c:v>0.88558233929700703</c:v>
                </c:pt>
                <c:pt idx="581">
                  <c:v>0.88604106102118196</c:v>
                </c:pt>
                <c:pt idx="582">
                  <c:v>0.88673464259674095</c:v>
                </c:pt>
                <c:pt idx="583">
                  <c:v>0.88735161901424697</c:v>
                </c:pt>
                <c:pt idx="584">
                  <c:v>0.88746696622172305</c:v>
                </c:pt>
                <c:pt idx="585">
                  <c:v>0.88751542557306495</c:v>
                </c:pt>
                <c:pt idx="586">
                  <c:v>0.887832598019343</c:v>
                </c:pt>
                <c:pt idx="587">
                  <c:v>0.88804590612379097</c:v>
                </c:pt>
                <c:pt idx="588">
                  <c:v>0.88828897811071195</c:v>
                </c:pt>
                <c:pt idx="589">
                  <c:v>0.88845254420942399</c:v>
                </c:pt>
                <c:pt idx="590">
                  <c:v>0.88845254420942399</c:v>
                </c:pt>
                <c:pt idx="591">
                  <c:v>0.88879468257152205</c:v>
                </c:pt>
                <c:pt idx="592">
                  <c:v>0.88896629556561602</c:v>
                </c:pt>
                <c:pt idx="593">
                  <c:v>0.88940038469757998</c:v>
                </c:pt>
                <c:pt idx="594">
                  <c:v>0.89012641712496898</c:v>
                </c:pt>
                <c:pt idx="595">
                  <c:v>0.89082375341614095</c:v>
                </c:pt>
                <c:pt idx="596">
                  <c:v>0.89087603196811305</c:v>
                </c:pt>
                <c:pt idx="597">
                  <c:v>0.89145166614871996</c:v>
                </c:pt>
                <c:pt idx="598">
                  <c:v>0.89161933808792204</c:v>
                </c:pt>
                <c:pt idx="599">
                  <c:v>0.89196236213731905</c:v>
                </c:pt>
                <c:pt idx="600">
                  <c:v>0.89196236213731905</c:v>
                </c:pt>
                <c:pt idx="601">
                  <c:v>0.89212511892497803</c:v>
                </c:pt>
                <c:pt idx="602">
                  <c:v>0.89255483607659003</c:v>
                </c:pt>
                <c:pt idx="603">
                  <c:v>0.89255483607659003</c:v>
                </c:pt>
                <c:pt idx="604">
                  <c:v>0.89286619205628603</c:v>
                </c:pt>
                <c:pt idx="605">
                  <c:v>0.89316734777923101</c:v>
                </c:pt>
                <c:pt idx="606">
                  <c:v>0.89340847103000198</c:v>
                </c:pt>
                <c:pt idx="607">
                  <c:v>0.89414198143257695</c:v>
                </c:pt>
                <c:pt idx="608">
                  <c:v>0.89414198143257695</c:v>
                </c:pt>
                <c:pt idx="609">
                  <c:v>0.89466213367221004</c:v>
                </c:pt>
                <c:pt idx="610">
                  <c:v>0.89466345173411699</c:v>
                </c:pt>
                <c:pt idx="611">
                  <c:v>0.89472698179860499</c:v>
                </c:pt>
                <c:pt idx="612">
                  <c:v>0.89519349613202803</c:v>
                </c:pt>
                <c:pt idx="613">
                  <c:v>0.89556277325261402</c:v>
                </c:pt>
                <c:pt idx="614">
                  <c:v>0.89556277325261402</c:v>
                </c:pt>
                <c:pt idx="615">
                  <c:v>0.89592090611604502</c:v>
                </c:pt>
                <c:pt idx="616">
                  <c:v>0.89629878909340799</c:v>
                </c:pt>
                <c:pt idx="617">
                  <c:v>0.89629878909340799</c:v>
                </c:pt>
                <c:pt idx="618">
                  <c:v>0.89629878909340799</c:v>
                </c:pt>
                <c:pt idx="619">
                  <c:v>0.89655277794144195</c:v>
                </c:pt>
                <c:pt idx="620">
                  <c:v>0.89658299007826903</c:v>
                </c:pt>
                <c:pt idx="621">
                  <c:v>0.897018250256303</c:v>
                </c:pt>
                <c:pt idx="622">
                  <c:v>0.89720293308510302</c:v>
                </c:pt>
                <c:pt idx="623">
                  <c:v>0.89759053919711995</c:v>
                </c:pt>
                <c:pt idx="624">
                  <c:v>0.89770687981152997</c:v>
                </c:pt>
                <c:pt idx="625">
                  <c:v>0.89845637919726995</c:v>
                </c:pt>
                <c:pt idx="626">
                  <c:v>0.89900944670538296</c:v>
                </c:pt>
                <c:pt idx="627">
                  <c:v>0.89923250113684305</c:v>
                </c:pt>
                <c:pt idx="628">
                  <c:v>0.89923250113684305</c:v>
                </c:pt>
                <c:pt idx="629">
                  <c:v>0.89954636178601499</c:v>
                </c:pt>
                <c:pt idx="630">
                  <c:v>0.89978380818473103</c:v>
                </c:pt>
                <c:pt idx="631">
                  <c:v>0.89978380818473103</c:v>
                </c:pt>
                <c:pt idx="632">
                  <c:v>0.89982566140945197</c:v>
                </c:pt>
                <c:pt idx="633">
                  <c:v>0.900039920151253</c:v>
                </c:pt>
                <c:pt idx="634">
                  <c:v>0.900039920151253</c:v>
                </c:pt>
                <c:pt idx="635">
                  <c:v>0.900039920151253</c:v>
                </c:pt>
                <c:pt idx="636">
                  <c:v>0.90024570320132202</c:v>
                </c:pt>
                <c:pt idx="637">
                  <c:v>0.90024570320132202</c:v>
                </c:pt>
                <c:pt idx="638">
                  <c:v>0.90024570320132202</c:v>
                </c:pt>
                <c:pt idx="639">
                  <c:v>0.900246560898458</c:v>
                </c:pt>
                <c:pt idx="640">
                  <c:v>0.90043246169591895</c:v>
                </c:pt>
                <c:pt idx="641">
                  <c:v>0.90100695881759396</c:v>
                </c:pt>
                <c:pt idx="642">
                  <c:v>0.90186852748966695</c:v>
                </c:pt>
                <c:pt idx="643">
                  <c:v>0.90226430368831601</c:v>
                </c:pt>
                <c:pt idx="644">
                  <c:v>0.90271601261203804</c:v>
                </c:pt>
                <c:pt idx="645">
                  <c:v>0.90271601261203804</c:v>
                </c:pt>
                <c:pt idx="646">
                  <c:v>0.90307363864539703</c:v>
                </c:pt>
                <c:pt idx="647">
                  <c:v>0.90366690273089401</c:v>
                </c:pt>
                <c:pt idx="648">
                  <c:v>0.90402391289740403</c:v>
                </c:pt>
                <c:pt idx="649">
                  <c:v>0.90454643853277505</c:v>
                </c:pt>
                <c:pt idx="650">
                  <c:v>0.90454643853277505</c:v>
                </c:pt>
                <c:pt idx="651">
                  <c:v>0.90454643853277505</c:v>
                </c:pt>
                <c:pt idx="652">
                  <c:v>0.90497530891599098</c:v>
                </c:pt>
                <c:pt idx="653">
                  <c:v>0.90550339697119597</c:v>
                </c:pt>
                <c:pt idx="654">
                  <c:v>0.90550339697119597</c:v>
                </c:pt>
                <c:pt idx="655">
                  <c:v>0.90585794987197399</c:v>
                </c:pt>
                <c:pt idx="656">
                  <c:v>0.90608224888109301</c:v>
                </c:pt>
                <c:pt idx="657">
                  <c:v>0.90608224888109301</c:v>
                </c:pt>
                <c:pt idx="658">
                  <c:v>0.90642420715893102</c:v>
                </c:pt>
                <c:pt idx="659">
                  <c:v>0.90643923802579496</c:v>
                </c:pt>
                <c:pt idx="660">
                  <c:v>0.90692762662653903</c:v>
                </c:pt>
                <c:pt idx="661">
                  <c:v>0.90700112506834196</c:v>
                </c:pt>
                <c:pt idx="662">
                  <c:v>0.90731415857418496</c:v>
                </c:pt>
                <c:pt idx="663">
                  <c:v>0.90731415857418496</c:v>
                </c:pt>
                <c:pt idx="664">
                  <c:v>0.90731415857418496</c:v>
                </c:pt>
                <c:pt idx="665">
                  <c:v>0.90731415857418496</c:v>
                </c:pt>
                <c:pt idx="666">
                  <c:v>0.90731415857418496</c:v>
                </c:pt>
                <c:pt idx="667">
                  <c:v>0.90731415857418496</c:v>
                </c:pt>
                <c:pt idx="668">
                  <c:v>0.90739375194840899</c:v>
                </c:pt>
                <c:pt idx="669">
                  <c:v>0.90785579833140795</c:v>
                </c:pt>
                <c:pt idx="670">
                  <c:v>0.90794206157547497</c:v>
                </c:pt>
                <c:pt idx="671">
                  <c:v>0.90802489506005102</c:v>
                </c:pt>
                <c:pt idx="672">
                  <c:v>0.908397120262602</c:v>
                </c:pt>
                <c:pt idx="673">
                  <c:v>0.90856775072127904</c:v>
                </c:pt>
                <c:pt idx="674">
                  <c:v>0.90925374684254001</c:v>
                </c:pt>
                <c:pt idx="675">
                  <c:v>0.90957307044486102</c:v>
                </c:pt>
                <c:pt idx="676">
                  <c:v>0.90957307044486102</c:v>
                </c:pt>
                <c:pt idx="677">
                  <c:v>0.90980241082298197</c:v>
                </c:pt>
                <c:pt idx="678">
                  <c:v>0.91013786804311303</c:v>
                </c:pt>
                <c:pt idx="679">
                  <c:v>0.91050894960193496</c:v>
                </c:pt>
                <c:pt idx="680">
                  <c:v>0.91064489723916697</c:v>
                </c:pt>
                <c:pt idx="681">
                  <c:v>0.91096742820746701</c:v>
                </c:pt>
                <c:pt idx="682">
                  <c:v>0.91096742820746701</c:v>
                </c:pt>
                <c:pt idx="683">
                  <c:v>0.91143959388661899</c:v>
                </c:pt>
                <c:pt idx="684">
                  <c:v>0.91191707214518303</c:v>
                </c:pt>
                <c:pt idx="685">
                  <c:v>0.91191707214518303</c:v>
                </c:pt>
                <c:pt idx="686">
                  <c:v>0.91215969639221295</c:v>
                </c:pt>
                <c:pt idx="687">
                  <c:v>0.91218193723738095</c:v>
                </c:pt>
                <c:pt idx="688">
                  <c:v>0.91218396961452397</c:v>
                </c:pt>
                <c:pt idx="689">
                  <c:v>0.91264235171947505</c:v>
                </c:pt>
                <c:pt idx="690">
                  <c:v>0.91274208379544097</c:v>
                </c:pt>
                <c:pt idx="691">
                  <c:v>0.91334998306404602</c:v>
                </c:pt>
                <c:pt idx="692">
                  <c:v>0.913728781776317</c:v>
                </c:pt>
                <c:pt idx="693">
                  <c:v>0.91394592849869705</c:v>
                </c:pt>
                <c:pt idx="694">
                  <c:v>0.91421508148931296</c:v>
                </c:pt>
                <c:pt idx="695">
                  <c:v>0.914463735429904</c:v>
                </c:pt>
                <c:pt idx="696">
                  <c:v>0.914463735429904</c:v>
                </c:pt>
                <c:pt idx="697">
                  <c:v>0.914463735429904</c:v>
                </c:pt>
                <c:pt idx="698">
                  <c:v>0.914463735429904</c:v>
                </c:pt>
                <c:pt idx="699">
                  <c:v>0.914463735429904</c:v>
                </c:pt>
                <c:pt idx="700">
                  <c:v>0.914463735429904</c:v>
                </c:pt>
                <c:pt idx="701">
                  <c:v>0.914463735429904</c:v>
                </c:pt>
                <c:pt idx="702">
                  <c:v>0.914463735429904</c:v>
                </c:pt>
                <c:pt idx="703">
                  <c:v>0.91487879202091904</c:v>
                </c:pt>
                <c:pt idx="704">
                  <c:v>0.91487879202091904</c:v>
                </c:pt>
                <c:pt idx="705">
                  <c:v>0.91519609823081605</c:v>
                </c:pt>
                <c:pt idx="706">
                  <c:v>0.91526717020169501</c:v>
                </c:pt>
                <c:pt idx="707">
                  <c:v>0.91549446877701901</c:v>
                </c:pt>
                <c:pt idx="708">
                  <c:v>0.91583535448077602</c:v>
                </c:pt>
                <c:pt idx="709">
                  <c:v>0.916310479460825</c:v>
                </c:pt>
                <c:pt idx="710">
                  <c:v>0.91647707812743795</c:v>
                </c:pt>
                <c:pt idx="711">
                  <c:v>0.91665353660448501</c:v>
                </c:pt>
                <c:pt idx="712">
                  <c:v>0.91665353660448501</c:v>
                </c:pt>
                <c:pt idx="713">
                  <c:v>0.91665353660448501</c:v>
                </c:pt>
                <c:pt idx="714">
                  <c:v>0.91665353660448501</c:v>
                </c:pt>
                <c:pt idx="715">
                  <c:v>0.91665353660448501</c:v>
                </c:pt>
                <c:pt idx="716">
                  <c:v>0.91665353660448501</c:v>
                </c:pt>
                <c:pt idx="717">
                  <c:v>0.91665353660448501</c:v>
                </c:pt>
                <c:pt idx="718">
                  <c:v>0.91665353660448501</c:v>
                </c:pt>
                <c:pt idx="719">
                  <c:v>0.91665353660448501</c:v>
                </c:pt>
                <c:pt idx="720">
                  <c:v>0.91706479475733405</c:v>
                </c:pt>
                <c:pt idx="721">
                  <c:v>0.91722798684073004</c:v>
                </c:pt>
                <c:pt idx="722">
                  <c:v>0.91722798684073004</c:v>
                </c:pt>
                <c:pt idx="723">
                  <c:v>0.91773422856625397</c:v>
                </c:pt>
                <c:pt idx="724">
                  <c:v>0.91796517250223597</c:v>
                </c:pt>
                <c:pt idx="725">
                  <c:v>0.91796517250223597</c:v>
                </c:pt>
                <c:pt idx="726">
                  <c:v>0.91796517250223597</c:v>
                </c:pt>
                <c:pt idx="727">
                  <c:v>0.91796517250223597</c:v>
                </c:pt>
                <c:pt idx="728">
                  <c:v>0.91816915876565297</c:v>
                </c:pt>
                <c:pt idx="729">
                  <c:v>0.91854670653599801</c:v>
                </c:pt>
                <c:pt idx="730">
                  <c:v>0.918984769071306</c:v>
                </c:pt>
                <c:pt idx="731">
                  <c:v>0.91940011196994298</c:v>
                </c:pt>
                <c:pt idx="732">
                  <c:v>0.91945776115278999</c:v>
                </c:pt>
                <c:pt idx="733">
                  <c:v>0.91955513213169704</c:v>
                </c:pt>
                <c:pt idx="734">
                  <c:v>0.919803307265603</c:v>
                </c:pt>
                <c:pt idx="735">
                  <c:v>0.92024902251383001</c:v>
                </c:pt>
                <c:pt idx="736">
                  <c:v>0.92024902251383001</c:v>
                </c:pt>
                <c:pt idx="737">
                  <c:v>0.92072123830973196</c:v>
                </c:pt>
                <c:pt idx="738">
                  <c:v>0.92135806733708903</c:v>
                </c:pt>
                <c:pt idx="739">
                  <c:v>0.92156864736928601</c:v>
                </c:pt>
                <c:pt idx="740">
                  <c:v>0.921891805005849</c:v>
                </c:pt>
                <c:pt idx="741">
                  <c:v>0.921891805005849</c:v>
                </c:pt>
                <c:pt idx="742">
                  <c:v>0.921891805005849</c:v>
                </c:pt>
                <c:pt idx="743">
                  <c:v>0.92198745446275099</c:v>
                </c:pt>
                <c:pt idx="744">
                  <c:v>0.92218633564669295</c:v>
                </c:pt>
                <c:pt idx="745">
                  <c:v>0.922344939709002</c:v>
                </c:pt>
                <c:pt idx="746">
                  <c:v>0.92245277329778597</c:v>
                </c:pt>
                <c:pt idx="747">
                  <c:v>0.922631471245283</c:v>
                </c:pt>
                <c:pt idx="748">
                  <c:v>0.922631471245283</c:v>
                </c:pt>
                <c:pt idx="749">
                  <c:v>0.92297170826887698</c:v>
                </c:pt>
                <c:pt idx="750">
                  <c:v>0.92316220245282099</c:v>
                </c:pt>
                <c:pt idx="751">
                  <c:v>0.92363295090382203</c:v>
                </c:pt>
                <c:pt idx="752">
                  <c:v>0.92397264585278505</c:v>
                </c:pt>
                <c:pt idx="753">
                  <c:v>0.92405469557601905</c:v>
                </c:pt>
                <c:pt idx="754">
                  <c:v>0.92405469557601905</c:v>
                </c:pt>
                <c:pt idx="755">
                  <c:v>0.92405886214072397</c:v>
                </c:pt>
                <c:pt idx="756">
                  <c:v>0.92457606069167997</c:v>
                </c:pt>
                <c:pt idx="757">
                  <c:v>0.92493643789241997</c:v>
                </c:pt>
                <c:pt idx="758">
                  <c:v>0.92509330907355003</c:v>
                </c:pt>
                <c:pt idx="759">
                  <c:v>0.92554062179871099</c:v>
                </c:pt>
                <c:pt idx="760">
                  <c:v>0.92568275553345203</c:v>
                </c:pt>
                <c:pt idx="761">
                  <c:v>0.92568275553345203</c:v>
                </c:pt>
                <c:pt idx="762">
                  <c:v>0.92570789767753503</c:v>
                </c:pt>
                <c:pt idx="763">
                  <c:v>0.92570789767753503</c:v>
                </c:pt>
                <c:pt idx="764">
                  <c:v>0.92582239172055303</c:v>
                </c:pt>
                <c:pt idx="765">
                  <c:v>0.92582239172055303</c:v>
                </c:pt>
                <c:pt idx="766">
                  <c:v>0.92606335068434498</c:v>
                </c:pt>
                <c:pt idx="767">
                  <c:v>0.92606335068434498</c:v>
                </c:pt>
                <c:pt idx="768">
                  <c:v>0.92606335068434498</c:v>
                </c:pt>
                <c:pt idx="769">
                  <c:v>0.92624392061796601</c:v>
                </c:pt>
                <c:pt idx="770">
                  <c:v>0.92624392061796601</c:v>
                </c:pt>
                <c:pt idx="771">
                  <c:v>0.92648987774214997</c:v>
                </c:pt>
                <c:pt idx="772">
                  <c:v>0.92648987774214997</c:v>
                </c:pt>
                <c:pt idx="773">
                  <c:v>0.92648987774214997</c:v>
                </c:pt>
                <c:pt idx="774">
                  <c:v>0.92671054456213398</c:v>
                </c:pt>
                <c:pt idx="775">
                  <c:v>0.92671054456213398</c:v>
                </c:pt>
                <c:pt idx="776">
                  <c:v>0.92696979755940601</c:v>
                </c:pt>
                <c:pt idx="777">
                  <c:v>0.92700145225561004</c:v>
                </c:pt>
                <c:pt idx="778">
                  <c:v>0.92721285178719404</c:v>
                </c:pt>
                <c:pt idx="779">
                  <c:v>0.92743356763066198</c:v>
                </c:pt>
                <c:pt idx="780">
                  <c:v>0.92756222127549504</c:v>
                </c:pt>
                <c:pt idx="781">
                  <c:v>0.92756222127549504</c:v>
                </c:pt>
                <c:pt idx="782">
                  <c:v>0.92756222127549504</c:v>
                </c:pt>
                <c:pt idx="783">
                  <c:v>0.92779439289346799</c:v>
                </c:pt>
                <c:pt idx="784">
                  <c:v>0.92794245987024004</c:v>
                </c:pt>
                <c:pt idx="785">
                  <c:v>0.92827103665314903</c:v>
                </c:pt>
                <c:pt idx="786">
                  <c:v>0.92849793846121698</c:v>
                </c:pt>
                <c:pt idx="787">
                  <c:v>0.92894589171457798</c:v>
                </c:pt>
                <c:pt idx="788">
                  <c:v>0.92894589171457798</c:v>
                </c:pt>
                <c:pt idx="789">
                  <c:v>0.92894589171457798</c:v>
                </c:pt>
                <c:pt idx="790">
                  <c:v>0.92894589171457798</c:v>
                </c:pt>
                <c:pt idx="791">
                  <c:v>0.92913348803831097</c:v>
                </c:pt>
                <c:pt idx="792">
                  <c:v>0.92913348803831097</c:v>
                </c:pt>
                <c:pt idx="793">
                  <c:v>0.92913348803831097</c:v>
                </c:pt>
                <c:pt idx="794">
                  <c:v>0.92936768284521998</c:v>
                </c:pt>
                <c:pt idx="795">
                  <c:v>0.92980937252241902</c:v>
                </c:pt>
                <c:pt idx="796">
                  <c:v>0.92986036669316896</c:v>
                </c:pt>
                <c:pt idx="797">
                  <c:v>0.92986318713546601</c:v>
                </c:pt>
                <c:pt idx="798">
                  <c:v>0.92986318713546601</c:v>
                </c:pt>
                <c:pt idx="799">
                  <c:v>0.93002415803002403</c:v>
                </c:pt>
                <c:pt idx="800">
                  <c:v>0.93021370322637797</c:v>
                </c:pt>
                <c:pt idx="801">
                  <c:v>0.93030054186024602</c:v>
                </c:pt>
                <c:pt idx="802">
                  <c:v>0.93045706637483805</c:v>
                </c:pt>
                <c:pt idx="803">
                  <c:v>0.93052335263035302</c:v>
                </c:pt>
                <c:pt idx="804">
                  <c:v>0.93052335263035302</c:v>
                </c:pt>
                <c:pt idx="805">
                  <c:v>0.93052335263035302</c:v>
                </c:pt>
                <c:pt idx="806">
                  <c:v>0.93052335263035302</c:v>
                </c:pt>
                <c:pt idx="807">
                  <c:v>0.93058535124840902</c:v>
                </c:pt>
                <c:pt idx="808">
                  <c:v>0.93087403513167</c:v>
                </c:pt>
                <c:pt idx="809">
                  <c:v>0.93109912400850503</c:v>
                </c:pt>
                <c:pt idx="810">
                  <c:v>0.93141905179976303</c:v>
                </c:pt>
                <c:pt idx="811">
                  <c:v>0.93176522905980697</c:v>
                </c:pt>
                <c:pt idx="812">
                  <c:v>0.93191772052379895</c:v>
                </c:pt>
                <c:pt idx="813">
                  <c:v>0.93210539747224697</c:v>
                </c:pt>
                <c:pt idx="814">
                  <c:v>0.93252115249109102</c:v>
                </c:pt>
                <c:pt idx="815">
                  <c:v>0.93294110820561704</c:v>
                </c:pt>
                <c:pt idx="816">
                  <c:v>0.93294110820561704</c:v>
                </c:pt>
                <c:pt idx="817">
                  <c:v>0.93299720201527703</c:v>
                </c:pt>
                <c:pt idx="818">
                  <c:v>0.933228838205718</c:v>
                </c:pt>
                <c:pt idx="819">
                  <c:v>0.933228838205718</c:v>
                </c:pt>
                <c:pt idx="820">
                  <c:v>0.93328491890913501</c:v>
                </c:pt>
                <c:pt idx="821">
                  <c:v>0.93335403472230805</c:v>
                </c:pt>
                <c:pt idx="822">
                  <c:v>0.93364462383825597</c:v>
                </c:pt>
                <c:pt idx="823">
                  <c:v>0.93364462383825597</c:v>
                </c:pt>
                <c:pt idx="824">
                  <c:v>0.93364462383825597</c:v>
                </c:pt>
                <c:pt idx="825">
                  <c:v>0.93364462383825597</c:v>
                </c:pt>
                <c:pt idx="826">
                  <c:v>0.93374982446947796</c:v>
                </c:pt>
                <c:pt idx="827">
                  <c:v>0.93406902076051401</c:v>
                </c:pt>
                <c:pt idx="828">
                  <c:v>0.934126167302472</c:v>
                </c:pt>
                <c:pt idx="829">
                  <c:v>0.93428296147026302</c:v>
                </c:pt>
                <c:pt idx="830">
                  <c:v>0.93428296147026302</c:v>
                </c:pt>
                <c:pt idx="831">
                  <c:v>0.93428296147026302</c:v>
                </c:pt>
                <c:pt idx="832">
                  <c:v>0.93428296147026302</c:v>
                </c:pt>
                <c:pt idx="833">
                  <c:v>0.93428296147026302</c:v>
                </c:pt>
                <c:pt idx="834">
                  <c:v>0.93447524308789998</c:v>
                </c:pt>
                <c:pt idx="835">
                  <c:v>0.93457421519172701</c:v>
                </c:pt>
                <c:pt idx="836">
                  <c:v>0.93457421519172701</c:v>
                </c:pt>
                <c:pt idx="837">
                  <c:v>0.93457421519172701</c:v>
                </c:pt>
                <c:pt idx="838">
                  <c:v>0.93457421519172701</c:v>
                </c:pt>
                <c:pt idx="839">
                  <c:v>0.93461909003641097</c:v>
                </c:pt>
                <c:pt idx="840">
                  <c:v>0.93475954524182203</c:v>
                </c:pt>
                <c:pt idx="841">
                  <c:v>0.93475954524182203</c:v>
                </c:pt>
                <c:pt idx="842">
                  <c:v>0.93491476533830598</c:v>
                </c:pt>
                <c:pt idx="843">
                  <c:v>0.93521913296983405</c:v>
                </c:pt>
                <c:pt idx="844">
                  <c:v>0.93538274943618605</c:v>
                </c:pt>
                <c:pt idx="845">
                  <c:v>0.93570224645353095</c:v>
                </c:pt>
                <c:pt idx="846">
                  <c:v>0.93570224645353095</c:v>
                </c:pt>
                <c:pt idx="847">
                  <c:v>0.93577863278525897</c:v>
                </c:pt>
                <c:pt idx="848">
                  <c:v>0.93580802258157703</c:v>
                </c:pt>
                <c:pt idx="849">
                  <c:v>0.93580802258157703</c:v>
                </c:pt>
                <c:pt idx="850">
                  <c:v>0.93580802258157703</c:v>
                </c:pt>
                <c:pt idx="851">
                  <c:v>0.93580802258157703</c:v>
                </c:pt>
                <c:pt idx="852">
                  <c:v>0.93580802258157703</c:v>
                </c:pt>
                <c:pt idx="853">
                  <c:v>0.93580802258157703</c:v>
                </c:pt>
                <c:pt idx="854">
                  <c:v>0.93580802258157703</c:v>
                </c:pt>
                <c:pt idx="855">
                  <c:v>0.93594819568112997</c:v>
                </c:pt>
                <c:pt idx="856">
                  <c:v>0.93600844949242001</c:v>
                </c:pt>
                <c:pt idx="857">
                  <c:v>0.93644987204826902</c:v>
                </c:pt>
                <c:pt idx="858">
                  <c:v>0.936789334363343</c:v>
                </c:pt>
                <c:pt idx="859">
                  <c:v>0.936789334363343</c:v>
                </c:pt>
                <c:pt idx="860">
                  <c:v>0.936789334363343</c:v>
                </c:pt>
                <c:pt idx="861">
                  <c:v>0.93692099390953099</c:v>
                </c:pt>
                <c:pt idx="862">
                  <c:v>0.93716499442998302</c:v>
                </c:pt>
                <c:pt idx="863">
                  <c:v>0.93731145752240197</c:v>
                </c:pt>
                <c:pt idx="864">
                  <c:v>0.93772036023262595</c:v>
                </c:pt>
                <c:pt idx="865">
                  <c:v>0.93772036023262595</c:v>
                </c:pt>
                <c:pt idx="866">
                  <c:v>0.93785012239145904</c:v>
                </c:pt>
                <c:pt idx="867">
                  <c:v>0.93789271989691603</c:v>
                </c:pt>
                <c:pt idx="868">
                  <c:v>0.93789271989691603</c:v>
                </c:pt>
                <c:pt idx="869">
                  <c:v>0.93789271989691603</c:v>
                </c:pt>
                <c:pt idx="870">
                  <c:v>0.93789271989691603</c:v>
                </c:pt>
                <c:pt idx="871">
                  <c:v>0.93790361366882402</c:v>
                </c:pt>
                <c:pt idx="872">
                  <c:v>0.93823570102841702</c:v>
                </c:pt>
                <c:pt idx="873">
                  <c:v>0.93823570102841702</c:v>
                </c:pt>
                <c:pt idx="874">
                  <c:v>0.93823570102841702</c:v>
                </c:pt>
                <c:pt idx="875">
                  <c:v>0.93823570102841702</c:v>
                </c:pt>
                <c:pt idx="876">
                  <c:v>0.93849770427732304</c:v>
                </c:pt>
                <c:pt idx="877">
                  <c:v>0.93878873075786395</c:v>
                </c:pt>
                <c:pt idx="878">
                  <c:v>0.93887116568717899</c:v>
                </c:pt>
                <c:pt idx="879">
                  <c:v>0.93887116568717899</c:v>
                </c:pt>
                <c:pt idx="880">
                  <c:v>0.93887116568717899</c:v>
                </c:pt>
                <c:pt idx="881">
                  <c:v>0.93887116568717899</c:v>
                </c:pt>
                <c:pt idx="882">
                  <c:v>0.93905401363409902</c:v>
                </c:pt>
                <c:pt idx="883">
                  <c:v>0.93918263071984198</c:v>
                </c:pt>
                <c:pt idx="884">
                  <c:v>0.93918263071984198</c:v>
                </c:pt>
                <c:pt idx="885">
                  <c:v>0.93928819308598999</c:v>
                </c:pt>
                <c:pt idx="886">
                  <c:v>0.93928819308598999</c:v>
                </c:pt>
                <c:pt idx="887">
                  <c:v>0.93962446849693104</c:v>
                </c:pt>
                <c:pt idx="888">
                  <c:v>0.93999035018612898</c:v>
                </c:pt>
                <c:pt idx="889">
                  <c:v>0.94001224851257303</c:v>
                </c:pt>
                <c:pt idx="890">
                  <c:v>0.94001224851257303</c:v>
                </c:pt>
                <c:pt idx="891">
                  <c:v>0.94001224851257303</c:v>
                </c:pt>
                <c:pt idx="892">
                  <c:v>0.94001224851257303</c:v>
                </c:pt>
                <c:pt idx="893">
                  <c:v>0.94001224851257303</c:v>
                </c:pt>
                <c:pt idx="894">
                  <c:v>0.94007003763867303</c:v>
                </c:pt>
                <c:pt idx="895">
                  <c:v>0.94018104010188197</c:v>
                </c:pt>
                <c:pt idx="896">
                  <c:v>0.94018104010188197</c:v>
                </c:pt>
                <c:pt idx="897">
                  <c:v>0.94021079919877204</c:v>
                </c:pt>
                <c:pt idx="898">
                  <c:v>0.94021079919877204</c:v>
                </c:pt>
                <c:pt idx="899">
                  <c:v>0.94037049296493502</c:v>
                </c:pt>
                <c:pt idx="900">
                  <c:v>0.94053831104029195</c:v>
                </c:pt>
                <c:pt idx="901">
                  <c:v>0.94053831104029195</c:v>
                </c:pt>
                <c:pt idx="902">
                  <c:v>0.94053831104029195</c:v>
                </c:pt>
                <c:pt idx="903">
                  <c:v>0.94053831104029195</c:v>
                </c:pt>
                <c:pt idx="904">
                  <c:v>0.94053831104029195</c:v>
                </c:pt>
                <c:pt idx="905">
                  <c:v>0.94053831104029195</c:v>
                </c:pt>
                <c:pt idx="906">
                  <c:v>0.94053831104029195</c:v>
                </c:pt>
                <c:pt idx="907">
                  <c:v>0.94074770676691499</c:v>
                </c:pt>
                <c:pt idx="908">
                  <c:v>0.94074770676691499</c:v>
                </c:pt>
                <c:pt idx="909">
                  <c:v>0.94074770676691499</c:v>
                </c:pt>
                <c:pt idx="910">
                  <c:v>0.94079426672197697</c:v>
                </c:pt>
                <c:pt idx="911">
                  <c:v>0.94122093845812904</c:v>
                </c:pt>
                <c:pt idx="912">
                  <c:v>0.94122093845812904</c:v>
                </c:pt>
                <c:pt idx="913">
                  <c:v>0.94122093845812904</c:v>
                </c:pt>
                <c:pt idx="914">
                  <c:v>0.94122093845812904</c:v>
                </c:pt>
                <c:pt idx="915">
                  <c:v>0.94122093845812904</c:v>
                </c:pt>
                <c:pt idx="916">
                  <c:v>0.94122093845812904</c:v>
                </c:pt>
                <c:pt idx="917">
                  <c:v>0.94142033278760096</c:v>
                </c:pt>
                <c:pt idx="918">
                  <c:v>0.94142033278760096</c:v>
                </c:pt>
                <c:pt idx="919">
                  <c:v>0.94143335585127097</c:v>
                </c:pt>
                <c:pt idx="920">
                  <c:v>0.94186871200916999</c:v>
                </c:pt>
                <c:pt idx="921">
                  <c:v>0.94195714846472001</c:v>
                </c:pt>
                <c:pt idx="922">
                  <c:v>0.94211406013169097</c:v>
                </c:pt>
                <c:pt idx="923">
                  <c:v>0.94211406013169097</c:v>
                </c:pt>
                <c:pt idx="924">
                  <c:v>0.94211406013169097</c:v>
                </c:pt>
                <c:pt idx="925">
                  <c:v>0.94211919403487698</c:v>
                </c:pt>
                <c:pt idx="926">
                  <c:v>0.94211919403487698</c:v>
                </c:pt>
                <c:pt idx="927">
                  <c:v>0.94211919403487698</c:v>
                </c:pt>
                <c:pt idx="928">
                  <c:v>0.94211919403487698</c:v>
                </c:pt>
                <c:pt idx="929">
                  <c:v>0.94213819228579299</c:v>
                </c:pt>
                <c:pt idx="930">
                  <c:v>0.94236339619338505</c:v>
                </c:pt>
                <c:pt idx="931">
                  <c:v>0.94248711949257002</c:v>
                </c:pt>
                <c:pt idx="932">
                  <c:v>0.942529250618932</c:v>
                </c:pt>
                <c:pt idx="933">
                  <c:v>0.942529250618932</c:v>
                </c:pt>
                <c:pt idx="934">
                  <c:v>0.94262173978363795</c:v>
                </c:pt>
                <c:pt idx="935">
                  <c:v>0.94262173978363795</c:v>
                </c:pt>
                <c:pt idx="936">
                  <c:v>0.94267855903098996</c:v>
                </c:pt>
                <c:pt idx="937">
                  <c:v>0.94281272630755097</c:v>
                </c:pt>
                <c:pt idx="938">
                  <c:v>0.94281272630755097</c:v>
                </c:pt>
                <c:pt idx="939">
                  <c:v>0.94283473125278205</c:v>
                </c:pt>
                <c:pt idx="940">
                  <c:v>0.94283473125278205</c:v>
                </c:pt>
                <c:pt idx="941">
                  <c:v>0.94283473125278205</c:v>
                </c:pt>
                <c:pt idx="942">
                  <c:v>0.94283473125278205</c:v>
                </c:pt>
                <c:pt idx="943">
                  <c:v>0.94319283341225002</c:v>
                </c:pt>
                <c:pt idx="944">
                  <c:v>0.94344562864051695</c:v>
                </c:pt>
                <c:pt idx="945">
                  <c:v>0.94344562864051695</c:v>
                </c:pt>
                <c:pt idx="946">
                  <c:v>0.94352458374845305</c:v>
                </c:pt>
                <c:pt idx="947">
                  <c:v>0.94352458374845305</c:v>
                </c:pt>
                <c:pt idx="948">
                  <c:v>0.94352458374845305</c:v>
                </c:pt>
                <c:pt idx="949">
                  <c:v>0.94352458374845305</c:v>
                </c:pt>
                <c:pt idx="950">
                  <c:v>0.94352458374845305</c:v>
                </c:pt>
                <c:pt idx="951">
                  <c:v>0.94352458374845305</c:v>
                </c:pt>
                <c:pt idx="952">
                  <c:v>0.94352458374845305</c:v>
                </c:pt>
                <c:pt idx="953">
                  <c:v>0.94352458374845305</c:v>
                </c:pt>
                <c:pt idx="954">
                  <c:v>0.94352458374845305</c:v>
                </c:pt>
                <c:pt idx="955">
                  <c:v>0.94356122176894597</c:v>
                </c:pt>
                <c:pt idx="956">
                  <c:v>0.94359495527241199</c:v>
                </c:pt>
                <c:pt idx="957">
                  <c:v>0.94369665657059498</c:v>
                </c:pt>
                <c:pt idx="958">
                  <c:v>0.943700599200474</c:v>
                </c:pt>
                <c:pt idx="959">
                  <c:v>0.94382859844945899</c:v>
                </c:pt>
                <c:pt idx="960">
                  <c:v>0.94382859844945899</c:v>
                </c:pt>
                <c:pt idx="961">
                  <c:v>0.94382859844945899</c:v>
                </c:pt>
                <c:pt idx="962">
                  <c:v>0.94382859844945899</c:v>
                </c:pt>
                <c:pt idx="963">
                  <c:v>0.94419245272346897</c:v>
                </c:pt>
                <c:pt idx="964">
                  <c:v>0.94433511001321202</c:v>
                </c:pt>
                <c:pt idx="965">
                  <c:v>0.94475774336787899</c:v>
                </c:pt>
                <c:pt idx="966">
                  <c:v>0.94475774336787899</c:v>
                </c:pt>
                <c:pt idx="967">
                  <c:v>0.94479281700859097</c:v>
                </c:pt>
                <c:pt idx="968">
                  <c:v>0.94506753730217397</c:v>
                </c:pt>
                <c:pt idx="969">
                  <c:v>0.94524804433245302</c:v>
                </c:pt>
                <c:pt idx="970">
                  <c:v>0.94524804433245302</c:v>
                </c:pt>
                <c:pt idx="971">
                  <c:v>0.94524804433245302</c:v>
                </c:pt>
                <c:pt idx="972">
                  <c:v>0.94540374185436005</c:v>
                </c:pt>
                <c:pt idx="973">
                  <c:v>0.94547412701562505</c:v>
                </c:pt>
                <c:pt idx="974">
                  <c:v>0.94547412701562505</c:v>
                </c:pt>
                <c:pt idx="975">
                  <c:v>0.945686505117735</c:v>
                </c:pt>
                <c:pt idx="976">
                  <c:v>0.945686505117735</c:v>
                </c:pt>
                <c:pt idx="977">
                  <c:v>0.94573393457106403</c:v>
                </c:pt>
                <c:pt idx="978">
                  <c:v>0.94573393457106403</c:v>
                </c:pt>
                <c:pt idx="979">
                  <c:v>0.94573393457106403</c:v>
                </c:pt>
                <c:pt idx="980">
                  <c:v>0.94605582888301898</c:v>
                </c:pt>
                <c:pt idx="981">
                  <c:v>0.94616140010264604</c:v>
                </c:pt>
                <c:pt idx="982">
                  <c:v>0.94625343473442003</c:v>
                </c:pt>
                <c:pt idx="983">
                  <c:v>0.94625343473442003</c:v>
                </c:pt>
                <c:pt idx="984">
                  <c:v>0.94654680461153595</c:v>
                </c:pt>
                <c:pt idx="985">
                  <c:v>0.94664781844800305</c:v>
                </c:pt>
                <c:pt idx="986">
                  <c:v>0.94668193504796105</c:v>
                </c:pt>
                <c:pt idx="987">
                  <c:v>0.94668193504796105</c:v>
                </c:pt>
                <c:pt idx="988">
                  <c:v>0.94670182557986604</c:v>
                </c:pt>
                <c:pt idx="989">
                  <c:v>0.94670182557986604</c:v>
                </c:pt>
                <c:pt idx="990">
                  <c:v>0.94678463845537597</c:v>
                </c:pt>
                <c:pt idx="991">
                  <c:v>0.94703869103509597</c:v>
                </c:pt>
                <c:pt idx="992">
                  <c:v>0.94710632030817299</c:v>
                </c:pt>
                <c:pt idx="993">
                  <c:v>0.94710632030817299</c:v>
                </c:pt>
                <c:pt idx="994">
                  <c:v>0.94710632030817299</c:v>
                </c:pt>
                <c:pt idx="995">
                  <c:v>0.94710632030817299</c:v>
                </c:pt>
                <c:pt idx="996">
                  <c:v>0.947220847781029</c:v>
                </c:pt>
                <c:pt idx="997">
                  <c:v>0.947220847781029</c:v>
                </c:pt>
                <c:pt idx="998">
                  <c:v>0.947220847781029</c:v>
                </c:pt>
                <c:pt idx="999">
                  <c:v>0.94734993245899501</c:v>
                </c:pt>
                <c:pt idx="1000">
                  <c:v>0.94755856289317697</c:v>
                </c:pt>
                <c:pt idx="1001">
                  <c:v>0.94755856289317697</c:v>
                </c:pt>
                <c:pt idx="1002">
                  <c:v>0.94767465572975795</c:v>
                </c:pt>
                <c:pt idx="1003">
                  <c:v>0.94767465572975795</c:v>
                </c:pt>
                <c:pt idx="1004">
                  <c:v>0.94767465572975795</c:v>
                </c:pt>
                <c:pt idx="1005">
                  <c:v>0.94767465572975795</c:v>
                </c:pt>
                <c:pt idx="1006">
                  <c:v>0.94767465572975795</c:v>
                </c:pt>
                <c:pt idx="1007">
                  <c:v>0.94767465572975795</c:v>
                </c:pt>
                <c:pt idx="1008">
                  <c:v>0.94782880451316798</c:v>
                </c:pt>
                <c:pt idx="1009">
                  <c:v>0.94788319533033705</c:v>
                </c:pt>
                <c:pt idx="1010">
                  <c:v>0.94788319533033705</c:v>
                </c:pt>
                <c:pt idx="1011">
                  <c:v>0.94788398119740203</c:v>
                </c:pt>
                <c:pt idx="1012">
                  <c:v>0.94788398119740203</c:v>
                </c:pt>
                <c:pt idx="1013">
                  <c:v>0.94788398119740203</c:v>
                </c:pt>
                <c:pt idx="1014">
                  <c:v>0.94788398119740203</c:v>
                </c:pt>
                <c:pt idx="1015">
                  <c:v>0.94788398119740203</c:v>
                </c:pt>
                <c:pt idx="1016">
                  <c:v>0.94788398119740203</c:v>
                </c:pt>
                <c:pt idx="1017">
                  <c:v>0.94788398119740203</c:v>
                </c:pt>
                <c:pt idx="1018">
                  <c:v>0.94788398119740203</c:v>
                </c:pt>
                <c:pt idx="1019">
                  <c:v>0.94788398119740203</c:v>
                </c:pt>
                <c:pt idx="1020">
                  <c:v>0.94788398119740203</c:v>
                </c:pt>
                <c:pt idx="1021">
                  <c:v>0.94788398119740203</c:v>
                </c:pt>
                <c:pt idx="1022">
                  <c:v>0.94788398119740203</c:v>
                </c:pt>
                <c:pt idx="1023">
                  <c:v>0.94788398119740203</c:v>
                </c:pt>
                <c:pt idx="1024">
                  <c:v>0.94788398119740203</c:v>
                </c:pt>
                <c:pt idx="1025">
                  <c:v>0.94807095315145895</c:v>
                </c:pt>
                <c:pt idx="1026">
                  <c:v>0.94843262085064395</c:v>
                </c:pt>
                <c:pt idx="1027">
                  <c:v>0.94843262085064395</c:v>
                </c:pt>
                <c:pt idx="1028">
                  <c:v>0.94854765477110603</c:v>
                </c:pt>
                <c:pt idx="1029">
                  <c:v>0.94865000158681101</c:v>
                </c:pt>
                <c:pt idx="1030">
                  <c:v>0.94878994755076995</c:v>
                </c:pt>
                <c:pt idx="1031">
                  <c:v>0.94910002582784303</c:v>
                </c:pt>
                <c:pt idx="1032">
                  <c:v>0.94912120481575601</c:v>
                </c:pt>
                <c:pt idx="1033">
                  <c:v>0.94936636402038299</c:v>
                </c:pt>
                <c:pt idx="1034">
                  <c:v>0.94960720524171405</c:v>
                </c:pt>
                <c:pt idx="1035">
                  <c:v>0.94960720524171405</c:v>
                </c:pt>
                <c:pt idx="1036">
                  <c:v>0.94960720524171405</c:v>
                </c:pt>
                <c:pt idx="1037">
                  <c:v>0.94960720524171405</c:v>
                </c:pt>
                <c:pt idx="1038">
                  <c:v>0.94960720524171405</c:v>
                </c:pt>
                <c:pt idx="1039">
                  <c:v>0.94960720524171405</c:v>
                </c:pt>
                <c:pt idx="1040">
                  <c:v>0.94960720524171405</c:v>
                </c:pt>
                <c:pt idx="1041">
                  <c:v>0.94960720524171405</c:v>
                </c:pt>
                <c:pt idx="1042">
                  <c:v>0.94960720524171405</c:v>
                </c:pt>
                <c:pt idx="1043">
                  <c:v>0.94960720524171405</c:v>
                </c:pt>
                <c:pt idx="1044">
                  <c:v>0.94960720524171405</c:v>
                </c:pt>
                <c:pt idx="1045">
                  <c:v>0.94960720524171405</c:v>
                </c:pt>
                <c:pt idx="1046">
                  <c:v>0.94960720524171405</c:v>
                </c:pt>
                <c:pt idx="1047">
                  <c:v>0.94960720524171405</c:v>
                </c:pt>
                <c:pt idx="1048">
                  <c:v>0.94961095179868604</c:v>
                </c:pt>
                <c:pt idx="1049">
                  <c:v>0.94961095179868604</c:v>
                </c:pt>
                <c:pt idx="1050">
                  <c:v>0.94961095179868604</c:v>
                </c:pt>
                <c:pt idx="1051">
                  <c:v>0.94961095179868604</c:v>
                </c:pt>
                <c:pt idx="1052">
                  <c:v>0.94980752342298302</c:v>
                </c:pt>
                <c:pt idx="1053">
                  <c:v>0.949991862919361</c:v>
                </c:pt>
                <c:pt idx="1054">
                  <c:v>0.95021978103910598</c:v>
                </c:pt>
                <c:pt idx="1055">
                  <c:v>0.95022321729496495</c:v>
                </c:pt>
                <c:pt idx="1056">
                  <c:v>0.95022321729496495</c:v>
                </c:pt>
                <c:pt idx="1057">
                  <c:v>0.95022321729496495</c:v>
                </c:pt>
                <c:pt idx="1058">
                  <c:v>0.95022321729496495</c:v>
                </c:pt>
                <c:pt idx="1059">
                  <c:v>0.95022321729496495</c:v>
                </c:pt>
                <c:pt idx="1060">
                  <c:v>0.95022321729496495</c:v>
                </c:pt>
                <c:pt idx="1061">
                  <c:v>0.95022321729496495</c:v>
                </c:pt>
                <c:pt idx="1062">
                  <c:v>0.95022321729496495</c:v>
                </c:pt>
                <c:pt idx="1063">
                  <c:v>0.95022321729496495</c:v>
                </c:pt>
                <c:pt idx="1064">
                  <c:v>0.95022321729496495</c:v>
                </c:pt>
                <c:pt idx="1065">
                  <c:v>0.95050857002381395</c:v>
                </c:pt>
                <c:pt idx="1066">
                  <c:v>0.95050857002381395</c:v>
                </c:pt>
                <c:pt idx="1067">
                  <c:v>0.95050857002381395</c:v>
                </c:pt>
                <c:pt idx="1068">
                  <c:v>0.95053507571400897</c:v>
                </c:pt>
                <c:pt idx="1069">
                  <c:v>0.95068797100691005</c:v>
                </c:pt>
                <c:pt idx="1070">
                  <c:v>0.95068797100691005</c:v>
                </c:pt>
                <c:pt idx="1071">
                  <c:v>0.95068797100691005</c:v>
                </c:pt>
                <c:pt idx="1072">
                  <c:v>0.95068797100691005</c:v>
                </c:pt>
                <c:pt idx="1073">
                  <c:v>0.95068797100691005</c:v>
                </c:pt>
                <c:pt idx="1074">
                  <c:v>0.95068797100691005</c:v>
                </c:pt>
                <c:pt idx="1075">
                  <c:v>0.95068797100691005</c:v>
                </c:pt>
                <c:pt idx="1076">
                  <c:v>0.95068797100691005</c:v>
                </c:pt>
                <c:pt idx="1077">
                  <c:v>0.95068797100691005</c:v>
                </c:pt>
                <c:pt idx="1078">
                  <c:v>0.95076953245151097</c:v>
                </c:pt>
                <c:pt idx="1079">
                  <c:v>0.95076953245151097</c:v>
                </c:pt>
                <c:pt idx="1080">
                  <c:v>0.950935547592062</c:v>
                </c:pt>
                <c:pt idx="1081">
                  <c:v>0.950935547592062</c:v>
                </c:pt>
                <c:pt idx="1082">
                  <c:v>0.950935547592062</c:v>
                </c:pt>
                <c:pt idx="1083">
                  <c:v>0.950935547592062</c:v>
                </c:pt>
                <c:pt idx="1084">
                  <c:v>0.950935547592062</c:v>
                </c:pt>
                <c:pt idx="1085">
                  <c:v>0.95102011833331901</c:v>
                </c:pt>
                <c:pt idx="1086">
                  <c:v>0.95102011833331901</c:v>
                </c:pt>
                <c:pt idx="1087">
                  <c:v>0.95102011833331901</c:v>
                </c:pt>
                <c:pt idx="1088">
                  <c:v>0.95102011833331901</c:v>
                </c:pt>
                <c:pt idx="1089">
                  <c:v>0.951137997305875</c:v>
                </c:pt>
                <c:pt idx="1090">
                  <c:v>0.951137997305875</c:v>
                </c:pt>
                <c:pt idx="1091">
                  <c:v>0.951137997305875</c:v>
                </c:pt>
                <c:pt idx="1092">
                  <c:v>0.951137997305875</c:v>
                </c:pt>
                <c:pt idx="1093">
                  <c:v>0.951137997305875</c:v>
                </c:pt>
                <c:pt idx="1094">
                  <c:v>0.951137997305875</c:v>
                </c:pt>
                <c:pt idx="1095">
                  <c:v>0.95122798350551296</c:v>
                </c:pt>
                <c:pt idx="1096">
                  <c:v>0.95122798350551296</c:v>
                </c:pt>
                <c:pt idx="1097">
                  <c:v>0.95122798350551296</c:v>
                </c:pt>
                <c:pt idx="1098">
                  <c:v>0.95133603593685501</c:v>
                </c:pt>
                <c:pt idx="1099">
                  <c:v>0.95159655827547796</c:v>
                </c:pt>
                <c:pt idx="1100">
                  <c:v>0.95164729180969398</c:v>
                </c:pt>
                <c:pt idx="1101">
                  <c:v>0.95167742704841496</c:v>
                </c:pt>
                <c:pt idx="1102">
                  <c:v>0.95167742704841496</c:v>
                </c:pt>
                <c:pt idx="1103">
                  <c:v>0.95167742704841496</c:v>
                </c:pt>
                <c:pt idx="1104">
                  <c:v>0.95170961597956005</c:v>
                </c:pt>
                <c:pt idx="1105">
                  <c:v>0.95189837194406901</c:v>
                </c:pt>
                <c:pt idx="1106">
                  <c:v>0.95210699642415997</c:v>
                </c:pt>
                <c:pt idx="1107">
                  <c:v>0.95219512473635504</c:v>
                </c:pt>
                <c:pt idx="1108">
                  <c:v>0.95219512473635504</c:v>
                </c:pt>
                <c:pt idx="1109">
                  <c:v>0.95219512473635504</c:v>
                </c:pt>
                <c:pt idx="1110">
                  <c:v>0.95219512473635504</c:v>
                </c:pt>
                <c:pt idx="1111">
                  <c:v>0.95219512473635504</c:v>
                </c:pt>
                <c:pt idx="1112">
                  <c:v>0.95219512473635504</c:v>
                </c:pt>
                <c:pt idx="1113">
                  <c:v>0.95219512473635504</c:v>
                </c:pt>
                <c:pt idx="1114">
                  <c:v>0.95219512473635504</c:v>
                </c:pt>
                <c:pt idx="1115">
                  <c:v>0.95219512473635504</c:v>
                </c:pt>
                <c:pt idx="1116">
                  <c:v>0.95219512473635504</c:v>
                </c:pt>
                <c:pt idx="1117">
                  <c:v>0.95219512473635504</c:v>
                </c:pt>
                <c:pt idx="1118">
                  <c:v>0.95219512473635504</c:v>
                </c:pt>
                <c:pt idx="1119">
                  <c:v>0.95219512473635504</c:v>
                </c:pt>
                <c:pt idx="1120">
                  <c:v>0.95219512473635504</c:v>
                </c:pt>
                <c:pt idx="1121">
                  <c:v>0.95219512473635504</c:v>
                </c:pt>
                <c:pt idx="1122">
                  <c:v>0.95219512473635504</c:v>
                </c:pt>
                <c:pt idx="1123">
                  <c:v>0.95219512473635504</c:v>
                </c:pt>
                <c:pt idx="1124">
                  <c:v>0.95219512473635504</c:v>
                </c:pt>
                <c:pt idx="1125">
                  <c:v>0.95219512473635504</c:v>
                </c:pt>
                <c:pt idx="1126">
                  <c:v>0.95219512473635504</c:v>
                </c:pt>
                <c:pt idx="1127">
                  <c:v>0.95219512473635504</c:v>
                </c:pt>
                <c:pt idx="1128">
                  <c:v>0.95219512473635504</c:v>
                </c:pt>
                <c:pt idx="1129">
                  <c:v>0.95219512473635504</c:v>
                </c:pt>
                <c:pt idx="1130">
                  <c:v>0.95219512473635504</c:v>
                </c:pt>
                <c:pt idx="1131">
                  <c:v>0.95243842026028802</c:v>
                </c:pt>
                <c:pt idx="1132">
                  <c:v>0.95243842026028802</c:v>
                </c:pt>
                <c:pt idx="1133">
                  <c:v>0.95270685848175696</c:v>
                </c:pt>
                <c:pt idx="1134">
                  <c:v>0.95275692374054599</c:v>
                </c:pt>
                <c:pt idx="1135">
                  <c:v>0.9527948503525</c:v>
                </c:pt>
                <c:pt idx="1136">
                  <c:v>0.9527948503525</c:v>
                </c:pt>
                <c:pt idx="1137">
                  <c:v>0.9527948503525</c:v>
                </c:pt>
                <c:pt idx="1138">
                  <c:v>0.9527948503525</c:v>
                </c:pt>
                <c:pt idx="1139">
                  <c:v>0.9527948503525</c:v>
                </c:pt>
                <c:pt idx="1140">
                  <c:v>0.9527948503525</c:v>
                </c:pt>
                <c:pt idx="1141">
                  <c:v>0.9527948503525</c:v>
                </c:pt>
                <c:pt idx="1142">
                  <c:v>0.9527948503525</c:v>
                </c:pt>
                <c:pt idx="1143">
                  <c:v>0.9527948503525</c:v>
                </c:pt>
                <c:pt idx="1144">
                  <c:v>0.9527948503525</c:v>
                </c:pt>
                <c:pt idx="1145">
                  <c:v>0.9527948503525</c:v>
                </c:pt>
                <c:pt idx="1146">
                  <c:v>0.9527948503525</c:v>
                </c:pt>
                <c:pt idx="1147">
                  <c:v>0.9527948503525</c:v>
                </c:pt>
                <c:pt idx="1148">
                  <c:v>0.9527948503525</c:v>
                </c:pt>
                <c:pt idx="1149">
                  <c:v>0.9527948503525</c:v>
                </c:pt>
                <c:pt idx="1150">
                  <c:v>0.9527948503525</c:v>
                </c:pt>
                <c:pt idx="1151">
                  <c:v>0.9527948503525</c:v>
                </c:pt>
                <c:pt idx="1152">
                  <c:v>0.9527948503525</c:v>
                </c:pt>
                <c:pt idx="1153">
                  <c:v>0.9527948503525</c:v>
                </c:pt>
                <c:pt idx="1154">
                  <c:v>0.9527948503525</c:v>
                </c:pt>
                <c:pt idx="1155">
                  <c:v>0.9527948503525</c:v>
                </c:pt>
                <c:pt idx="1156">
                  <c:v>0.9527948503525</c:v>
                </c:pt>
                <c:pt idx="1157">
                  <c:v>0.9527948503525</c:v>
                </c:pt>
                <c:pt idx="1158">
                  <c:v>0.9527948503525</c:v>
                </c:pt>
                <c:pt idx="1159">
                  <c:v>0.9527948503525</c:v>
                </c:pt>
                <c:pt idx="1160">
                  <c:v>0.9527948503525</c:v>
                </c:pt>
                <c:pt idx="1161">
                  <c:v>0.9527948503525</c:v>
                </c:pt>
                <c:pt idx="1162">
                  <c:v>0.9527948503525</c:v>
                </c:pt>
                <c:pt idx="1163">
                  <c:v>0.95293384934320002</c:v>
                </c:pt>
                <c:pt idx="1164">
                  <c:v>0.95293384934320002</c:v>
                </c:pt>
                <c:pt idx="1165">
                  <c:v>0.95293384934320002</c:v>
                </c:pt>
                <c:pt idx="1166">
                  <c:v>0.95293384934320002</c:v>
                </c:pt>
                <c:pt idx="1167">
                  <c:v>0.95293384934320002</c:v>
                </c:pt>
                <c:pt idx="1168">
                  <c:v>0.95293384934320002</c:v>
                </c:pt>
                <c:pt idx="1169">
                  <c:v>0.95293384934320002</c:v>
                </c:pt>
                <c:pt idx="1170">
                  <c:v>0.95303476547916899</c:v>
                </c:pt>
                <c:pt idx="1171">
                  <c:v>0.95311740083281404</c:v>
                </c:pt>
                <c:pt idx="1172">
                  <c:v>0.95311740083281404</c:v>
                </c:pt>
                <c:pt idx="1173">
                  <c:v>0.95336634144759003</c:v>
                </c:pt>
                <c:pt idx="1174">
                  <c:v>0.95336634144759003</c:v>
                </c:pt>
                <c:pt idx="1175">
                  <c:v>0.95344322822737304</c:v>
                </c:pt>
                <c:pt idx="1176">
                  <c:v>0.95378991110142397</c:v>
                </c:pt>
                <c:pt idx="1177">
                  <c:v>0.95378991110142397</c:v>
                </c:pt>
                <c:pt idx="1178">
                  <c:v>0.95378991110142397</c:v>
                </c:pt>
                <c:pt idx="1179">
                  <c:v>0.95378991110142397</c:v>
                </c:pt>
                <c:pt idx="1180">
                  <c:v>0.95378991110142397</c:v>
                </c:pt>
                <c:pt idx="1181">
                  <c:v>0.95378991110142397</c:v>
                </c:pt>
                <c:pt idx="1182">
                  <c:v>0.95378991110142397</c:v>
                </c:pt>
                <c:pt idx="1183">
                  <c:v>0.95395506102453598</c:v>
                </c:pt>
                <c:pt idx="1184">
                  <c:v>0.95412714162257195</c:v>
                </c:pt>
                <c:pt idx="1185">
                  <c:v>0.95412714162257195</c:v>
                </c:pt>
                <c:pt idx="1186">
                  <c:v>0.95412714162257195</c:v>
                </c:pt>
                <c:pt idx="1187">
                  <c:v>0.95422609860216601</c:v>
                </c:pt>
                <c:pt idx="1188">
                  <c:v>0.95437530149675698</c:v>
                </c:pt>
                <c:pt idx="1189">
                  <c:v>0.95448102076307895</c:v>
                </c:pt>
                <c:pt idx="1190">
                  <c:v>0.95448102076307895</c:v>
                </c:pt>
                <c:pt idx="1191">
                  <c:v>0.95448102076307895</c:v>
                </c:pt>
                <c:pt idx="1192">
                  <c:v>0.95448102076307895</c:v>
                </c:pt>
                <c:pt idx="1193">
                  <c:v>0.95448102076307895</c:v>
                </c:pt>
                <c:pt idx="1194">
                  <c:v>0.95448102076307895</c:v>
                </c:pt>
                <c:pt idx="1195">
                  <c:v>0.95448102076307895</c:v>
                </c:pt>
                <c:pt idx="1196">
                  <c:v>0.95448102076307895</c:v>
                </c:pt>
                <c:pt idx="1197">
                  <c:v>0.95448102076307895</c:v>
                </c:pt>
                <c:pt idx="1198">
                  <c:v>0.95448102076307895</c:v>
                </c:pt>
                <c:pt idx="1199">
                  <c:v>0.95448102076307895</c:v>
                </c:pt>
                <c:pt idx="1200">
                  <c:v>0.95452089544054597</c:v>
                </c:pt>
                <c:pt idx="1201">
                  <c:v>0.95465007039200001</c:v>
                </c:pt>
                <c:pt idx="1202">
                  <c:v>0.95474968275637395</c:v>
                </c:pt>
                <c:pt idx="1203">
                  <c:v>0.95487321802573399</c:v>
                </c:pt>
                <c:pt idx="1204">
                  <c:v>0.95499590877281004</c:v>
                </c:pt>
                <c:pt idx="1205">
                  <c:v>0.95499590877281004</c:v>
                </c:pt>
                <c:pt idx="1206">
                  <c:v>0.95499590877281004</c:v>
                </c:pt>
                <c:pt idx="1207">
                  <c:v>0.95499590877281004</c:v>
                </c:pt>
                <c:pt idx="1208">
                  <c:v>0.95499590877281004</c:v>
                </c:pt>
                <c:pt idx="1209">
                  <c:v>0.95499590877281004</c:v>
                </c:pt>
                <c:pt idx="1210">
                  <c:v>0.95499590877281004</c:v>
                </c:pt>
                <c:pt idx="1211">
                  <c:v>0.95499590877281004</c:v>
                </c:pt>
                <c:pt idx="1212">
                  <c:v>0.95499590877281004</c:v>
                </c:pt>
                <c:pt idx="1213">
                  <c:v>0.95499590877281004</c:v>
                </c:pt>
                <c:pt idx="1214">
                  <c:v>0.95499590877281004</c:v>
                </c:pt>
                <c:pt idx="1215">
                  <c:v>0.95499590877281004</c:v>
                </c:pt>
                <c:pt idx="1216">
                  <c:v>0.95499590877281004</c:v>
                </c:pt>
                <c:pt idx="1217">
                  <c:v>0.95499590877281004</c:v>
                </c:pt>
                <c:pt idx="1218">
                  <c:v>0.95499590877281004</c:v>
                </c:pt>
                <c:pt idx="1219">
                  <c:v>0.95499590877281004</c:v>
                </c:pt>
                <c:pt idx="1220">
                  <c:v>0.95499590877281004</c:v>
                </c:pt>
                <c:pt idx="1221">
                  <c:v>0.95499590877281004</c:v>
                </c:pt>
                <c:pt idx="1222">
                  <c:v>0.95499590877281004</c:v>
                </c:pt>
                <c:pt idx="1223">
                  <c:v>0.95499590877281004</c:v>
                </c:pt>
                <c:pt idx="1224">
                  <c:v>0.95499590877281004</c:v>
                </c:pt>
                <c:pt idx="1225">
                  <c:v>0.95499590877281004</c:v>
                </c:pt>
                <c:pt idx="1226">
                  <c:v>0.95499590877281004</c:v>
                </c:pt>
                <c:pt idx="1227">
                  <c:v>0.95499590877281004</c:v>
                </c:pt>
                <c:pt idx="1228">
                  <c:v>0.95499590877281004</c:v>
                </c:pt>
                <c:pt idx="1229">
                  <c:v>0.95499590877281004</c:v>
                </c:pt>
                <c:pt idx="1230">
                  <c:v>0.95499590877281004</c:v>
                </c:pt>
                <c:pt idx="1231">
                  <c:v>0.95499590877281004</c:v>
                </c:pt>
                <c:pt idx="1232">
                  <c:v>0.95499590877281004</c:v>
                </c:pt>
                <c:pt idx="1233">
                  <c:v>0.95499590877281004</c:v>
                </c:pt>
                <c:pt idx="1234">
                  <c:v>0.95499590877281004</c:v>
                </c:pt>
                <c:pt idx="1235">
                  <c:v>0.95509253225689805</c:v>
                </c:pt>
                <c:pt idx="1236">
                  <c:v>0.95513761409090003</c:v>
                </c:pt>
                <c:pt idx="1237">
                  <c:v>0.95540159750664999</c:v>
                </c:pt>
                <c:pt idx="1238">
                  <c:v>0.95541413200131498</c:v>
                </c:pt>
                <c:pt idx="1239">
                  <c:v>0.95541413200131498</c:v>
                </c:pt>
                <c:pt idx="1240">
                  <c:v>0.95541413200131498</c:v>
                </c:pt>
                <c:pt idx="1241">
                  <c:v>0.955588249179538</c:v>
                </c:pt>
                <c:pt idx="1242">
                  <c:v>0.955588249179538</c:v>
                </c:pt>
                <c:pt idx="1243">
                  <c:v>0.95563229774498104</c:v>
                </c:pt>
                <c:pt idx="1244">
                  <c:v>0.95563229774498104</c:v>
                </c:pt>
                <c:pt idx="1245">
                  <c:v>0.95563229774498104</c:v>
                </c:pt>
                <c:pt idx="1246">
                  <c:v>0.95563229774498104</c:v>
                </c:pt>
                <c:pt idx="1247">
                  <c:v>0.95563229774498104</c:v>
                </c:pt>
                <c:pt idx="1248">
                  <c:v>0.95563229774498104</c:v>
                </c:pt>
                <c:pt idx="1249">
                  <c:v>0.95588227556593797</c:v>
                </c:pt>
                <c:pt idx="1250">
                  <c:v>0.95588227556593797</c:v>
                </c:pt>
                <c:pt idx="1251">
                  <c:v>0.95588227556593797</c:v>
                </c:pt>
                <c:pt idx="1252">
                  <c:v>0.95588227556593797</c:v>
                </c:pt>
                <c:pt idx="1253">
                  <c:v>0.95588227556593797</c:v>
                </c:pt>
                <c:pt idx="1254">
                  <c:v>0.95588227556593797</c:v>
                </c:pt>
                <c:pt idx="1255">
                  <c:v>0.95588227556593797</c:v>
                </c:pt>
                <c:pt idx="1256">
                  <c:v>0.95588227556593797</c:v>
                </c:pt>
                <c:pt idx="1257">
                  <c:v>0.95588227556593797</c:v>
                </c:pt>
                <c:pt idx="1258">
                  <c:v>0.95588227556593797</c:v>
                </c:pt>
                <c:pt idx="1259">
                  <c:v>0.95589048407222899</c:v>
                </c:pt>
                <c:pt idx="1260">
                  <c:v>0.95609798916149902</c:v>
                </c:pt>
                <c:pt idx="1261">
                  <c:v>0.95609798916149902</c:v>
                </c:pt>
                <c:pt idx="1262">
                  <c:v>0.95609798916149902</c:v>
                </c:pt>
                <c:pt idx="1263">
                  <c:v>0.95609798916149902</c:v>
                </c:pt>
                <c:pt idx="1264">
                  <c:v>0.95609798916149902</c:v>
                </c:pt>
                <c:pt idx="1265">
                  <c:v>0.95609798916149902</c:v>
                </c:pt>
                <c:pt idx="1266">
                  <c:v>0.95609798916149902</c:v>
                </c:pt>
                <c:pt idx="1267">
                  <c:v>0.95609798916149902</c:v>
                </c:pt>
                <c:pt idx="1268">
                  <c:v>0.95609798916149902</c:v>
                </c:pt>
                <c:pt idx="1269">
                  <c:v>0.95609798916149902</c:v>
                </c:pt>
                <c:pt idx="1270">
                  <c:v>0.95609798916149902</c:v>
                </c:pt>
                <c:pt idx="1271">
                  <c:v>0.95609798916149902</c:v>
                </c:pt>
                <c:pt idx="1272">
                  <c:v>0.95609798916149902</c:v>
                </c:pt>
                <c:pt idx="1273">
                  <c:v>0.95609798916149902</c:v>
                </c:pt>
                <c:pt idx="1274">
                  <c:v>0.95609798916149902</c:v>
                </c:pt>
                <c:pt idx="1275">
                  <c:v>0.95609798916149902</c:v>
                </c:pt>
                <c:pt idx="1276">
                  <c:v>0.95609798916149902</c:v>
                </c:pt>
                <c:pt idx="1277">
                  <c:v>0.95609798916149902</c:v>
                </c:pt>
                <c:pt idx="1278">
                  <c:v>0.95609798916149902</c:v>
                </c:pt>
                <c:pt idx="1279">
                  <c:v>0.95609798916149902</c:v>
                </c:pt>
                <c:pt idx="1280">
                  <c:v>0.95609798916149902</c:v>
                </c:pt>
                <c:pt idx="1281">
                  <c:v>0.95616325071203601</c:v>
                </c:pt>
                <c:pt idx="1282">
                  <c:v>0.95616325071203601</c:v>
                </c:pt>
                <c:pt idx="1283">
                  <c:v>0.95625575589434197</c:v>
                </c:pt>
                <c:pt idx="1284">
                  <c:v>0.95625575589434197</c:v>
                </c:pt>
                <c:pt idx="1285">
                  <c:v>0.95625575589434197</c:v>
                </c:pt>
                <c:pt idx="1286">
                  <c:v>0.95625575589434197</c:v>
                </c:pt>
                <c:pt idx="1287">
                  <c:v>0.95625575589434197</c:v>
                </c:pt>
                <c:pt idx="1288">
                  <c:v>0.95625575589434197</c:v>
                </c:pt>
                <c:pt idx="1289">
                  <c:v>0.95625575589434197</c:v>
                </c:pt>
                <c:pt idx="1290">
                  <c:v>0.95625575589434197</c:v>
                </c:pt>
                <c:pt idx="1291">
                  <c:v>0.95629582368140598</c:v>
                </c:pt>
                <c:pt idx="1292">
                  <c:v>0.95640274877976805</c:v>
                </c:pt>
                <c:pt idx="1293">
                  <c:v>0.95644558709395799</c:v>
                </c:pt>
                <c:pt idx="1294">
                  <c:v>0.95664768870745298</c:v>
                </c:pt>
                <c:pt idx="1295">
                  <c:v>0.95664768870745298</c:v>
                </c:pt>
                <c:pt idx="1296">
                  <c:v>0.95664768870745298</c:v>
                </c:pt>
                <c:pt idx="1297">
                  <c:v>0.95664768870745298</c:v>
                </c:pt>
                <c:pt idx="1298">
                  <c:v>0.95664768870745298</c:v>
                </c:pt>
                <c:pt idx="1299">
                  <c:v>0.95664768870745298</c:v>
                </c:pt>
                <c:pt idx="1300">
                  <c:v>0.95664768870745298</c:v>
                </c:pt>
                <c:pt idx="1301">
                  <c:v>0.95664768870745298</c:v>
                </c:pt>
                <c:pt idx="1302">
                  <c:v>0.95664768870745298</c:v>
                </c:pt>
                <c:pt idx="1303">
                  <c:v>0.95664768870745298</c:v>
                </c:pt>
                <c:pt idx="1304">
                  <c:v>0.95664768870745298</c:v>
                </c:pt>
                <c:pt idx="1305">
                  <c:v>0.95664768870745298</c:v>
                </c:pt>
                <c:pt idx="1306">
                  <c:v>0.95664768870745298</c:v>
                </c:pt>
                <c:pt idx="1307">
                  <c:v>0.95664768870745298</c:v>
                </c:pt>
                <c:pt idx="1308">
                  <c:v>0.95664768870745298</c:v>
                </c:pt>
                <c:pt idx="1309">
                  <c:v>0.95664768870745298</c:v>
                </c:pt>
                <c:pt idx="1310">
                  <c:v>0.95664768870745298</c:v>
                </c:pt>
                <c:pt idx="1311">
                  <c:v>0.95664768870745298</c:v>
                </c:pt>
                <c:pt idx="1312">
                  <c:v>0.95664768870745298</c:v>
                </c:pt>
                <c:pt idx="1313">
                  <c:v>0.95664768870745298</c:v>
                </c:pt>
                <c:pt idx="1314">
                  <c:v>0.95664768870745298</c:v>
                </c:pt>
                <c:pt idx="1315">
                  <c:v>0.95664768870745298</c:v>
                </c:pt>
                <c:pt idx="1316">
                  <c:v>0.95664768870745298</c:v>
                </c:pt>
                <c:pt idx="1317">
                  <c:v>0.95664768870745298</c:v>
                </c:pt>
                <c:pt idx="1318">
                  <c:v>0.95664768870745298</c:v>
                </c:pt>
                <c:pt idx="1319">
                  <c:v>0.95664768870745298</c:v>
                </c:pt>
                <c:pt idx="1320">
                  <c:v>0.95664768870745298</c:v>
                </c:pt>
                <c:pt idx="1321">
                  <c:v>0.95664768870745298</c:v>
                </c:pt>
                <c:pt idx="1322">
                  <c:v>0.95664768870745298</c:v>
                </c:pt>
                <c:pt idx="1323">
                  <c:v>0.95664768870745298</c:v>
                </c:pt>
                <c:pt idx="1324">
                  <c:v>0.95664768870745298</c:v>
                </c:pt>
                <c:pt idx="1325">
                  <c:v>0.95667244778556904</c:v>
                </c:pt>
                <c:pt idx="1326">
                  <c:v>0.96081586750480896</c:v>
                </c:pt>
                <c:pt idx="1327">
                  <c:v>0.96081586750480896</c:v>
                </c:pt>
                <c:pt idx="1328">
                  <c:v>0.96081586750480896</c:v>
                </c:pt>
                <c:pt idx="1329">
                  <c:v>0.96081586750480896</c:v>
                </c:pt>
                <c:pt idx="1330">
                  <c:v>0.96081586750480896</c:v>
                </c:pt>
                <c:pt idx="1331">
                  <c:v>0.96081586750480896</c:v>
                </c:pt>
                <c:pt idx="1332">
                  <c:v>0.96081586750480896</c:v>
                </c:pt>
                <c:pt idx="1333">
                  <c:v>0.96081586750480896</c:v>
                </c:pt>
                <c:pt idx="1334">
                  <c:v>0.96081586750480896</c:v>
                </c:pt>
                <c:pt idx="1335">
                  <c:v>0.96081586750480896</c:v>
                </c:pt>
                <c:pt idx="1336">
                  <c:v>0.96081586750480896</c:v>
                </c:pt>
                <c:pt idx="1337">
                  <c:v>0.96081586750480896</c:v>
                </c:pt>
                <c:pt idx="1338">
                  <c:v>0.96081586750480896</c:v>
                </c:pt>
                <c:pt idx="1339">
                  <c:v>0.96081586750480896</c:v>
                </c:pt>
                <c:pt idx="1340">
                  <c:v>0.96081586750480896</c:v>
                </c:pt>
                <c:pt idx="1341">
                  <c:v>0.96081586750480896</c:v>
                </c:pt>
                <c:pt idx="1342">
                  <c:v>0.96081586750480896</c:v>
                </c:pt>
                <c:pt idx="1343">
                  <c:v>0.96081586750480896</c:v>
                </c:pt>
                <c:pt idx="1344">
                  <c:v>0.96081586750480896</c:v>
                </c:pt>
                <c:pt idx="1345">
                  <c:v>0.96081586750480896</c:v>
                </c:pt>
                <c:pt idx="1346">
                  <c:v>0.96081586750480896</c:v>
                </c:pt>
                <c:pt idx="1347">
                  <c:v>0.96081586750480896</c:v>
                </c:pt>
                <c:pt idx="1348">
                  <c:v>0.96081586750480896</c:v>
                </c:pt>
                <c:pt idx="1349">
                  <c:v>0.96081586750480896</c:v>
                </c:pt>
                <c:pt idx="1350">
                  <c:v>0.96081586750480896</c:v>
                </c:pt>
                <c:pt idx="1351">
                  <c:v>0.96081586750480896</c:v>
                </c:pt>
                <c:pt idx="1352">
                  <c:v>0.96081586750480896</c:v>
                </c:pt>
                <c:pt idx="1353">
                  <c:v>0.96081586750480896</c:v>
                </c:pt>
                <c:pt idx="1354">
                  <c:v>0.96081586750480896</c:v>
                </c:pt>
                <c:pt idx="1355">
                  <c:v>0.96081586750480896</c:v>
                </c:pt>
                <c:pt idx="1356">
                  <c:v>0.96081586750480896</c:v>
                </c:pt>
                <c:pt idx="1357">
                  <c:v>0.96081586750480896</c:v>
                </c:pt>
                <c:pt idx="1358">
                  <c:v>0.96081586750480896</c:v>
                </c:pt>
                <c:pt idx="1359">
                  <c:v>0.96081586750480896</c:v>
                </c:pt>
                <c:pt idx="1360">
                  <c:v>0.96081586750480896</c:v>
                </c:pt>
                <c:pt idx="1361">
                  <c:v>0.96081586750480896</c:v>
                </c:pt>
                <c:pt idx="1362">
                  <c:v>0.96081586750480896</c:v>
                </c:pt>
                <c:pt idx="1363">
                  <c:v>0.96121774895362899</c:v>
                </c:pt>
                <c:pt idx="1364">
                  <c:v>0.96152045038928202</c:v>
                </c:pt>
                <c:pt idx="1365">
                  <c:v>0.96173887522038504</c:v>
                </c:pt>
                <c:pt idx="1366">
                  <c:v>0.96193137108510796</c:v>
                </c:pt>
                <c:pt idx="1367">
                  <c:v>0.96193137108510796</c:v>
                </c:pt>
                <c:pt idx="1368">
                  <c:v>0.96193137108510796</c:v>
                </c:pt>
                <c:pt idx="1369">
                  <c:v>0.96193137108510796</c:v>
                </c:pt>
                <c:pt idx="1370">
                  <c:v>0.96193137108510796</c:v>
                </c:pt>
                <c:pt idx="1371">
                  <c:v>0.96193137108510796</c:v>
                </c:pt>
                <c:pt idx="1372">
                  <c:v>0.96193137108510796</c:v>
                </c:pt>
                <c:pt idx="1373">
                  <c:v>0.96193137108510796</c:v>
                </c:pt>
                <c:pt idx="1374">
                  <c:v>0.96193137108510796</c:v>
                </c:pt>
                <c:pt idx="1375">
                  <c:v>0.96193137108510796</c:v>
                </c:pt>
                <c:pt idx="1376">
                  <c:v>0.96193137108510796</c:v>
                </c:pt>
                <c:pt idx="1377">
                  <c:v>0.96193137108510796</c:v>
                </c:pt>
                <c:pt idx="1378">
                  <c:v>0.96193137108510796</c:v>
                </c:pt>
                <c:pt idx="1379">
                  <c:v>0.96194541480129303</c:v>
                </c:pt>
                <c:pt idx="1380">
                  <c:v>0.96223715268090404</c:v>
                </c:pt>
                <c:pt idx="1381">
                  <c:v>0.962360079768384</c:v>
                </c:pt>
                <c:pt idx="1382">
                  <c:v>0.962360079768384</c:v>
                </c:pt>
                <c:pt idx="1383">
                  <c:v>0.962360079768384</c:v>
                </c:pt>
                <c:pt idx="1384">
                  <c:v>0.962360079768384</c:v>
                </c:pt>
                <c:pt idx="1385">
                  <c:v>0.962360079768384</c:v>
                </c:pt>
                <c:pt idx="1386">
                  <c:v>0.96259729215696499</c:v>
                </c:pt>
                <c:pt idx="1387">
                  <c:v>0.96290876117879698</c:v>
                </c:pt>
                <c:pt idx="1388">
                  <c:v>0.963340034407974</c:v>
                </c:pt>
                <c:pt idx="1389">
                  <c:v>0.963340034407974</c:v>
                </c:pt>
                <c:pt idx="1390">
                  <c:v>0.963340034407974</c:v>
                </c:pt>
                <c:pt idx="1391">
                  <c:v>0.963340034407974</c:v>
                </c:pt>
                <c:pt idx="1392">
                  <c:v>0.963340034407974</c:v>
                </c:pt>
                <c:pt idx="1393">
                  <c:v>0.963340034407974</c:v>
                </c:pt>
                <c:pt idx="1394">
                  <c:v>0.963340034407974</c:v>
                </c:pt>
                <c:pt idx="1395">
                  <c:v>0.963340034407974</c:v>
                </c:pt>
                <c:pt idx="1396">
                  <c:v>0.963340034407974</c:v>
                </c:pt>
                <c:pt idx="1397">
                  <c:v>0.963340034407974</c:v>
                </c:pt>
                <c:pt idx="1398">
                  <c:v>0.963340034407974</c:v>
                </c:pt>
                <c:pt idx="1399">
                  <c:v>0.963354479133541</c:v>
                </c:pt>
                <c:pt idx="1400">
                  <c:v>0.96360694170850802</c:v>
                </c:pt>
                <c:pt idx="1401">
                  <c:v>0.96360694170850802</c:v>
                </c:pt>
                <c:pt idx="1402">
                  <c:v>0.96360694170850802</c:v>
                </c:pt>
                <c:pt idx="1403">
                  <c:v>0.96368778867690197</c:v>
                </c:pt>
                <c:pt idx="1404">
                  <c:v>0.96368778867690197</c:v>
                </c:pt>
                <c:pt idx="1405">
                  <c:v>0.96368778867690197</c:v>
                </c:pt>
                <c:pt idx="1406">
                  <c:v>0.96368778867690197</c:v>
                </c:pt>
                <c:pt idx="1407">
                  <c:v>0.964091049395428</c:v>
                </c:pt>
                <c:pt idx="1408">
                  <c:v>0.964223393089786</c:v>
                </c:pt>
                <c:pt idx="1409">
                  <c:v>0.96426841259903795</c:v>
                </c:pt>
                <c:pt idx="1410">
                  <c:v>0.96459334731896995</c:v>
                </c:pt>
                <c:pt idx="1411">
                  <c:v>0.96486512335119501</c:v>
                </c:pt>
                <c:pt idx="1412">
                  <c:v>0.96486512335119501</c:v>
                </c:pt>
                <c:pt idx="1413">
                  <c:v>0.96486512335119501</c:v>
                </c:pt>
                <c:pt idx="1414">
                  <c:v>0.96486512335119501</c:v>
                </c:pt>
                <c:pt idx="1415">
                  <c:v>0.96508476735625504</c:v>
                </c:pt>
                <c:pt idx="1416">
                  <c:v>0.96515578227796595</c:v>
                </c:pt>
                <c:pt idx="1417">
                  <c:v>0.96515578227796595</c:v>
                </c:pt>
                <c:pt idx="1418">
                  <c:v>0.96515578227796595</c:v>
                </c:pt>
                <c:pt idx="1419">
                  <c:v>0.96523166414897799</c:v>
                </c:pt>
                <c:pt idx="1420">
                  <c:v>0.96558165354529801</c:v>
                </c:pt>
                <c:pt idx="1421">
                  <c:v>0.96578454379142298</c:v>
                </c:pt>
                <c:pt idx="1422">
                  <c:v>0.96585010661625204</c:v>
                </c:pt>
                <c:pt idx="1423">
                  <c:v>0.96604732390225601</c:v>
                </c:pt>
                <c:pt idx="1424">
                  <c:v>0.96618749370406198</c:v>
                </c:pt>
                <c:pt idx="1425">
                  <c:v>0.96619867171639495</c:v>
                </c:pt>
                <c:pt idx="1426">
                  <c:v>0.96619998150545405</c:v>
                </c:pt>
                <c:pt idx="1427">
                  <c:v>0.96619998150545405</c:v>
                </c:pt>
                <c:pt idx="1428">
                  <c:v>0.96619998150545405</c:v>
                </c:pt>
                <c:pt idx="1429">
                  <c:v>0.96619998150545405</c:v>
                </c:pt>
                <c:pt idx="1430">
                  <c:v>0.96619998150545405</c:v>
                </c:pt>
                <c:pt idx="1431">
                  <c:v>0.96619998150545405</c:v>
                </c:pt>
                <c:pt idx="1432">
                  <c:v>0.96619998150545405</c:v>
                </c:pt>
                <c:pt idx="1433">
                  <c:v>0.96619998150545405</c:v>
                </c:pt>
                <c:pt idx="1434">
                  <c:v>0.96619998150545405</c:v>
                </c:pt>
                <c:pt idx="1435">
                  <c:v>0.96623030988869396</c:v>
                </c:pt>
                <c:pt idx="1436">
                  <c:v>0.96633740970357895</c:v>
                </c:pt>
                <c:pt idx="1437">
                  <c:v>0.96647241936421202</c:v>
                </c:pt>
                <c:pt idx="1438">
                  <c:v>0.96647292514986805</c:v>
                </c:pt>
                <c:pt idx="1439">
                  <c:v>0.96652469223247195</c:v>
                </c:pt>
                <c:pt idx="1440">
                  <c:v>0.96683296704701505</c:v>
                </c:pt>
                <c:pt idx="1441">
                  <c:v>0.96683296704701505</c:v>
                </c:pt>
                <c:pt idx="1442">
                  <c:v>0.96694152078682405</c:v>
                </c:pt>
                <c:pt idx="1443">
                  <c:v>0.96721862589157104</c:v>
                </c:pt>
                <c:pt idx="1444">
                  <c:v>0.96721862589157104</c:v>
                </c:pt>
                <c:pt idx="1445">
                  <c:v>0.96721862589157104</c:v>
                </c:pt>
                <c:pt idx="1446">
                  <c:v>0.96721862589157104</c:v>
                </c:pt>
                <c:pt idx="1447">
                  <c:v>0.96722181742173596</c:v>
                </c:pt>
                <c:pt idx="1448">
                  <c:v>0.96722473814264898</c:v>
                </c:pt>
                <c:pt idx="1449">
                  <c:v>0.96746123029389297</c:v>
                </c:pt>
                <c:pt idx="1450">
                  <c:v>0.96746123029389297</c:v>
                </c:pt>
                <c:pt idx="1451">
                  <c:v>0.96746123029389297</c:v>
                </c:pt>
                <c:pt idx="1452">
                  <c:v>0.96749682822404703</c:v>
                </c:pt>
                <c:pt idx="1453">
                  <c:v>0.96775030609935198</c:v>
                </c:pt>
                <c:pt idx="1454">
                  <c:v>0.96778725408475696</c:v>
                </c:pt>
                <c:pt idx="1455">
                  <c:v>0.96781556541227398</c:v>
                </c:pt>
                <c:pt idx="1456">
                  <c:v>0.967857337211674</c:v>
                </c:pt>
                <c:pt idx="1457">
                  <c:v>0.967857337211674</c:v>
                </c:pt>
                <c:pt idx="1458">
                  <c:v>0.96794417867029703</c:v>
                </c:pt>
                <c:pt idx="1459">
                  <c:v>0.96794417867029703</c:v>
                </c:pt>
                <c:pt idx="1460">
                  <c:v>0.96794417867029703</c:v>
                </c:pt>
                <c:pt idx="1461">
                  <c:v>0.96794417867029703</c:v>
                </c:pt>
                <c:pt idx="1462">
                  <c:v>0.96807264100811796</c:v>
                </c:pt>
                <c:pt idx="1463">
                  <c:v>0.96807264100811796</c:v>
                </c:pt>
                <c:pt idx="1464">
                  <c:v>0.96807264100811796</c:v>
                </c:pt>
                <c:pt idx="1465">
                  <c:v>0.96807264100811796</c:v>
                </c:pt>
                <c:pt idx="1466">
                  <c:v>0.96823500929038497</c:v>
                </c:pt>
                <c:pt idx="1467">
                  <c:v>0.96823500929038497</c:v>
                </c:pt>
                <c:pt idx="1468">
                  <c:v>0.96826531619570999</c:v>
                </c:pt>
                <c:pt idx="1469">
                  <c:v>0.96837780917614702</c:v>
                </c:pt>
                <c:pt idx="1470">
                  <c:v>0.96837780917614702</c:v>
                </c:pt>
                <c:pt idx="1471">
                  <c:v>0.96838408683528898</c:v>
                </c:pt>
                <c:pt idx="1472">
                  <c:v>0.96855315164056099</c:v>
                </c:pt>
                <c:pt idx="1473">
                  <c:v>0.96896809998351996</c:v>
                </c:pt>
                <c:pt idx="1474">
                  <c:v>0.96927219460041103</c:v>
                </c:pt>
                <c:pt idx="1475">
                  <c:v>0.96927219460041103</c:v>
                </c:pt>
                <c:pt idx="1476">
                  <c:v>0.96927219460041103</c:v>
                </c:pt>
                <c:pt idx="1477">
                  <c:v>0.96934312407336398</c:v>
                </c:pt>
                <c:pt idx="1478">
                  <c:v>0.96934312407336398</c:v>
                </c:pt>
                <c:pt idx="1479">
                  <c:v>0.96934312407336398</c:v>
                </c:pt>
                <c:pt idx="1480">
                  <c:v>0.96934312407336398</c:v>
                </c:pt>
                <c:pt idx="1481">
                  <c:v>0.96934312407336398</c:v>
                </c:pt>
                <c:pt idx="1482">
                  <c:v>0.96956242792997305</c:v>
                </c:pt>
                <c:pt idx="1483">
                  <c:v>0.96956242792997305</c:v>
                </c:pt>
                <c:pt idx="1484">
                  <c:v>0.96956242792997305</c:v>
                </c:pt>
                <c:pt idx="1485">
                  <c:v>0.96956242792997305</c:v>
                </c:pt>
                <c:pt idx="1486">
                  <c:v>0.96956242792997305</c:v>
                </c:pt>
                <c:pt idx="1487">
                  <c:v>0.96968047355507003</c:v>
                </c:pt>
                <c:pt idx="1488">
                  <c:v>0.969741306856306</c:v>
                </c:pt>
                <c:pt idx="1489">
                  <c:v>0.96975341763410905</c:v>
                </c:pt>
                <c:pt idx="1490">
                  <c:v>0.96975341763410905</c:v>
                </c:pt>
                <c:pt idx="1491">
                  <c:v>0.96975341763410905</c:v>
                </c:pt>
                <c:pt idx="1492">
                  <c:v>0.96983947679258198</c:v>
                </c:pt>
                <c:pt idx="1493">
                  <c:v>0.96983947679258198</c:v>
                </c:pt>
                <c:pt idx="1494">
                  <c:v>0.96983947679258198</c:v>
                </c:pt>
                <c:pt idx="1495">
                  <c:v>0.96983947679258198</c:v>
                </c:pt>
                <c:pt idx="1496">
                  <c:v>0.96983947679258198</c:v>
                </c:pt>
                <c:pt idx="1497">
                  <c:v>0.97015676095800696</c:v>
                </c:pt>
                <c:pt idx="1498">
                  <c:v>0.97029907162670304</c:v>
                </c:pt>
                <c:pt idx="1499">
                  <c:v>0.97049642945093595</c:v>
                </c:pt>
                <c:pt idx="1500">
                  <c:v>0.97049642945093595</c:v>
                </c:pt>
                <c:pt idx="1501">
                  <c:v>0.970698533961458</c:v>
                </c:pt>
                <c:pt idx="1502">
                  <c:v>0.97073676269646403</c:v>
                </c:pt>
                <c:pt idx="1503">
                  <c:v>0.97073676269646403</c:v>
                </c:pt>
                <c:pt idx="1504">
                  <c:v>0.97073676269646403</c:v>
                </c:pt>
                <c:pt idx="1505">
                  <c:v>0.97073676269646403</c:v>
                </c:pt>
                <c:pt idx="1506">
                  <c:v>0.97073676269646403</c:v>
                </c:pt>
                <c:pt idx="1507">
                  <c:v>0.97073676269646403</c:v>
                </c:pt>
                <c:pt idx="1508">
                  <c:v>0.97078361884457798</c:v>
                </c:pt>
                <c:pt idx="1509">
                  <c:v>0.97093652570526501</c:v>
                </c:pt>
                <c:pt idx="1510">
                  <c:v>0.97118252109552805</c:v>
                </c:pt>
                <c:pt idx="1511">
                  <c:v>0.97118252109552805</c:v>
                </c:pt>
                <c:pt idx="1512">
                  <c:v>0.97122298649093797</c:v>
                </c:pt>
                <c:pt idx="1513">
                  <c:v>0.97152550406390403</c:v>
                </c:pt>
                <c:pt idx="1514">
                  <c:v>0.97152550406390403</c:v>
                </c:pt>
                <c:pt idx="1515">
                  <c:v>0.97159441962384197</c:v>
                </c:pt>
                <c:pt idx="1516">
                  <c:v>0.97178622581257901</c:v>
                </c:pt>
                <c:pt idx="1517">
                  <c:v>0.97178622581257901</c:v>
                </c:pt>
                <c:pt idx="1518">
                  <c:v>0.97178622581257901</c:v>
                </c:pt>
                <c:pt idx="1519">
                  <c:v>0.97178622581257901</c:v>
                </c:pt>
                <c:pt idx="1520">
                  <c:v>0.97178622581257901</c:v>
                </c:pt>
                <c:pt idx="1521">
                  <c:v>0.97178622581257901</c:v>
                </c:pt>
                <c:pt idx="1522">
                  <c:v>0.97178622581257901</c:v>
                </c:pt>
                <c:pt idx="1523">
                  <c:v>0.97178622581257901</c:v>
                </c:pt>
                <c:pt idx="1524">
                  <c:v>0.97178622581257901</c:v>
                </c:pt>
                <c:pt idx="1525">
                  <c:v>0.97184825689812404</c:v>
                </c:pt>
                <c:pt idx="1526">
                  <c:v>0.97184825689812404</c:v>
                </c:pt>
                <c:pt idx="1527">
                  <c:v>0.97184825689812404</c:v>
                </c:pt>
                <c:pt idx="1528">
                  <c:v>0.97191001392222498</c:v>
                </c:pt>
                <c:pt idx="1529">
                  <c:v>0.97191001392222498</c:v>
                </c:pt>
                <c:pt idx="1530">
                  <c:v>0.97195142773280396</c:v>
                </c:pt>
                <c:pt idx="1531">
                  <c:v>0.97195142773280396</c:v>
                </c:pt>
                <c:pt idx="1532">
                  <c:v>0.97219393140475197</c:v>
                </c:pt>
                <c:pt idx="1533">
                  <c:v>0.97219393140475197</c:v>
                </c:pt>
                <c:pt idx="1534">
                  <c:v>0.97227381997429496</c:v>
                </c:pt>
                <c:pt idx="1535">
                  <c:v>0.97227381997429496</c:v>
                </c:pt>
                <c:pt idx="1536">
                  <c:v>0.97227381997429496</c:v>
                </c:pt>
                <c:pt idx="1537">
                  <c:v>0.97238130217214602</c:v>
                </c:pt>
                <c:pt idx="1538">
                  <c:v>0.97238130217214602</c:v>
                </c:pt>
                <c:pt idx="1539">
                  <c:v>0.97245954216831199</c:v>
                </c:pt>
                <c:pt idx="1540">
                  <c:v>0.97245954216831199</c:v>
                </c:pt>
                <c:pt idx="1541">
                  <c:v>0.97261584917549904</c:v>
                </c:pt>
                <c:pt idx="1542">
                  <c:v>0.97261584917549904</c:v>
                </c:pt>
                <c:pt idx="1543">
                  <c:v>0.97270646895202295</c:v>
                </c:pt>
                <c:pt idx="1544">
                  <c:v>0.97270646895202295</c:v>
                </c:pt>
                <c:pt idx="1545">
                  <c:v>0.972878693486108</c:v>
                </c:pt>
                <c:pt idx="1546">
                  <c:v>0.972878693486108</c:v>
                </c:pt>
                <c:pt idx="1547">
                  <c:v>0.98308813060126199</c:v>
                </c:pt>
                <c:pt idx="1548">
                  <c:v>0.98308813060126199</c:v>
                </c:pt>
                <c:pt idx="1549">
                  <c:v>0.98308813060126199</c:v>
                </c:pt>
                <c:pt idx="1550">
                  <c:v>0.98308813060126199</c:v>
                </c:pt>
                <c:pt idx="1551">
                  <c:v>0.98308813060126199</c:v>
                </c:pt>
                <c:pt idx="1552">
                  <c:v>0.98308813060126199</c:v>
                </c:pt>
                <c:pt idx="1553">
                  <c:v>0.98308813060126199</c:v>
                </c:pt>
                <c:pt idx="1554">
                  <c:v>0.98308813060126199</c:v>
                </c:pt>
                <c:pt idx="1555">
                  <c:v>0.98308813060126199</c:v>
                </c:pt>
                <c:pt idx="1556">
                  <c:v>0.98308813060126199</c:v>
                </c:pt>
                <c:pt idx="1557">
                  <c:v>0.98308813060126199</c:v>
                </c:pt>
                <c:pt idx="1558">
                  <c:v>0.98308813060126199</c:v>
                </c:pt>
                <c:pt idx="1559">
                  <c:v>0.98308813060126199</c:v>
                </c:pt>
                <c:pt idx="1560">
                  <c:v>0.98308813060126199</c:v>
                </c:pt>
                <c:pt idx="1561">
                  <c:v>0.98308813060126199</c:v>
                </c:pt>
                <c:pt idx="1562">
                  <c:v>0.98308813060126199</c:v>
                </c:pt>
                <c:pt idx="1563">
                  <c:v>0.98308813060126199</c:v>
                </c:pt>
                <c:pt idx="1564">
                  <c:v>0.98308813060126199</c:v>
                </c:pt>
                <c:pt idx="1565">
                  <c:v>0.98308813060126199</c:v>
                </c:pt>
                <c:pt idx="1566">
                  <c:v>0.98308813060126199</c:v>
                </c:pt>
                <c:pt idx="1567">
                  <c:v>0.98308813060126199</c:v>
                </c:pt>
                <c:pt idx="1568">
                  <c:v>0.98308813060126199</c:v>
                </c:pt>
                <c:pt idx="1569">
                  <c:v>0.98308813060126199</c:v>
                </c:pt>
                <c:pt idx="1570">
                  <c:v>0.98308813060126199</c:v>
                </c:pt>
                <c:pt idx="1571">
                  <c:v>0.98308813060126199</c:v>
                </c:pt>
                <c:pt idx="1572">
                  <c:v>0.98308813060126199</c:v>
                </c:pt>
                <c:pt idx="1573">
                  <c:v>0.98308813060126199</c:v>
                </c:pt>
                <c:pt idx="1574">
                  <c:v>0.98308813060126199</c:v>
                </c:pt>
                <c:pt idx="1575">
                  <c:v>0.98308813060126199</c:v>
                </c:pt>
                <c:pt idx="1576">
                  <c:v>0.98308813060126199</c:v>
                </c:pt>
                <c:pt idx="1577">
                  <c:v>0.98308813060126199</c:v>
                </c:pt>
                <c:pt idx="1578">
                  <c:v>0.98308813060126199</c:v>
                </c:pt>
                <c:pt idx="1579">
                  <c:v>0.98308813060126199</c:v>
                </c:pt>
                <c:pt idx="1580">
                  <c:v>0.98308813060126199</c:v>
                </c:pt>
                <c:pt idx="1581">
                  <c:v>0.98308813060126199</c:v>
                </c:pt>
                <c:pt idx="1582">
                  <c:v>0.98308813060126199</c:v>
                </c:pt>
                <c:pt idx="1583">
                  <c:v>0.98308813060126199</c:v>
                </c:pt>
                <c:pt idx="1584">
                  <c:v>0.98308813060126199</c:v>
                </c:pt>
                <c:pt idx="1585">
                  <c:v>0.98308813060126199</c:v>
                </c:pt>
                <c:pt idx="1586">
                  <c:v>0.98308813060126199</c:v>
                </c:pt>
                <c:pt idx="1587">
                  <c:v>0.98308813060126199</c:v>
                </c:pt>
                <c:pt idx="1588">
                  <c:v>0.98308813060126199</c:v>
                </c:pt>
                <c:pt idx="1589">
                  <c:v>0.98308813060126199</c:v>
                </c:pt>
                <c:pt idx="1590">
                  <c:v>0.98308813060126199</c:v>
                </c:pt>
                <c:pt idx="1591">
                  <c:v>0.98308813060126199</c:v>
                </c:pt>
                <c:pt idx="1592">
                  <c:v>0.98308813060126199</c:v>
                </c:pt>
                <c:pt idx="1593">
                  <c:v>0.98308813060126199</c:v>
                </c:pt>
                <c:pt idx="1594">
                  <c:v>0.98308813060126199</c:v>
                </c:pt>
                <c:pt idx="1595">
                  <c:v>0.98308813060126199</c:v>
                </c:pt>
                <c:pt idx="1596">
                  <c:v>0.98308813060126199</c:v>
                </c:pt>
                <c:pt idx="1597">
                  <c:v>0.98308813060126199</c:v>
                </c:pt>
                <c:pt idx="1598">
                  <c:v>0.98308813060126199</c:v>
                </c:pt>
                <c:pt idx="1599">
                  <c:v>0.98308813060126199</c:v>
                </c:pt>
                <c:pt idx="1600">
                  <c:v>0.98308813060126199</c:v>
                </c:pt>
                <c:pt idx="1601">
                  <c:v>0.98308813060126199</c:v>
                </c:pt>
                <c:pt idx="1602">
                  <c:v>0.98308813060126199</c:v>
                </c:pt>
                <c:pt idx="1603">
                  <c:v>0.98308813060126199</c:v>
                </c:pt>
                <c:pt idx="1604">
                  <c:v>0.98308813060126199</c:v>
                </c:pt>
                <c:pt idx="1605">
                  <c:v>0.98308813060126199</c:v>
                </c:pt>
                <c:pt idx="1606">
                  <c:v>0.98308813060126199</c:v>
                </c:pt>
                <c:pt idx="1607">
                  <c:v>0.98308813060126199</c:v>
                </c:pt>
                <c:pt idx="1608">
                  <c:v>0.98308813060126199</c:v>
                </c:pt>
                <c:pt idx="1609">
                  <c:v>0.98308813060126199</c:v>
                </c:pt>
                <c:pt idx="1610">
                  <c:v>0.98308813060126199</c:v>
                </c:pt>
                <c:pt idx="1611">
                  <c:v>0.98308813060126199</c:v>
                </c:pt>
                <c:pt idx="1612">
                  <c:v>0.98308813060126199</c:v>
                </c:pt>
                <c:pt idx="1613">
                  <c:v>0.98308813060126199</c:v>
                </c:pt>
                <c:pt idx="1614">
                  <c:v>0.98308813060126199</c:v>
                </c:pt>
                <c:pt idx="1615">
                  <c:v>0.98308813060126199</c:v>
                </c:pt>
                <c:pt idx="1616">
                  <c:v>0.98308813060126199</c:v>
                </c:pt>
                <c:pt idx="1617">
                  <c:v>0.98308813060126199</c:v>
                </c:pt>
                <c:pt idx="1618">
                  <c:v>0.98308813060126199</c:v>
                </c:pt>
                <c:pt idx="1619">
                  <c:v>0.98308813060126199</c:v>
                </c:pt>
                <c:pt idx="1620">
                  <c:v>0.98308813060126199</c:v>
                </c:pt>
                <c:pt idx="1621">
                  <c:v>0.98308813060126199</c:v>
                </c:pt>
                <c:pt idx="1622">
                  <c:v>0.98308813060126199</c:v>
                </c:pt>
                <c:pt idx="1623">
                  <c:v>0.98308813060126199</c:v>
                </c:pt>
                <c:pt idx="1624">
                  <c:v>0.98308813060126199</c:v>
                </c:pt>
                <c:pt idx="1625">
                  <c:v>0.98308813060126199</c:v>
                </c:pt>
                <c:pt idx="1626">
                  <c:v>0.98308813060126199</c:v>
                </c:pt>
                <c:pt idx="1627">
                  <c:v>0.98308813060126199</c:v>
                </c:pt>
                <c:pt idx="1628">
                  <c:v>0.98308813060126199</c:v>
                </c:pt>
                <c:pt idx="1629">
                  <c:v>0.98308813060126199</c:v>
                </c:pt>
                <c:pt idx="1630">
                  <c:v>0.98308813060126199</c:v>
                </c:pt>
                <c:pt idx="1631">
                  <c:v>0.98308813060126199</c:v>
                </c:pt>
                <c:pt idx="1632">
                  <c:v>0.98308813060126199</c:v>
                </c:pt>
                <c:pt idx="1633">
                  <c:v>0.98308813060126199</c:v>
                </c:pt>
                <c:pt idx="1634">
                  <c:v>0.98308813060126199</c:v>
                </c:pt>
                <c:pt idx="1635">
                  <c:v>0.98308813060126199</c:v>
                </c:pt>
                <c:pt idx="1636">
                  <c:v>0.98308813060126199</c:v>
                </c:pt>
                <c:pt idx="1637">
                  <c:v>0.98308813060126199</c:v>
                </c:pt>
                <c:pt idx="1638">
                  <c:v>0.98308813060126199</c:v>
                </c:pt>
                <c:pt idx="1639">
                  <c:v>0.98308813060126199</c:v>
                </c:pt>
                <c:pt idx="1640">
                  <c:v>0.98308813060126199</c:v>
                </c:pt>
                <c:pt idx="1641">
                  <c:v>0.98308813060126199</c:v>
                </c:pt>
                <c:pt idx="1642">
                  <c:v>0.98308813060126199</c:v>
                </c:pt>
                <c:pt idx="1643">
                  <c:v>0.98308813060126199</c:v>
                </c:pt>
                <c:pt idx="1644">
                  <c:v>0.98308813060126199</c:v>
                </c:pt>
                <c:pt idx="1645">
                  <c:v>0.98308813060126199</c:v>
                </c:pt>
                <c:pt idx="1646">
                  <c:v>0.98308813060126199</c:v>
                </c:pt>
                <c:pt idx="1647">
                  <c:v>0.98308813060126199</c:v>
                </c:pt>
                <c:pt idx="1648">
                  <c:v>0.98308813060126199</c:v>
                </c:pt>
                <c:pt idx="1649">
                  <c:v>0.98308813060126199</c:v>
                </c:pt>
                <c:pt idx="1650">
                  <c:v>0.98308813060126199</c:v>
                </c:pt>
                <c:pt idx="1651">
                  <c:v>0.98308813060126199</c:v>
                </c:pt>
                <c:pt idx="1652">
                  <c:v>0.98308813060126199</c:v>
                </c:pt>
                <c:pt idx="1653">
                  <c:v>0.98308813060126199</c:v>
                </c:pt>
                <c:pt idx="1654">
                  <c:v>0.98308813060126199</c:v>
                </c:pt>
                <c:pt idx="1655">
                  <c:v>0.98308813060126199</c:v>
                </c:pt>
                <c:pt idx="1656">
                  <c:v>0.98308813060126199</c:v>
                </c:pt>
                <c:pt idx="1657">
                  <c:v>0.98308813060126199</c:v>
                </c:pt>
                <c:pt idx="1658">
                  <c:v>0.98308813060126199</c:v>
                </c:pt>
                <c:pt idx="1659">
                  <c:v>0.98308813060126199</c:v>
                </c:pt>
                <c:pt idx="1660">
                  <c:v>0.98308813060126199</c:v>
                </c:pt>
                <c:pt idx="1661">
                  <c:v>0.98308813060126199</c:v>
                </c:pt>
                <c:pt idx="1662">
                  <c:v>0.98308813060126199</c:v>
                </c:pt>
                <c:pt idx="1663">
                  <c:v>0.98308813060126199</c:v>
                </c:pt>
                <c:pt idx="1664">
                  <c:v>0.98308813060126199</c:v>
                </c:pt>
                <c:pt idx="1665">
                  <c:v>0.98308813060126199</c:v>
                </c:pt>
                <c:pt idx="1666">
                  <c:v>0.98308813060126199</c:v>
                </c:pt>
                <c:pt idx="1667">
                  <c:v>0.98308813060126199</c:v>
                </c:pt>
                <c:pt idx="1668">
                  <c:v>0.98308813060126199</c:v>
                </c:pt>
                <c:pt idx="1669">
                  <c:v>0.98308813060126199</c:v>
                </c:pt>
                <c:pt idx="1670">
                  <c:v>0.98308813060126199</c:v>
                </c:pt>
                <c:pt idx="1671">
                  <c:v>0.98308813060126199</c:v>
                </c:pt>
                <c:pt idx="1672">
                  <c:v>0.98308813060126199</c:v>
                </c:pt>
                <c:pt idx="1673">
                  <c:v>0.98308813060126199</c:v>
                </c:pt>
                <c:pt idx="1674">
                  <c:v>0.98308813060126199</c:v>
                </c:pt>
                <c:pt idx="1675">
                  <c:v>0.98308813060126199</c:v>
                </c:pt>
                <c:pt idx="1676">
                  <c:v>0.98308813060126199</c:v>
                </c:pt>
                <c:pt idx="1677">
                  <c:v>0.98308813060126199</c:v>
                </c:pt>
                <c:pt idx="1678">
                  <c:v>0.98308813060126199</c:v>
                </c:pt>
                <c:pt idx="1679">
                  <c:v>0.98308813060126199</c:v>
                </c:pt>
                <c:pt idx="1680">
                  <c:v>0.98308813060126199</c:v>
                </c:pt>
                <c:pt idx="1681">
                  <c:v>0.98308813060126199</c:v>
                </c:pt>
                <c:pt idx="1682">
                  <c:v>0.98308813060126199</c:v>
                </c:pt>
                <c:pt idx="1683">
                  <c:v>0.98308813060126199</c:v>
                </c:pt>
                <c:pt idx="1684">
                  <c:v>0.98308813060126199</c:v>
                </c:pt>
                <c:pt idx="1685">
                  <c:v>0.98308813060126199</c:v>
                </c:pt>
                <c:pt idx="1686">
                  <c:v>0.98308813060126199</c:v>
                </c:pt>
                <c:pt idx="1687">
                  <c:v>0.98308813060126199</c:v>
                </c:pt>
                <c:pt idx="1688">
                  <c:v>0.98308813060126199</c:v>
                </c:pt>
                <c:pt idx="1689">
                  <c:v>0.98308813060126199</c:v>
                </c:pt>
                <c:pt idx="1690">
                  <c:v>0.98308813060126199</c:v>
                </c:pt>
                <c:pt idx="1691">
                  <c:v>0.98308813060126199</c:v>
                </c:pt>
                <c:pt idx="1692">
                  <c:v>0.98308813060126199</c:v>
                </c:pt>
                <c:pt idx="1693">
                  <c:v>0.98308813060126199</c:v>
                </c:pt>
                <c:pt idx="1694">
                  <c:v>0.98308813060126199</c:v>
                </c:pt>
                <c:pt idx="1695">
                  <c:v>0.98308813060126199</c:v>
                </c:pt>
                <c:pt idx="1696">
                  <c:v>0.98308813060126199</c:v>
                </c:pt>
                <c:pt idx="1697">
                  <c:v>0.98308813060126199</c:v>
                </c:pt>
                <c:pt idx="1698">
                  <c:v>0.98308813060126199</c:v>
                </c:pt>
                <c:pt idx="1699">
                  <c:v>0.98308813060126199</c:v>
                </c:pt>
                <c:pt idx="1700">
                  <c:v>0.98308813060126199</c:v>
                </c:pt>
                <c:pt idx="1701">
                  <c:v>0.98308813060126199</c:v>
                </c:pt>
                <c:pt idx="1702">
                  <c:v>0.98308813060126199</c:v>
                </c:pt>
                <c:pt idx="1703">
                  <c:v>0.98308813060126199</c:v>
                </c:pt>
                <c:pt idx="1704">
                  <c:v>0.98308813060126199</c:v>
                </c:pt>
                <c:pt idx="1705">
                  <c:v>0.98308813060126199</c:v>
                </c:pt>
                <c:pt idx="1706">
                  <c:v>0.98308813060126199</c:v>
                </c:pt>
                <c:pt idx="1707">
                  <c:v>0.98308813060126199</c:v>
                </c:pt>
                <c:pt idx="1708">
                  <c:v>0.98308813060126199</c:v>
                </c:pt>
                <c:pt idx="1709">
                  <c:v>0.98308813060126199</c:v>
                </c:pt>
                <c:pt idx="1710">
                  <c:v>0.98308813060126199</c:v>
                </c:pt>
                <c:pt idx="1711">
                  <c:v>0.98308813060126199</c:v>
                </c:pt>
                <c:pt idx="1712">
                  <c:v>0.98308813060126199</c:v>
                </c:pt>
                <c:pt idx="1713">
                  <c:v>0.98308813060126199</c:v>
                </c:pt>
                <c:pt idx="1714">
                  <c:v>0.98308813060126199</c:v>
                </c:pt>
                <c:pt idx="1715">
                  <c:v>0.98308813060126199</c:v>
                </c:pt>
                <c:pt idx="1716">
                  <c:v>0.98308813060126199</c:v>
                </c:pt>
                <c:pt idx="1717">
                  <c:v>0.98308813060126199</c:v>
                </c:pt>
                <c:pt idx="1718">
                  <c:v>0.98308813060126199</c:v>
                </c:pt>
                <c:pt idx="1719">
                  <c:v>0.98308813060126199</c:v>
                </c:pt>
                <c:pt idx="1720">
                  <c:v>0.98308813060126199</c:v>
                </c:pt>
                <c:pt idx="1721">
                  <c:v>0.98308813060126199</c:v>
                </c:pt>
                <c:pt idx="1722">
                  <c:v>0.98308813060126199</c:v>
                </c:pt>
                <c:pt idx="1723">
                  <c:v>0.98308813060126199</c:v>
                </c:pt>
                <c:pt idx="1724">
                  <c:v>0.98308813060126199</c:v>
                </c:pt>
                <c:pt idx="1725">
                  <c:v>0.98308813060126199</c:v>
                </c:pt>
                <c:pt idx="1726">
                  <c:v>0.98308813060126199</c:v>
                </c:pt>
                <c:pt idx="1727">
                  <c:v>0.98316961805079495</c:v>
                </c:pt>
                <c:pt idx="1728">
                  <c:v>0.98316961805079495</c:v>
                </c:pt>
                <c:pt idx="1729">
                  <c:v>0.98316961805079495</c:v>
                </c:pt>
                <c:pt idx="1730">
                  <c:v>0.98322882124961897</c:v>
                </c:pt>
                <c:pt idx="1731">
                  <c:v>0.98328646302696698</c:v>
                </c:pt>
                <c:pt idx="1732">
                  <c:v>0.98332071663982501</c:v>
                </c:pt>
                <c:pt idx="1733">
                  <c:v>0.98340509746228599</c:v>
                </c:pt>
                <c:pt idx="1734">
                  <c:v>0.98340509746228599</c:v>
                </c:pt>
                <c:pt idx="1735">
                  <c:v>0.98342920129211397</c:v>
                </c:pt>
                <c:pt idx="1736">
                  <c:v>0.98349477758704396</c:v>
                </c:pt>
                <c:pt idx="1737">
                  <c:v>0.98349477758704396</c:v>
                </c:pt>
                <c:pt idx="1738">
                  <c:v>0.98349477758704396</c:v>
                </c:pt>
                <c:pt idx="1739">
                  <c:v>0.98349477758704396</c:v>
                </c:pt>
                <c:pt idx="1740">
                  <c:v>0.98352577425314103</c:v>
                </c:pt>
                <c:pt idx="1741">
                  <c:v>0.98352577425314103</c:v>
                </c:pt>
                <c:pt idx="1742">
                  <c:v>0.98358938629340298</c:v>
                </c:pt>
                <c:pt idx="1743">
                  <c:v>0.98372764786267897</c:v>
                </c:pt>
                <c:pt idx="1744">
                  <c:v>0.98372764786267897</c:v>
                </c:pt>
                <c:pt idx="1745">
                  <c:v>0.98375238598072701</c:v>
                </c:pt>
                <c:pt idx="1746">
                  <c:v>0.98376042354258697</c:v>
                </c:pt>
                <c:pt idx="1747">
                  <c:v>0.98376042354258697</c:v>
                </c:pt>
                <c:pt idx="1748">
                  <c:v>0.98381763254403198</c:v>
                </c:pt>
                <c:pt idx="1749">
                  <c:v>0.98387905170633805</c:v>
                </c:pt>
                <c:pt idx="1750">
                  <c:v>0.98401036173292999</c:v>
                </c:pt>
                <c:pt idx="1751">
                  <c:v>0.98413707526304095</c:v>
                </c:pt>
                <c:pt idx="1752">
                  <c:v>0.98413707526304095</c:v>
                </c:pt>
                <c:pt idx="1753">
                  <c:v>0.984163875077678</c:v>
                </c:pt>
                <c:pt idx="1754">
                  <c:v>0.98420028128778803</c:v>
                </c:pt>
                <c:pt idx="1755">
                  <c:v>0.98424733788510099</c:v>
                </c:pt>
                <c:pt idx="1756">
                  <c:v>0.98435500091160399</c:v>
                </c:pt>
                <c:pt idx="1757">
                  <c:v>0.98435500091160399</c:v>
                </c:pt>
                <c:pt idx="1758">
                  <c:v>0.98435500091160399</c:v>
                </c:pt>
                <c:pt idx="1759">
                  <c:v>0.98435500091160399</c:v>
                </c:pt>
                <c:pt idx="1760">
                  <c:v>0.98435500091160399</c:v>
                </c:pt>
                <c:pt idx="1761">
                  <c:v>0.98435500091160399</c:v>
                </c:pt>
                <c:pt idx="1762">
                  <c:v>0.98435500091160399</c:v>
                </c:pt>
                <c:pt idx="1763">
                  <c:v>0.98435500091160399</c:v>
                </c:pt>
                <c:pt idx="1764">
                  <c:v>0.98437261938693199</c:v>
                </c:pt>
                <c:pt idx="1765">
                  <c:v>0.98445741689295696</c:v>
                </c:pt>
                <c:pt idx="1766">
                  <c:v>0.98448933644048897</c:v>
                </c:pt>
                <c:pt idx="1767">
                  <c:v>0.98448933644048897</c:v>
                </c:pt>
                <c:pt idx="1768">
                  <c:v>0.98450947867917205</c:v>
                </c:pt>
                <c:pt idx="1769">
                  <c:v>0.98462533144889597</c:v>
                </c:pt>
                <c:pt idx="1770">
                  <c:v>0.98464920620818897</c:v>
                </c:pt>
                <c:pt idx="1771">
                  <c:v>0.98464920620818897</c:v>
                </c:pt>
                <c:pt idx="1772">
                  <c:v>0.98464920620818897</c:v>
                </c:pt>
                <c:pt idx="1773">
                  <c:v>0.98467450031772097</c:v>
                </c:pt>
                <c:pt idx="1774">
                  <c:v>0.98475167822918797</c:v>
                </c:pt>
                <c:pt idx="1775">
                  <c:v>0.98475167822918797</c:v>
                </c:pt>
                <c:pt idx="1776">
                  <c:v>0.98477117430539995</c:v>
                </c:pt>
                <c:pt idx="1777">
                  <c:v>0.98477117430539995</c:v>
                </c:pt>
                <c:pt idx="1778">
                  <c:v>0.98477117430539995</c:v>
                </c:pt>
                <c:pt idx="1779">
                  <c:v>0.98480932678386301</c:v>
                </c:pt>
                <c:pt idx="1780">
                  <c:v>0.98487726524191099</c:v>
                </c:pt>
                <c:pt idx="1781">
                  <c:v>0.98493751438527599</c:v>
                </c:pt>
                <c:pt idx="1782">
                  <c:v>0.98505171566384297</c:v>
                </c:pt>
                <c:pt idx="1783">
                  <c:v>0.98515832138928705</c:v>
                </c:pt>
                <c:pt idx="1784">
                  <c:v>0.98524184189907305</c:v>
                </c:pt>
                <c:pt idx="1785">
                  <c:v>0.98524184189907305</c:v>
                </c:pt>
                <c:pt idx="1786">
                  <c:v>0.98524184189907305</c:v>
                </c:pt>
                <c:pt idx="1787">
                  <c:v>0.98524184189907305</c:v>
                </c:pt>
                <c:pt idx="1788">
                  <c:v>0.98524184189907305</c:v>
                </c:pt>
                <c:pt idx="1789">
                  <c:v>0.98524184189907305</c:v>
                </c:pt>
                <c:pt idx="1790">
                  <c:v>0.98524184189907305</c:v>
                </c:pt>
                <c:pt idx="1791">
                  <c:v>0.98524184189907305</c:v>
                </c:pt>
                <c:pt idx="1792">
                  <c:v>0.98525451300512001</c:v>
                </c:pt>
                <c:pt idx="1793">
                  <c:v>0.98529107069070598</c:v>
                </c:pt>
                <c:pt idx="1794">
                  <c:v>0.98532796854075999</c:v>
                </c:pt>
                <c:pt idx="1795">
                  <c:v>0.98536046199137295</c:v>
                </c:pt>
                <c:pt idx="1796">
                  <c:v>0.98539496641930202</c:v>
                </c:pt>
                <c:pt idx="1797">
                  <c:v>0.98545485082964601</c:v>
                </c:pt>
                <c:pt idx="1798">
                  <c:v>0.98545485082964601</c:v>
                </c:pt>
                <c:pt idx="1799">
                  <c:v>0.98545485082964601</c:v>
                </c:pt>
                <c:pt idx="1800">
                  <c:v>0.98553796485629797</c:v>
                </c:pt>
                <c:pt idx="1801">
                  <c:v>0.98560130578525595</c:v>
                </c:pt>
                <c:pt idx="1802">
                  <c:v>0.98560130578525595</c:v>
                </c:pt>
                <c:pt idx="1803">
                  <c:v>0.985676965003219</c:v>
                </c:pt>
                <c:pt idx="1804">
                  <c:v>0.98574852549836101</c:v>
                </c:pt>
                <c:pt idx="1805">
                  <c:v>0.98579489664489295</c:v>
                </c:pt>
                <c:pt idx="1806">
                  <c:v>0.98586134132318504</c:v>
                </c:pt>
                <c:pt idx="1807">
                  <c:v>0.98592294312820905</c:v>
                </c:pt>
                <c:pt idx="1808">
                  <c:v>0.98592294312820905</c:v>
                </c:pt>
                <c:pt idx="1809">
                  <c:v>0.98592294312820905</c:v>
                </c:pt>
                <c:pt idx="1810">
                  <c:v>0.98592294312820905</c:v>
                </c:pt>
                <c:pt idx="1811">
                  <c:v>0.98592294312820905</c:v>
                </c:pt>
                <c:pt idx="1812">
                  <c:v>0.98592294312820905</c:v>
                </c:pt>
                <c:pt idx="1813">
                  <c:v>0.98592294312820905</c:v>
                </c:pt>
                <c:pt idx="1814">
                  <c:v>0.98592294312820905</c:v>
                </c:pt>
                <c:pt idx="1815">
                  <c:v>0.98592294312820905</c:v>
                </c:pt>
                <c:pt idx="1816">
                  <c:v>0.98592294312820905</c:v>
                </c:pt>
                <c:pt idx="1817">
                  <c:v>0.98592294312820905</c:v>
                </c:pt>
                <c:pt idx="1818">
                  <c:v>0.98593460761206198</c:v>
                </c:pt>
                <c:pt idx="1819">
                  <c:v>0.98593460761206198</c:v>
                </c:pt>
                <c:pt idx="1820">
                  <c:v>0.98594313146127199</c:v>
                </c:pt>
                <c:pt idx="1821">
                  <c:v>0.98594313146127199</c:v>
                </c:pt>
                <c:pt idx="1822">
                  <c:v>0.98594313146127199</c:v>
                </c:pt>
                <c:pt idx="1823">
                  <c:v>0.98594313146127199</c:v>
                </c:pt>
                <c:pt idx="1824">
                  <c:v>0.98594313146127199</c:v>
                </c:pt>
                <c:pt idx="1825">
                  <c:v>0.98600734090577702</c:v>
                </c:pt>
                <c:pt idx="1826">
                  <c:v>0.98602021177287902</c:v>
                </c:pt>
                <c:pt idx="1827">
                  <c:v>0.98602021177287902</c:v>
                </c:pt>
                <c:pt idx="1828">
                  <c:v>0.98602021177287902</c:v>
                </c:pt>
                <c:pt idx="1829">
                  <c:v>0.98602021177287902</c:v>
                </c:pt>
                <c:pt idx="1830">
                  <c:v>0.98602021177287902</c:v>
                </c:pt>
                <c:pt idx="1831">
                  <c:v>0.98606793266290405</c:v>
                </c:pt>
                <c:pt idx="1832">
                  <c:v>0.98608596295479201</c:v>
                </c:pt>
                <c:pt idx="1833">
                  <c:v>0.98610787776710596</c:v>
                </c:pt>
                <c:pt idx="1834">
                  <c:v>0.98610787776710596</c:v>
                </c:pt>
                <c:pt idx="1835">
                  <c:v>0.98614352122719096</c:v>
                </c:pt>
                <c:pt idx="1836">
                  <c:v>0.98616932958593995</c:v>
                </c:pt>
                <c:pt idx="1837">
                  <c:v>0.98616932958593995</c:v>
                </c:pt>
                <c:pt idx="1838">
                  <c:v>0.98619248230485601</c:v>
                </c:pt>
                <c:pt idx="1839">
                  <c:v>0.98626883230400597</c:v>
                </c:pt>
                <c:pt idx="1840">
                  <c:v>0.98626883230400597</c:v>
                </c:pt>
                <c:pt idx="1841">
                  <c:v>0.98628871046106303</c:v>
                </c:pt>
                <c:pt idx="1842">
                  <c:v>0.98628871046106303</c:v>
                </c:pt>
                <c:pt idx="1843">
                  <c:v>0.98629907370318304</c:v>
                </c:pt>
                <c:pt idx="1844">
                  <c:v>0.98641087404301697</c:v>
                </c:pt>
                <c:pt idx="1845">
                  <c:v>0.98649728374013401</c:v>
                </c:pt>
                <c:pt idx="1846">
                  <c:v>0.98649728374013401</c:v>
                </c:pt>
                <c:pt idx="1847">
                  <c:v>0.98649728374013401</c:v>
                </c:pt>
                <c:pt idx="1848">
                  <c:v>0.98657341079063698</c:v>
                </c:pt>
                <c:pt idx="1849">
                  <c:v>0.98657341079063698</c:v>
                </c:pt>
                <c:pt idx="1850">
                  <c:v>0.98657341079063698</c:v>
                </c:pt>
                <c:pt idx="1851">
                  <c:v>0.98661448744401403</c:v>
                </c:pt>
                <c:pt idx="1852">
                  <c:v>0.98665875152117899</c:v>
                </c:pt>
                <c:pt idx="1853">
                  <c:v>0.98665875152117899</c:v>
                </c:pt>
                <c:pt idx="1854">
                  <c:v>0.98671278365266202</c:v>
                </c:pt>
                <c:pt idx="1855">
                  <c:v>0.98671278365266202</c:v>
                </c:pt>
                <c:pt idx="1856">
                  <c:v>0.98671278365266202</c:v>
                </c:pt>
                <c:pt idx="1857">
                  <c:v>0.98679478874044502</c:v>
                </c:pt>
                <c:pt idx="1858">
                  <c:v>0.98681215948383705</c:v>
                </c:pt>
                <c:pt idx="1859">
                  <c:v>0.98681561159608999</c:v>
                </c:pt>
                <c:pt idx="1860">
                  <c:v>0.98681649685518402</c:v>
                </c:pt>
                <c:pt idx="1861">
                  <c:v>0.98689751906191303</c:v>
                </c:pt>
                <c:pt idx="1862">
                  <c:v>0.98699175800572303</c:v>
                </c:pt>
                <c:pt idx="1863">
                  <c:v>0.98699175800572303</c:v>
                </c:pt>
                <c:pt idx="1864">
                  <c:v>0.98699175800572303</c:v>
                </c:pt>
                <c:pt idx="1865">
                  <c:v>0.98699175800572303</c:v>
                </c:pt>
                <c:pt idx="1866">
                  <c:v>0.98699175800572303</c:v>
                </c:pt>
                <c:pt idx="1867">
                  <c:v>0.98699175800572303</c:v>
                </c:pt>
                <c:pt idx="1868">
                  <c:v>0.98699175800572303</c:v>
                </c:pt>
                <c:pt idx="1869">
                  <c:v>0.98699175800572303</c:v>
                </c:pt>
                <c:pt idx="1870">
                  <c:v>0.98699175800572303</c:v>
                </c:pt>
                <c:pt idx="1871">
                  <c:v>0.98704257157639197</c:v>
                </c:pt>
                <c:pt idx="1872">
                  <c:v>0.98707739405626305</c:v>
                </c:pt>
                <c:pt idx="1873">
                  <c:v>0.98707739405626305</c:v>
                </c:pt>
                <c:pt idx="1874">
                  <c:v>0.98710083856646602</c:v>
                </c:pt>
                <c:pt idx="1875">
                  <c:v>0.98716481609816298</c:v>
                </c:pt>
                <c:pt idx="1876">
                  <c:v>0.98725410919735701</c:v>
                </c:pt>
                <c:pt idx="1877">
                  <c:v>0.98728464528266502</c:v>
                </c:pt>
                <c:pt idx="1878">
                  <c:v>0.98733345817254203</c:v>
                </c:pt>
                <c:pt idx="1879">
                  <c:v>0.987404872558029</c:v>
                </c:pt>
                <c:pt idx="1880">
                  <c:v>0.98742583454108002</c:v>
                </c:pt>
                <c:pt idx="1881">
                  <c:v>0.98742583454108002</c:v>
                </c:pt>
                <c:pt idx="1882">
                  <c:v>0.98742583454108002</c:v>
                </c:pt>
                <c:pt idx="1883">
                  <c:v>0.98742583454108002</c:v>
                </c:pt>
                <c:pt idx="1884">
                  <c:v>0.98742583454108002</c:v>
                </c:pt>
                <c:pt idx="1885">
                  <c:v>0.98742583454108002</c:v>
                </c:pt>
                <c:pt idx="1886">
                  <c:v>0.98742583454108002</c:v>
                </c:pt>
                <c:pt idx="1887">
                  <c:v>0.98742583454108002</c:v>
                </c:pt>
                <c:pt idx="1888">
                  <c:v>0.98742583454108002</c:v>
                </c:pt>
                <c:pt idx="1889">
                  <c:v>0.98742583454108002</c:v>
                </c:pt>
                <c:pt idx="1890">
                  <c:v>0.98744390278295802</c:v>
                </c:pt>
                <c:pt idx="1891">
                  <c:v>0.98744390278295802</c:v>
                </c:pt>
                <c:pt idx="1892">
                  <c:v>0.98744390278295802</c:v>
                </c:pt>
                <c:pt idx="1893">
                  <c:v>0.987502481448848</c:v>
                </c:pt>
                <c:pt idx="1894">
                  <c:v>0.987502481448848</c:v>
                </c:pt>
                <c:pt idx="1895">
                  <c:v>0.98756261053804095</c:v>
                </c:pt>
                <c:pt idx="1896">
                  <c:v>0.98760557967690799</c:v>
                </c:pt>
                <c:pt idx="1897">
                  <c:v>0.98768337020437302</c:v>
                </c:pt>
                <c:pt idx="1898">
                  <c:v>0.98772972982846596</c:v>
                </c:pt>
                <c:pt idx="1899">
                  <c:v>0.98773824829917301</c:v>
                </c:pt>
                <c:pt idx="1900">
                  <c:v>0.98780572726512295</c:v>
                </c:pt>
                <c:pt idx="1901">
                  <c:v>0.98786554942881599</c:v>
                </c:pt>
                <c:pt idx="1902">
                  <c:v>0.98789803971631396</c:v>
                </c:pt>
                <c:pt idx="1903">
                  <c:v>0.98789803971631396</c:v>
                </c:pt>
                <c:pt idx="1904">
                  <c:v>0.98789803971631396</c:v>
                </c:pt>
                <c:pt idx="1905">
                  <c:v>0.98789803971631396</c:v>
                </c:pt>
                <c:pt idx="1906">
                  <c:v>0.98789803971631396</c:v>
                </c:pt>
                <c:pt idx="1907">
                  <c:v>0.98789803971631396</c:v>
                </c:pt>
                <c:pt idx="1908">
                  <c:v>0.98789803971631396</c:v>
                </c:pt>
                <c:pt idx="1909">
                  <c:v>0.98789803971631396</c:v>
                </c:pt>
                <c:pt idx="1910">
                  <c:v>0.98789803971631396</c:v>
                </c:pt>
                <c:pt idx="1911">
                  <c:v>0.98789803971631396</c:v>
                </c:pt>
                <c:pt idx="1912">
                  <c:v>0.98789803971631396</c:v>
                </c:pt>
                <c:pt idx="1913">
                  <c:v>0.98789803971631396</c:v>
                </c:pt>
                <c:pt idx="1914">
                  <c:v>0.98789803971631396</c:v>
                </c:pt>
                <c:pt idx="1915">
                  <c:v>0.98789803971631396</c:v>
                </c:pt>
                <c:pt idx="1916">
                  <c:v>0.98789803971631396</c:v>
                </c:pt>
                <c:pt idx="1917">
                  <c:v>0.98789803971631396</c:v>
                </c:pt>
                <c:pt idx="1918">
                  <c:v>0.98790536382916905</c:v>
                </c:pt>
                <c:pt idx="1919">
                  <c:v>0.98790536382916905</c:v>
                </c:pt>
                <c:pt idx="1920">
                  <c:v>0.98790644715104403</c:v>
                </c:pt>
                <c:pt idx="1921">
                  <c:v>0.98795456097618495</c:v>
                </c:pt>
                <c:pt idx="1922">
                  <c:v>0.98801721475116799</c:v>
                </c:pt>
                <c:pt idx="1923">
                  <c:v>0.988079147141948</c:v>
                </c:pt>
                <c:pt idx="1924">
                  <c:v>0.98813326120866796</c:v>
                </c:pt>
                <c:pt idx="1925">
                  <c:v>0.98813326120866796</c:v>
                </c:pt>
                <c:pt idx="1926">
                  <c:v>0.98813326120866796</c:v>
                </c:pt>
                <c:pt idx="1927">
                  <c:v>0.98813326120866796</c:v>
                </c:pt>
                <c:pt idx="1928">
                  <c:v>0.98813326120866796</c:v>
                </c:pt>
                <c:pt idx="1929">
                  <c:v>0.98813326120866796</c:v>
                </c:pt>
                <c:pt idx="1930">
                  <c:v>0.98813326120866796</c:v>
                </c:pt>
                <c:pt idx="1931">
                  <c:v>0.98819756479106302</c:v>
                </c:pt>
                <c:pt idx="1932">
                  <c:v>0.98819756479106302</c:v>
                </c:pt>
                <c:pt idx="1933">
                  <c:v>0.98821383606553503</c:v>
                </c:pt>
                <c:pt idx="1934">
                  <c:v>0.98822178576158404</c:v>
                </c:pt>
                <c:pt idx="1935">
                  <c:v>0.98822178576158404</c:v>
                </c:pt>
                <c:pt idx="1936">
                  <c:v>0.98822178576158404</c:v>
                </c:pt>
                <c:pt idx="1937">
                  <c:v>0.98823908716488695</c:v>
                </c:pt>
                <c:pt idx="1938">
                  <c:v>0.98823908716488695</c:v>
                </c:pt>
                <c:pt idx="1939">
                  <c:v>0.98830698889739299</c:v>
                </c:pt>
                <c:pt idx="1940">
                  <c:v>0.98831902586303499</c:v>
                </c:pt>
                <c:pt idx="1941">
                  <c:v>0.98835880205636195</c:v>
                </c:pt>
                <c:pt idx="1942">
                  <c:v>0.98838576576610504</c:v>
                </c:pt>
                <c:pt idx="1943">
                  <c:v>0.98840473001756601</c:v>
                </c:pt>
                <c:pt idx="1944">
                  <c:v>0.98840473001756601</c:v>
                </c:pt>
                <c:pt idx="1945">
                  <c:v>0.98843990805180404</c:v>
                </c:pt>
                <c:pt idx="1946">
                  <c:v>0.98843990805180404</c:v>
                </c:pt>
                <c:pt idx="1947">
                  <c:v>0.98843990805180404</c:v>
                </c:pt>
                <c:pt idx="1948">
                  <c:v>0.98843990805180404</c:v>
                </c:pt>
                <c:pt idx="1949">
                  <c:v>0.98843990805180404</c:v>
                </c:pt>
                <c:pt idx="1950">
                  <c:v>0.98843990805180404</c:v>
                </c:pt>
                <c:pt idx="1951">
                  <c:v>0.98843990805180404</c:v>
                </c:pt>
                <c:pt idx="1952">
                  <c:v>0.98843990805180404</c:v>
                </c:pt>
                <c:pt idx="1953">
                  <c:v>0.98847192282920604</c:v>
                </c:pt>
                <c:pt idx="1954">
                  <c:v>0.98848811257179703</c:v>
                </c:pt>
                <c:pt idx="1955">
                  <c:v>0.98852244245884402</c:v>
                </c:pt>
                <c:pt idx="1956">
                  <c:v>0.98854136080408905</c:v>
                </c:pt>
                <c:pt idx="1957">
                  <c:v>0.98854136080408905</c:v>
                </c:pt>
                <c:pt idx="1958">
                  <c:v>0.98854136080408905</c:v>
                </c:pt>
                <c:pt idx="1959">
                  <c:v>0.98857449766716998</c:v>
                </c:pt>
                <c:pt idx="1960">
                  <c:v>0.98858579851204897</c:v>
                </c:pt>
                <c:pt idx="1961">
                  <c:v>0.98864987165562002</c:v>
                </c:pt>
                <c:pt idx="1962">
                  <c:v>0.98865427847290199</c:v>
                </c:pt>
                <c:pt idx="1963">
                  <c:v>0.98865427847290199</c:v>
                </c:pt>
                <c:pt idx="1964">
                  <c:v>0.98865427847290199</c:v>
                </c:pt>
                <c:pt idx="1965">
                  <c:v>0.98865427847290199</c:v>
                </c:pt>
                <c:pt idx="1966">
                  <c:v>0.98865427847290199</c:v>
                </c:pt>
                <c:pt idx="1967">
                  <c:v>0.98865427847290199</c:v>
                </c:pt>
                <c:pt idx="1968">
                  <c:v>0.98865427847290199</c:v>
                </c:pt>
                <c:pt idx="1969">
                  <c:v>0.98865427847290199</c:v>
                </c:pt>
                <c:pt idx="1970">
                  <c:v>0.98866091916767695</c:v>
                </c:pt>
                <c:pt idx="1971">
                  <c:v>0.98868761353323598</c:v>
                </c:pt>
                <c:pt idx="1972">
                  <c:v>0.98870087046732202</c:v>
                </c:pt>
                <c:pt idx="1973">
                  <c:v>0.98870087046732202</c:v>
                </c:pt>
                <c:pt idx="1974">
                  <c:v>0.98870087046732202</c:v>
                </c:pt>
                <c:pt idx="1975">
                  <c:v>0.98870087046732202</c:v>
                </c:pt>
                <c:pt idx="1976">
                  <c:v>0.98870087046732202</c:v>
                </c:pt>
                <c:pt idx="1977">
                  <c:v>0.98870087046732202</c:v>
                </c:pt>
                <c:pt idx="1978">
                  <c:v>0.98870087046732202</c:v>
                </c:pt>
                <c:pt idx="1979">
                  <c:v>0.98870087046732202</c:v>
                </c:pt>
                <c:pt idx="1980">
                  <c:v>0.98870087046732202</c:v>
                </c:pt>
                <c:pt idx="1981">
                  <c:v>0.98870218788179798</c:v>
                </c:pt>
                <c:pt idx="1982">
                  <c:v>0.98871205829322295</c:v>
                </c:pt>
                <c:pt idx="1983">
                  <c:v>0.98871205829322295</c:v>
                </c:pt>
                <c:pt idx="1984">
                  <c:v>0.98871205829322295</c:v>
                </c:pt>
                <c:pt idx="1985">
                  <c:v>0.988731720788251</c:v>
                </c:pt>
                <c:pt idx="1986">
                  <c:v>0.98878902787811995</c:v>
                </c:pt>
                <c:pt idx="1987">
                  <c:v>0.98884558491566399</c:v>
                </c:pt>
                <c:pt idx="1988">
                  <c:v>0.98884558491566399</c:v>
                </c:pt>
                <c:pt idx="1989">
                  <c:v>0.98888133869185202</c:v>
                </c:pt>
                <c:pt idx="1990">
                  <c:v>0.98888133869185202</c:v>
                </c:pt>
                <c:pt idx="1991">
                  <c:v>0.98888133869185202</c:v>
                </c:pt>
                <c:pt idx="1992">
                  <c:v>0.98890381215465495</c:v>
                </c:pt>
                <c:pt idx="1993">
                  <c:v>0.98895070263298301</c:v>
                </c:pt>
                <c:pt idx="1994">
                  <c:v>0.98895070263298301</c:v>
                </c:pt>
                <c:pt idx="1995">
                  <c:v>0.98895070263298301</c:v>
                </c:pt>
                <c:pt idx="1996">
                  <c:v>0.98895070263298301</c:v>
                </c:pt>
                <c:pt idx="1997">
                  <c:v>0.98897203127125199</c:v>
                </c:pt>
                <c:pt idx="1998">
                  <c:v>0.98902146611873398</c:v>
                </c:pt>
                <c:pt idx="1999">
                  <c:v>0.98907660033501599</c:v>
                </c:pt>
                <c:pt idx="2000">
                  <c:v>0.98913077272070205</c:v>
                </c:pt>
                <c:pt idx="2001">
                  <c:v>0.98918085840575098</c:v>
                </c:pt>
                <c:pt idx="2002">
                  <c:v>0.98918085840575098</c:v>
                </c:pt>
                <c:pt idx="2003">
                  <c:v>0.98918085840575098</c:v>
                </c:pt>
                <c:pt idx="2004">
                  <c:v>0.98918085840575098</c:v>
                </c:pt>
                <c:pt idx="2005">
                  <c:v>0.98918085840575098</c:v>
                </c:pt>
                <c:pt idx="2006">
                  <c:v>0.98918085840575098</c:v>
                </c:pt>
                <c:pt idx="2007">
                  <c:v>0.98920060357341599</c:v>
                </c:pt>
                <c:pt idx="2008">
                  <c:v>0.98920060357341599</c:v>
                </c:pt>
                <c:pt idx="2009">
                  <c:v>0.98920060357341599</c:v>
                </c:pt>
                <c:pt idx="2010">
                  <c:v>0.98920060357341599</c:v>
                </c:pt>
                <c:pt idx="2011">
                  <c:v>0.98920060357341599</c:v>
                </c:pt>
                <c:pt idx="2012">
                  <c:v>0.98920060357341599</c:v>
                </c:pt>
                <c:pt idx="2013">
                  <c:v>0.98920060357341599</c:v>
                </c:pt>
                <c:pt idx="2014">
                  <c:v>0.98926597265643701</c:v>
                </c:pt>
                <c:pt idx="2015">
                  <c:v>0.98926597265643701</c:v>
                </c:pt>
                <c:pt idx="2016">
                  <c:v>0.98926597265643701</c:v>
                </c:pt>
                <c:pt idx="2017">
                  <c:v>0.98928039203657703</c:v>
                </c:pt>
                <c:pt idx="2018">
                  <c:v>0.98934701487897003</c:v>
                </c:pt>
                <c:pt idx="2019">
                  <c:v>0.98934701487897003</c:v>
                </c:pt>
                <c:pt idx="2020">
                  <c:v>0.98934701487897003</c:v>
                </c:pt>
                <c:pt idx="2021">
                  <c:v>0.98935657968368396</c:v>
                </c:pt>
                <c:pt idx="2022">
                  <c:v>0.98935657968368396</c:v>
                </c:pt>
                <c:pt idx="2023">
                  <c:v>0.98935657968368396</c:v>
                </c:pt>
                <c:pt idx="2024">
                  <c:v>0.98935657968368396</c:v>
                </c:pt>
                <c:pt idx="2025">
                  <c:v>0.98935657968368396</c:v>
                </c:pt>
                <c:pt idx="2026">
                  <c:v>0.98935657968368396</c:v>
                </c:pt>
                <c:pt idx="2027">
                  <c:v>0.989364512313473</c:v>
                </c:pt>
                <c:pt idx="2028">
                  <c:v>0.989364512313473</c:v>
                </c:pt>
                <c:pt idx="2029">
                  <c:v>0.989364512313473</c:v>
                </c:pt>
                <c:pt idx="2030">
                  <c:v>0.98942624316385597</c:v>
                </c:pt>
                <c:pt idx="2031">
                  <c:v>0.98942624316385597</c:v>
                </c:pt>
                <c:pt idx="2032">
                  <c:v>0.98942624316385597</c:v>
                </c:pt>
                <c:pt idx="2033">
                  <c:v>0.98942624316385597</c:v>
                </c:pt>
                <c:pt idx="2034">
                  <c:v>0.98942624316385597</c:v>
                </c:pt>
                <c:pt idx="2035">
                  <c:v>0.98942624316385597</c:v>
                </c:pt>
                <c:pt idx="2036">
                  <c:v>0.98946230683842595</c:v>
                </c:pt>
                <c:pt idx="2037">
                  <c:v>0.98946230683842595</c:v>
                </c:pt>
                <c:pt idx="2038">
                  <c:v>0.98946497834799896</c:v>
                </c:pt>
                <c:pt idx="2039">
                  <c:v>0.98946497834799896</c:v>
                </c:pt>
                <c:pt idx="2040">
                  <c:v>0.98947642491963195</c:v>
                </c:pt>
                <c:pt idx="2041">
                  <c:v>0.98948219396028303</c:v>
                </c:pt>
                <c:pt idx="2042">
                  <c:v>0.98948219396028303</c:v>
                </c:pt>
                <c:pt idx="2043">
                  <c:v>0.98948219396028303</c:v>
                </c:pt>
                <c:pt idx="2044">
                  <c:v>0.98948219396028303</c:v>
                </c:pt>
                <c:pt idx="2045">
                  <c:v>0.98948219396028303</c:v>
                </c:pt>
                <c:pt idx="2046">
                  <c:v>0.98948219396028303</c:v>
                </c:pt>
                <c:pt idx="2047">
                  <c:v>0.98948219396028303</c:v>
                </c:pt>
                <c:pt idx="2048">
                  <c:v>0.98948219396028303</c:v>
                </c:pt>
                <c:pt idx="2049">
                  <c:v>0.98949484942208599</c:v>
                </c:pt>
                <c:pt idx="2050">
                  <c:v>0.98949484942208599</c:v>
                </c:pt>
                <c:pt idx="2051">
                  <c:v>0.98949484942208599</c:v>
                </c:pt>
                <c:pt idx="2052">
                  <c:v>0.98949484942208599</c:v>
                </c:pt>
                <c:pt idx="2053">
                  <c:v>0.98949484942208599</c:v>
                </c:pt>
                <c:pt idx="2054">
                  <c:v>0.98949484942208599</c:v>
                </c:pt>
                <c:pt idx="2055">
                  <c:v>0.98949484942208599</c:v>
                </c:pt>
                <c:pt idx="2056">
                  <c:v>0.98949484942208599</c:v>
                </c:pt>
                <c:pt idx="2057">
                  <c:v>0.98949484942208599</c:v>
                </c:pt>
                <c:pt idx="2058">
                  <c:v>0.98955208658097904</c:v>
                </c:pt>
                <c:pt idx="2059">
                  <c:v>0.98962025221733996</c:v>
                </c:pt>
                <c:pt idx="2060">
                  <c:v>0.98965502244288905</c:v>
                </c:pt>
                <c:pt idx="2061">
                  <c:v>0.98965502244288905</c:v>
                </c:pt>
                <c:pt idx="2062">
                  <c:v>0.98969325559537902</c:v>
                </c:pt>
                <c:pt idx="2063">
                  <c:v>0.98969325559537902</c:v>
                </c:pt>
                <c:pt idx="2064">
                  <c:v>0.98972021889934303</c:v>
                </c:pt>
                <c:pt idx="2065">
                  <c:v>0.98972021889934303</c:v>
                </c:pt>
                <c:pt idx="2066">
                  <c:v>0.98972021889934303</c:v>
                </c:pt>
                <c:pt idx="2067">
                  <c:v>0.98972021889934303</c:v>
                </c:pt>
                <c:pt idx="2068">
                  <c:v>0.98972021889934303</c:v>
                </c:pt>
                <c:pt idx="2069">
                  <c:v>0.98972021889934303</c:v>
                </c:pt>
                <c:pt idx="2070">
                  <c:v>0.98972021889934303</c:v>
                </c:pt>
                <c:pt idx="2071">
                  <c:v>0.98972021889934303</c:v>
                </c:pt>
                <c:pt idx="2072">
                  <c:v>0.98972021889934303</c:v>
                </c:pt>
                <c:pt idx="2073">
                  <c:v>0.989724300960096</c:v>
                </c:pt>
                <c:pt idx="2074">
                  <c:v>0.98974344780016199</c:v>
                </c:pt>
                <c:pt idx="2075">
                  <c:v>0.98978077297120803</c:v>
                </c:pt>
                <c:pt idx="2076">
                  <c:v>0.98979492073615005</c:v>
                </c:pt>
                <c:pt idx="2077">
                  <c:v>0.98981381464222795</c:v>
                </c:pt>
                <c:pt idx="2078">
                  <c:v>0.98981676118686301</c:v>
                </c:pt>
                <c:pt idx="2079">
                  <c:v>0.98983202641856904</c:v>
                </c:pt>
                <c:pt idx="2080">
                  <c:v>0.98984618337368202</c:v>
                </c:pt>
                <c:pt idx="2081">
                  <c:v>0.98985173545845495</c:v>
                </c:pt>
                <c:pt idx="2082">
                  <c:v>0.98989278507218004</c:v>
                </c:pt>
                <c:pt idx="2083">
                  <c:v>0.98994976278569902</c:v>
                </c:pt>
                <c:pt idx="2084">
                  <c:v>0.98994976278569902</c:v>
                </c:pt>
                <c:pt idx="2085">
                  <c:v>0.98994976278569902</c:v>
                </c:pt>
                <c:pt idx="2086">
                  <c:v>0.98994976278569902</c:v>
                </c:pt>
                <c:pt idx="2087">
                  <c:v>0.98994976278569902</c:v>
                </c:pt>
                <c:pt idx="2088">
                  <c:v>0.98994976278569902</c:v>
                </c:pt>
                <c:pt idx="2089">
                  <c:v>0.98994976278569902</c:v>
                </c:pt>
                <c:pt idx="2090">
                  <c:v>0.98994976278569902</c:v>
                </c:pt>
                <c:pt idx="2091">
                  <c:v>0.98994976278569902</c:v>
                </c:pt>
                <c:pt idx="2092">
                  <c:v>0.98994976278569902</c:v>
                </c:pt>
                <c:pt idx="2093">
                  <c:v>0.98994976278569902</c:v>
                </c:pt>
                <c:pt idx="2094">
                  <c:v>0.98994976278569902</c:v>
                </c:pt>
                <c:pt idx="2095">
                  <c:v>0.98994976278569902</c:v>
                </c:pt>
                <c:pt idx="2096">
                  <c:v>0.98994976278569902</c:v>
                </c:pt>
                <c:pt idx="2097">
                  <c:v>0.98994976278569902</c:v>
                </c:pt>
                <c:pt idx="2098">
                  <c:v>0.98995529483675404</c:v>
                </c:pt>
                <c:pt idx="2099">
                  <c:v>0.98997032611359803</c:v>
                </c:pt>
                <c:pt idx="2100">
                  <c:v>0.98997032611359803</c:v>
                </c:pt>
                <c:pt idx="2101">
                  <c:v>0.98997032611359803</c:v>
                </c:pt>
                <c:pt idx="2102">
                  <c:v>0.98997554549082201</c:v>
                </c:pt>
                <c:pt idx="2103">
                  <c:v>0.98997554549082201</c:v>
                </c:pt>
                <c:pt idx="2104">
                  <c:v>0.98997554549082201</c:v>
                </c:pt>
                <c:pt idx="2105">
                  <c:v>0.98999329975837402</c:v>
                </c:pt>
                <c:pt idx="2106">
                  <c:v>0.99000853939546696</c:v>
                </c:pt>
                <c:pt idx="2107">
                  <c:v>0.99000853939546696</c:v>
                </c:pt>
                <c:pt idx="2108">
                  <c:v>0.99002486408951296</c:v>
                </c:pt>
                <c:pt idx="2109">
                  <c:v>0.99002486408951296</c:v>
                </c:pt>
                <c:pt idx="2110">
                  <c:v>0.99002486408951296</c:v>
                </c:pt>
                <c:pt idx="2111">
                  <c:v>0.99002486408951296</c:v>
                </c:pt>
                <c:pt idx="2112">
                  <c:v>0.99002486408951296</c:v>
                </c:pt>
                <c:pt idx="2113">
                  <c:v>0.99002486408951296</c:v>
                </c:pt>
                <c:pt idx="2114">
                  <c:v>0.99002486408951296</c:v>
                </c:pt>
                <c:pt idx="2115">
                  <c:v>0.99002486408951296</c:v>
                </c:pt>
                <c:pt idx="2116">
                  <c:v>0.99002486408951296</c:v>
                </c:pt>
                <c:pt idx="2117">
                  <c:v>0.99002486408951296</c:v>
                </c:pt>
                <c:pt idx="2118">
                  <c:v>0.99002486408951296</c:v>
                </c:pt>
                <c:pt idx="2119">
                  <c:v>0.99002486408951296</c:v>
                </c:pt>
                <c:pt idx="2120">
                  <c:v>0.99002486408951296</c:v>
                </c:pt>
                <c:pt idx="2121">
                  <c:v>0.99006356504381798</c:v>
                </c:pt>
                <c:pt idx="2122">
                  <c:v>0.99006356504381798</c:v>
                </c:pt>
                <c:pt idx="2123">
                  <c:v>0.99008008341355003</c:v>
                </c:pt>
                <c:pt idx="2124">
                  <c:v>0.99008008341355003</c:v>
                </c:pt>
                <c:pt idx="2125">
                  <c:v>0.99011722971887595</c:v>
                </c:pt>
                <c:pt idx="2126">
                  <c:v>0.99018125779671196</c:v>
                </c:pt>
                <c:pt idx="2127">
                  <c:v>0.99018125779671196</c:v>
                </c:pt>
                <c:pt idx="2128">
                  <c:v>0.99018125779671196</c:v>
                </c:pt>
                <c:pt idx="2129">
                  <c:v>0.99018125779671196</c:v>
                </c:pt>
                <c:pt idx="2130">
                  <c:v>0.99018125779671196</c:v>
                </c:pt>
                <c:pt idx="2131">
                  <c:v>0.99018125779671196</c:v>
                </c:pt>
                <c:pt idx="2132">
                  <c:v>0.99021962351169501</c:v>
                </c:pt>
                <c:pt idx="2133">
                  <c:v>0.99026080337391598</c:v>
                </c:pt>
                <c:pt idx="2134">
                  <c:v>0.99026080337391598</c:v>
                </c:pt>
                <c:pt idx="2135">
                  <c:v>0.99026080337391598</c:v>
                </c:pt>
                <c:pt idx="2136">
                  <c:v>0.99026109039279497</c:v>
                </c:pt>
                <c:pt idx="2137">
                  <c:v>0.99026109039279497</c:v>
                </c:pt>
                <c:pt idx="2138">
                  <c:v>0.99026109039279497</c:v>
                </c:pt>
                <c:pt idx="2139">
                  <c:v>0.99026109039279497</c:v>
                </c:pt>
                <c:pt idx="2140">
                  <c:v>0.99026109039279497</c:v>
                </c:pt>
                <c:pt idx="2141">
                  <c:v>0.99026109039279497</c:v>
                </c:pt>
                <c:pt idx="2142">
                  <c:v>0.99026109039279497</c:v>
                </c:pt>
                <c:pt idx="2143">
                  <c:v>0.99026109039279497</c:v>
                </c:pt>
                <c:pt idx="2144">
                  <c:v>0.99030155169433398</c:v>
                </c:pt>
                <c:pt idx="2145">
                  <c:v>0.99032160882631604</c:v>
                </c:pt>
                <c:pt idx="2146">
                  <c:v>0.990323159817591</c:v>
                </c:pt>
                <c:pt idx="2147">
                  <c:v>0.99037969091184397</c:v>
                </c:pt>
                <c:pt idx="2148">
                  <c:v>0.99037969091184397</c:v>
                </c:pt>
                <c:pt idx="2149">
                  <c:v>0.99037969091184397</c:v>
                </c:pt>
                <c:pt idx="2150">
                  <c:v>0.99037969091184397</c:v>
                </c:pt>
                <c:pt idx="2151">
                  <c:v>0.99041218786386698</c:v>
                </c:pt>
                <c:pt idx="2152">
                  <c:v>0.99041218786386698</c:v>
                </c:pt>
                <c:pt idx="2153">
                  <c:v>0.99041218786386698</c:v>
                </c:pt>
                <c:pt idx="2154">
                  <c:v>0.99041492822646804</c:v>
                </c:pt>
                <c:pt idx="2155">
                  <c:v>0.99046111048596397</c:v>
                </c:pt>
                <c:pt idx="2156">
                  <c:v>0.99048184536593198</c:v>
                </c:pt>
                <c:pt idx="2157">
                  <c:v>0.99050874856263005</c:v>
                </c:pt>
                <c:pt idx="2158">
                  <c:v>0.99050991645544395</c:v>
                </c:pt>
                <c:pt idx="2159">
                  <c:v>0.99050991645544395</c:v>
                </c:pt>
                <c:pt idx="2160">
                  <c:v>0.99050991645544395</c:v>
                </c:pt>
                <c:pt idx="2161">
                  <c:v>0.99050991645544395</c:v>
                </c:pt>
                <c:pt idx="2162">
                  <c:v>0.99050991645544395</c:v>
                </c:pt>
                <c:pt idx="2163">
                  <c:v>0.99050991645544395</c:v>
                </c:pt>
                <c:pt idx="2164">
                  <c:v>0.99050991645544395</c:v>
                </c:pt>
                <c:pt idx="2165">
                  <c:v>0.99050991645544395</c:v>
                </c:pt>
                <c:pt idx="2166">
                  <c:v>0.99050991645544395</c:v>
                </c:pt>
                <c:pt idx="2167">
                  <c:v>0.99051812642123704</c:v>
                </c:pt>
                <c:pt idx="2168">
                  <c:v>0.99053757250232</c:v>
                </c:pt>
                <c:pt idx="2169">
                  <c:v>0.99053942332306699</c:v>
                </c:pt>
                <c:pt idx="2170">
                  <c:v>0.99058107167895204</c:v>
                </c:pt>
                <c:pt idx="2171">
                  <c:v>0.99058107167895204</c:v>
                </c:pt>
                <c:pt idx="2172">
                  <c:v>0.99058107167895204</c:v>
                </c:pt>
                <c:pt idx="2173">
                  <c:v>0.99058107167895204</c:v>
                </c:pt>
                <c:pt idx="2174">
                  <c:v>0.99060829739262501</c:v>
                </c:pt>
                <c:pt idx="2175">
                  <c:v>0.99060829739262501</c:v>
                </c:pt>
                <c:pt idx="2176">
                  <c:v>0.99060829739262501</c:v>
                </c:pt>
                <c:pt idx="2177">
                  <c:v>0.99060829739262501</c:v>
                </c:pt>
                <c:pt idx="2178">
                  <c:v>0.99060829739262501</c:v>
                </c:pt>
                <c:pt idx="2179">
                  <c:v>0.99060829739262501</c:v>
                </c:pt>
                <c:pt idx="2180">
                  <c:v>0.99060829739262501</c:v>
                </c:pt>
                <c:pt idx="2181">
                  <c:v>0.99060829739262501</c:v>
                </c:pt>
                <c:pt idx="2182">
                  <c:v>0.99063605656450204</c:v>
                </c:pt>
                <c:pt idx="2183">
                  <c:v>0.99063605656450204</c:v>
                </c:pt>
                <c:pt idx="2184">
                  <c:v>0.99063605656450204</c:v>
                </c:pt>
                <c:pt idx="2185">
                  <c:v>0.99066513231744802</c:v>
                </c:pt>
                <c:pt idx="2186">
                  <c:v>0.99066513231744802</c:v>
                </c:pt>
                <c:pt idx="2187">
                  <c:v>0.99067310075550497</c:v>
                </c:pt>
                <c:pt idx="2188">
                  <c:v>0.99067310075550497</c:v>
                </c:pt>
                <c:pt idx="2189">
                  <c:v>0.99067310075550497</c:v>
                </c:pt>
                <c:pt idx="2190">
                  <c:v>0.99067696594949695</c:v>
                </c:pt>
                <c:pt idx="2191">
                  <c:v>0.99067696594949695</c:v>
                </c:pt>
                <c:pt idx="2192">
                  <c:v>0.99067696594949695</c:v>
                </c:pt>
                <c:pt idx="2193">
                  <c:v>0.99067696594949695</c:v>
                </c:pt>
                <c:pt idx="2194">
                  <c:v>0.99067696594949695</c:v>
                </c:pt>
                <c:pt idx="2195">
                  <c:v>0.99067852675539803</c:v>
                </c:pt>
                <c:pt idx="2196">
                  <c:v>0.99067852675539803</c:v>
                </c:pt>
                <c:pt idx="2197">
                  <c:v>0.99067852675539803</c:v>
                </c:pt>
                <c:pt idx="2198">
                  <c:v>0.99067852675539803</c:v>
                </c:pt>
                <c:pt idx="2199">
                  <c:v>0.99067852675539803</c:v>
                </c:pt>
                <c:pt idx="2200">
                  <c:v>0.99067852675539803</c:v>
                </c:pt>
                <c:pt idx="2201">
                  <c:v>0.99067852675539803</c:v>
                </c:pt>
                <c:pt idx="2202">
                  <c:v>0.99067852675539803</c:v>
                </c:pt>
                <c:pt idx="2203">
                  <c:v>0.99067852675539803</c:v>
                </c:pt>
                <c:pt idx="2204">
                  <c:v>0.99070183518513799</c:v>
                </c:pt>
                <c:pt idx="2205">
                  <c:v>0.99075046081449702</c:v>
                </c:pt>
                <c:pt idx="2206">
                  <c:v>0.99075046081449702</c:v>
                </c:pt>
                <c:pt idx="2207">
                  <c:v>0.99075046081449702</c:v>
                </c:pt>
                <c:pt idx="2208">
                  <c:v>0.99075046081449702</c:v>
                </c:pt>
                <c:pt idx="2209">
                  <c:v>0.99075046081449702</c:v>
                </c:pt>
                <c:pt idx="2210">
                  <c:v>0.99075046081449702</c:v>
                </c:pt>
                <c:pt idx="2211">
                  <c:v>0.99075046081449702</c:v>
                </c:pt>
                <c:pt idx="2212">
                  <c:v>0.99075046081449702</c:v>
                </c:pt>
                <c:pt idx="2213">
                  <c:v>0.99075046081449702</c:v>
                </c:pt>
                <c:pt idx="2214">
                  <c:v>0.99075046081449702</c:v>
                </c:pt>
                <c:pt idx="2215">
                  <c:v>0.99075046081449702</c:v>
                </c:pt>
                <c:pt idx="2216">
                  <c:v>0.99075046081449702</c:v>
                </c:pt>
                <c:pt idx="2217">
                  <c:v>0.99075046081449702</c:v>
                </c:pt>
                <c:pt idx="2218">
                  <c:v>0.99075046081449702</c:v>
                </c:pt>
                <c:pt idx="2219">
                  <c:v>0.99075046081449702</c:v>
                </c:pt>
                <c:pt idx="2220">
                  <c:v>0.99075046081449702</c:v>
                </c:pt>
                <c:pt idx="2221">
                  <c:v>0.99075046081449702</c:v>
                </c:pt>
                <c:pt idx="2222">
                  <c:v>0.99075046081449702</c:v>
                </c:pt>
                <c:pt idx="2223">
                  <c:v>0.99075046081449702</c:v>
                </c:pt>
                <c:pt idx="2224">
                  <c:v>0.99075046081449702</c:v>
                </c:pt>
                <c:pt idx="2225">
                  <c:v>0.99075046081449702</c:v>
                </c:pt>
                <c:pt idx="2226">
                  <c:v>0.99075046081449702</c:v>
                </c:pt>
                <c:pt idx="2227">
                  <c:v>0.99075046081449702</c:v>
                </c:pt>
                <c:pt idx="2228">
                  <c:v>0.99075046081449702</c:v>
                </c:pt>
                <c:pt idx="2229">
                  <c:v>0.99075046081449702</c:v>
                </c:pt>
                <c:pt idx="2230">
                  <c:v>0.99075046081449702</c:v>
                </c:pt>
                <c:pt idx="2231">
                  <c:v>0.99075046081449702</c:v>
                </c:pt>
                <c:pt idx="2232">
                  <c:v>0.99075046081449702</c:v>
                </c:pt>
                <c:pt idx="2233">
                  <c:v>0.99076012352785503</c:v>
                </c:pt>
                <c:pt idx="2234">
                  <c:v>0.99077394613900704</c:v>
                </c:pt>
                <c:pt idx="2235">
                  <c:v>0.99077601339982602</c:v>
                </c:pt>
                <c:pt idx="2236">
                  <c:v>0.99077774083748604</c:v>
                </c:pt>
                <c:pt idx="2237">
                  <c:v>0.990830961297406</c:v>
                </c:pt>
                <c:pt idx="2238">
                  <c:v>0.990830961297406</c:v>
                </c:pt>
                <c:pt idx="2239">
                  <c:v>0.990830961297406</c:v>
                </c:pt>
                <c:pt idx="2240">
                  <c:v>0.99083639503140397</c:v>
                </c:pt>
                <c:pt idx="2241">
                  <c:v>0.99085786003535503</c:v>
                </c:pt>
                <c:pt idx="2242">
                  <c:v>0.99085786003535503</c:v>
                </c:pt>
                <c:pt idx="2243">
                  <c:v>0.99085786003535503</c:v>
                </c:pt>
                <c:pt idx="2244">
                  <c:v>0.99085786003535503</c:v>
                </c:pt>
                <c:pt idx="2245">
                  <c:v>0.99085786003535503</c:v>
                </c:pt>
                <c:pt idx="2246">
                  <c:v>0.99085786003535503</c:v>
                </c:pt>
                <c:pt idx="2247">
                  <c:v>0.99085786003535503</c:v>
                </c:pt>
                <c:pt idx="2248">
                  <c:v>0.99085786003535503</c:v>
                </c:pt>
                <c:pt idx="2249">
                  <c:v>0.99085786003535503</c:v>
                </c:pt>
                <c:pt idx="2250">
                  <c:v>0.99085786003535503</c:v>
                </c:pt>
                <c:pt idx="2251">
                  <c:v>0.99085786003535503</c:v>
                </c:pt>
                <c:pt idx="2252">
                  <c:v>0.99085786003535503</c:v>
                </c:pt>
                <c:pt idx="2253">
                  <c:v>0.99085786003535503</c:v>
                </c:pt>
                <c:pt idx="2254">
                  <c:v>0.99085786003535503</c:v>
                </c:pt>
                <c:pt idx="2255">
                  <c:v>0.99085786003535503</c:v>
                </c:pt>
                <c:pt idx="2256">
                  <c:v>0.99085786003535503</c:v>
                </c:pt>
                <c:pt idx="2257">
                  <c:v>0.99085786003535503</c:v>
                </c:pt>
                <c:pt idx="2258">
                  <c:v>0.99088037323993905</c:v>
                </c:pt>
                <c:pt idx="2259">
                  <c:v>0.99088037323993905</c:v>
                </c:pt>
                <c:pt idx="2260">
                  <c:v>0.99088037323993905</c:v>
                </c:pt>
                <c:pt idx="2261">
                  <c:v>0.99088037323993905</c:v>
                </c:pt>
                <c:pt idx="2262">
                  <c:v>0.99088037323993905</c:v>
                </c:pt>
                <c:pt idx="2263">
                  <c:v>0.99089387261311701</c:v>
                </c:pt>
                <c:pt idx="2264">
                  <c:v>0.99090824123866295</c:v>
                </c:pt>
                <c:pt idx="2265">
                  <c:v>0.99092505979964196</c:v>
                </c:pt>
                <c:pt idx="2266">
                  <c:v>0.99092505979964196</c:v>
                </c:pt>
                <c:pt idx="2267">
                  <c:v>0.99095790770647296</c:v>
                </c:pt>
                <c:pt idx="2268">
                  <c:v>0.99095790770647296</c:v>
                </c:pt>
                <c:pt idx="2269">
                  <c:v>0.99095790770647296</c:v>
                </c:pt>
                <c:pt idx="2270">
                  <c:v>0.99095790770647296</c:v>
                </c:pt>
                <c:pt idx="2271">
                  <c:v>0.99095790770647296</c:v>
                </c:pt>
                <c:pt idx="2272">
                  <c:v>0.99095790770647296</c:v>
                </c:pt>
                <c:pt idx="2273">
                  <c:v>0.99095790770647296</c:v>
                </c:pt>
                <c:pt idx="2274">
                  <c:v>0.99099790754014505</c:v>
                </c:pt>
                <c:pt idx="2275">
                  <c:v>0.99103497512463001</c:v>
                </c:pt>
                <c:pt idx="2276">
                  <c:v>0.99104989267250498</c:v>
                </c:pt>
                <c:pt idx="2277">
                  <c:v>0.99105956446649901</c:v>
                </c:pt>
                <c:pt idx="2278">
                  <c:v>0.99105956446649901</c:v>
                </c:pt>
                <c:pt idx="2279">
                  <c:v>0.99105956446649901</c:v>
                </c:pt>
                <c:pt idx="2280">
                  <c:v>0.99105956446649901</c:v>
                </c:pt>
                <c:pt idx="2281">
                  <c:v>0.99107650784397605</c:v>
                </c:pt>
                <c:pt idx="2282">
                  <c:v>0.99107650784397605</c:v>
                </c:pt>
                <c:pt idx="2283">
                  <c:v>0.99110003921191603</c:v>
                </c:pt>
                <c:pt idx="2284">
                  <c:v>0.99111468433102401</c:v>
                </c:pt>
                <c:pt idx="2285">
                  <c:v>0.99111735760104802</c:v>
                </c:pt>
                <c:pt idx="2286">
                  <c:v>0.99112283649133504</c:v>
                </c:pt>
                <c:pt idx="2287">
                  <c:v>0.99112283649133504</c:v>
                </c:pt>
                <c:pt idx="2288">
                  <c:v>0.99112283649133504</c:v>
                </c:pt>
                <c:pt idx="2289">
                  <c:v>0.99112283649133504</c:v>
                </c:pt>
                <c:pt idx="2290">
                  <c:v>0.99112283649133504</c:v>
                </c:pt>
                <c:pt idx="2291">
                  <c:v>0.99112283649133504</c:v>
                </c:pt>
                <c:pt idx="2292">
                  <c:v>0.99112283649133504</c:v>
                </c:pt>
                <c:pt idx="2293">
                  <c:v>0.99112283649133504</c:v>
                </c:pt>
                <c:pt idx="2294">
                  <c:v>0.99112283649133504</c:v>
                </c:pt>
                <c:pt idx="2295">
                  <c:v>0.99112283649133504</c:v>
                </c:pt>
                <c:pt idx="2296">
                  <c:v>0.99112283649133504</c:v>
                </c:pt>
                <c:pt idx="2297">
                  <c:v>0.99112283649133504</c:v>
                </c:pt>
                <c:pt idx="2298">
                  <c:v>0.99112283649133504</c:v>
                </c:pt>
                <c:pt idx="2299">
                  <c:v>0.99112283649133504</c:v>
                </c:pt>
                <c:pt idx="2300">
                  <c:v>0.99112283649133504</c:v>
                </c:pt>
                <c:pt idx="2301">
                  <c:v>0.99112283649133504</c:v>
                </c:pt>
                <c:pt idx="2302">
                  <c:v>0.99112283649133504</c:v>
                </c:pt>
                <c:pt idx="2303">
                  <c:v>0.99112283649133504</c:v>
                </c:pt>
                <c:pt idx="2304">
                  <c:v>0.99112283649133504</c:v>
                </c:pt>
                <c:pt idx="2305">
                  <c:v>0.99112283649133504</c:v>
                </c:pt>
                <c:pt idx="2306">
                  <c:v>0.99112283649133504</c:v>
                </c:pt>
                <c:pt idx="2307">
                  <c:v>0.99112283649133504</c:v>
                </c:pt>
                <c:pt idx="2308">
                  <c:v>0.99112283649133504</c:v>
                </c:pt>
                <c:pt idx="2309">
                  <c:v>0.99112283649133504</c:v>
                </c:pt>
                <c:pt idx="2310">
                  <c:v>0.99112283649133504</c:v>
                </c:pt>
                <c:pt idx="2311">
                  <c:v>0.99112283649133504</c:v>
                </c:pt>
                <c:pt idx="2312">
                  <c:v>0.99112283649133504</c:v>
                </c:pt>
                <c:pt idx="2313">
                  <c:v>0.99112475130995903</c:v>
                </c:pt>
                <c:pt idx="2314">
                  <c:v>0.99113361652452003</c:v>
                </c:pt>
                <c:pt idx="2315">
                  <c:v>0.99116790691661305</c:v>
                </c:pt>
                <c:pt idx="2316">
                  <c:v>0.99119879241347897</c:v>
                </c:pt>
                <c:pt idx="2317">
                  <c:v>0.99120551117231503</c:v>
                </c:pt>
                <c:pt idx="2318">
                  <c:v>0.99121000378996604</c:v>
                </c:pt>
                <c:pt idx="2319">
                  <c:v>0.99121000378996604</c:v>
                </c:pt>
                <c:pt idx="2320">
                  <c:v>0.99121000378996604</c:v>
                </c:pt>
                <c:pt idx="2321">
                  <c:v>0.99121000378996604</c:v>
                </c:pt>
                <c:pt idx="2322">
                  <c:v>0.99121000378996604</c:v>
                </c:pt>
                <c:pt idx="2323">
                  <c:v>0.99121000378996604</c:v>
                </c:pt>
                <c:pt idx="2324">
                  <c:v>0.99121000378996604</c:v>
                </c:pt>
                <c:pt idx="2325">
                  <c:v>0.99121000378996604</c:v>
                </c:pt>
                <c:pt idx="2326">
                  <c:v>0.99121000378996604</c:v>
                </c:pt>
                <c:pt idx="2327">
                  <c:v>0.99121000378996604</c:v>
                </c:pt>
                <c:pt idx="2328">
                  <c:v>0.99121000378996604</c:v>
                </c:pt>
                <c:pt idx="2329">
                  <c:v>0.99121000378996604</c:v>
                </c:pt>
                <c:pt idx="2330">
                  <c:v>0.99121000378996604</c:v>
                </c:pt>
                <c:pt idx="2331">
                  <c:v>0.99121000378996604</c:v>
                </c:pt>
                <c:pt idx="2332">
                  <c:v>0.99121000378996604</c:v>
                </c:pt>
                <c:pt idx="2333">
                  <c:v>0.99121000378996604</c:v>
                </c:pt>
                <c:pt idx="2334">
                  <c:v>0.99121837656183298</c:v>
                </c:pt>
                <c:pt idx="2335">
                  <c:v>0.99121837656183298</c:v>
                </c:pt>
                <c:pt idx="2336">
                  <c:v>0.99121837656183298</c:v>
                </c:pt>
                <c:pt idx="2337">
                  <c:v>0.99121837656183298</c:v>
                </c:pt>
                <c:pt idx="2338">
                  <c:v>0.99121837656183298</c:v>
                </c:pt>
                <c:pt idx="2339">
                  <c:v>0.99121837656183298</c:v>
                </c:pt>
                <c:pt idx="2340">
                  <c:v>0.99121837656183298</c:v>
                </c:pt>
                <c:pt idx="2341">
                  <c:v>0.99121837656183298</c:v>
                </c:pt>
                <c:pt idx="2342">
                  <c:v>0.99121837656183298</c:v>
                </c:pt>
                <c:pt idx="2343">
                  <c:v>0.99122304241479597</c:v>
                </c:pt>
                <c:pt idx="2344">
                  <c:v>0.99122304241479597</c:v>
                </c:pt>
                <c:pt idx="2345">
                  <c:v>0.99122304241479597</c:v>
                </c:pt>
                <c:pt idx="2346">
                  <c:v>0.99122304241479597</c:v>
                </c:pt>
                <c:pt idx="2347">
                  <c:v>0.991243316790128</c:v>
                </c:pt>
                <c:pt idx="2348">
                  <c:v>0.991243316790128</c:v>
                </c:pt>
                <c:pt idx="2349">
                  <c:v>0.99126610496387801</c:v>
                </c:pt>
                <c:pt idx="2350">
                  <c:v>0.991281044630276</c:v>
                </c:pt>
                <c:pt idx="2351">
                  <c:v>0.99129067831628404</c:v>
                </c:pt>
                <c:pt idx="2352">
                  <c:v>0.99129067831628404</c:v>
                </c:pt>
                <c:pt idx="2353">
                  <c:v>0.99129067831628404</c:v>
                </c:pt>
                <c:pt idx="2354">
                  <c:v>0.99129067831628404</c:v>
                </c:pt>
                <c:pt idx="2355">
                  <c:v>0.99129067831628404</c:v>
                </c:pt>
                <c:pt idx="2356">
                  <c:v>0.99129067831628404</c:v>
                </c:pt>
                <c:pt idx="2357">
                  <c:v>0.99129067831628404</c:v>
                </c:pt>
                <c:pt idx="2358">
                  <c:v>0.99129067831628404</c:v>
                </c:pt>
                <c:pt idx="2359">
                  <c:v>0.99129067831628404</c:v>
                </c:pt>
                <c:pt idx="2360">
                  <c:v>0.99129067831628404</c:v>
                </c:pt>
                <c:pt idx="2361">
                  <c:v>0.99129067831628404</c:v>
                </c:pt>
                <c:pt idx="2362">
                  <c:v>0.99129067831628404</c:v>
                </c:pt>
                <c:pt idx="2363">
                  <c:v>0.99129067831628404</c:v>
                </c:pt>
                <c:pt idx="2364">
                  <c:v>0.99131133597579801</c:v>
                </c:pt>
                <c:pt idx="2365">
                  <c:v>0.99132699916262201</c:v>
                </c:pt>
                <c:pt idx="2366">
                  <c:v>0.99132699916262201</c:v>
                </c:pt>
                <c:pt idx="2367">
                  <c:v>0.99132699916262201</c:v>
                </c:pt>
                <c:pt idx="2368">
                  <c:v>0.99132699916262201</c:v>
                </c:pt>
                <c:pt idx="2369">
                  <c:v>0.99132699916262201</c:v>
                </c:pt>
                <c:pt idx="2370">
                  <c:v>0.99132967912763004</c:v>
                </c:pt>
                <c:pt idx="2371">
                  <c:v>0.99132967912763004</c:v>
                </c:pt>
                <c:pt idx="2372">
                  <c:v>0.99137659117404997</c:v>
                </c:pt>
                <c:pt idx="2373">
                  <c:v>0.991376830406826</c:v>
                </c:pt>
                <c:pt idx="2374">
                  <c:v>0.99138020120541603</c:v>
                </c:pt>
                <c:pt idx="2375">
                  <c:v>0.99138020120541603</c:v>
                </c:pt>
                <c:pt idx="2376">
                  <c:v>0.99138020120541603</c:v>
                </c:pt>
                <c:pt idx="2377">
                  <c:v>0.99139062404745704</c:v>
                </c:pt>
                <c:pt idx="2378">
                  <c:v>0.99139062404745704</c:v>
                </c:pt>
                <c:pt idx="2379">
                  <c:v>0.99142856282261405</c:v>
                </c:pt>
                <c:pt idx="2380">
                  <c:v>0.99144778274797496</c:v>
                </c:pt>
                <c:pt idx="2381">
                  <c:v>0.99146027075770604</c:v>
                </c:pt>
                <c:pt idx="2382">
                  <c:v>0.991476048131399</c:v>
                </c:pt>
                <c:pt idx="2383">
                  <c:v>0.99150963877041198</c:v>
                </c:pt>
                <c:pt idx="2384">
                  <c:v>0.99153959332172004</c:v>
                </c:pt>
                <c:pt idx="2385">
                  <c:v>0.99156895400796297</c:v>
                </c:pt>
                <c:pt idx="2386">
                  <c:v>0.99156895400796297</c:v>
                </c:pt>
                <c:pt idx="2387">
                  <c:v>0.99156895400796297</c:v>
                </c:pt>
                <c:pt idx="2388">
                  <c:v>0.99156895400796297</c:v>
                </c:pt>
                <c:pt idx="2389">
                  <c:v>0.99156895400796297</c:v>
                </c:pt>
                <c:pt idx="2390">
                  <c:v>0.99156895400796297</c:v>
                </c:pt>
                <c:pt idx="2391">
                  <c:v>0.99156895400796297</c:v>
                </c:pt>
                <c:pt idx="2392">
                  <c:v>0.99156895400796297</c:v>
                </c:pt>
                <c:pt idx="2393">
                  <c:v>0.99156895400796297</c:v>
                </c:pt>
                <c:pt idx="2394">
                  <c:v>0.99156895400796297</c:v>
                </c:pt>
                <c:pt idx="2395">
                  <c:v>0.99156895400796297</c:v>
                </c:pt>
                <c:pt idx="2396">
                  <c:v>0.99156895400796297</c:v>
                </c:pt>
                <c:pt idx="2397">
                  <c:v>0.99156895400796297</c:v>
                </c:pt>
                <c:pt idx="2398">
                  <c:v>0.99156895400796297</c:v>
                </c:pt>
                <c:pt idx="2399">
                  <c:v>0.99156895400796297</c:v>
                </c:pt>
                <c:pt idx="2400">
                  <c:v>0.99156895400796297</c:v>
                </c:pt>
                <c:pt idx="2401">
                  <c:v>0.99156895400796297</c:v>
                </c:pt>
                <c:pt idx="2402">
                  <c:v>0.99156895400796297</c:v>
                </c:pt>
                <c:pt idx="2403">
                  <c:v>0.99156895400796297</c:v>
                </c:pt>
                <c:pt idx="2404">
                  <c:v>0.99156895400796297</c:v>
                </c:pt>
                <c:pt idx="2405">
                  <c:v>0.99156895400796297</c:v>
                </c:pt>
                <c:pt idx="2406">
                  <c:v>0.99156895400796297</c:v>
                </c:pt>
                <c:pt idx="2407">
                  <c:v>0.99156895400796297</c:v>
                </c:pt>
                <c:pt idx="2408">
                  <c:v>0.99156895400796297</c:v>
                </c:pt>
                <c:pt idx="2409">
                  <c:v>0.99156895400796297</c:v>
                </c:pt>
                <c:pt idx="2410">
                  <c:v>0.99156895400796297</c:v>
                </c:pt>
                <c:pt idx="2411">
                  <c:v>0.99156895400796297</c:v>
                </c:pt>
                <c:pt idx="2412">
                  <c:v>0.99156895400796297</c:v>
                </c:pt>
                <c:pt idx="2413">
                  <c:v>0.99156895400796297</c:v>
                </c:pt>
                <c:pt idx="2414">
                  <c:v>0.99156895400796297</c:v>
                </c:pt>
                <c:pt idx="2415">
                  <c:v>0.99156895400796297</c:v>
                </c:pt>
                <c:pt idx="2416">
                  <c:v>0.99156895400796297</c:v>
                </c:pt>
                <c:pt idx="2417">
                  <c:v>0.99156895400796297</c:v>
                </c:pt>
                <c:pt idx="2418">
                  <c:v>0.99156895400796297</c:v>
                </c:pt>
                <c:pt idx="2419">
                  <c:v>0.99156895400796297</c:v>
                </c:pt>
                <c:pt idx="2420">
                  <c:v>0.99156895400796297</c:v>
                </c:pt>
                <c:pt idx="2421">
                  <c:v>0.99156895400796297</c:v>
                </c:pt>
                <c:pt idx="2422">
                  <c:v>0.99156895400796297</c:v>
                </c:pt>
                <c:pt idx="2423">
                  <c:v>0.99156895400796297</c:v>
                </c:pt>
                <c:pt idx="2424">
                  <c:v>0.99156895400796297</c:v>
                </c:pt>
                <c:pt idx="2425">
                  <c:v>0.99156895400796297</c:v>
                </c:pt>
                <c:pt idx="2426">
                  <c:v>0.99156895400796297</c:v>
                </c:pt>
                <c:pt idx="2427">
                  <c:v>0.99156895400796297</c:v>
                </c:pt>
                <c:pt idx="2428">
                  <c:v>0.99156895400796297</c:v>
                </c:pt>
                <c:pt idx="2429">
                  <c:v>0.99156895400796297</c:v>
                </c:pt>
                <c:pt idx="2430">
                  <c:v>0.99156895400796297</c:v>
                </c:pt>
                <c:pt idx="2431">
                  <c:v>0.99156895400796297</c:v>
                </c:pt>
                <c:pt idx="2432">
                  <c:v>0.99156895400796297</c:v>
                </c:pt>
                <c:pt idx="2433">
                  <c:v>0.99156895400796297</c:v>
                </c:pt>
                <c:pt idx="2434">
                  <c:v>0.99156895400796297</c:v>
                </c:pt>
                <c:pt idx="2435">
                  <c:v>0.99156895400796297</c:v>
                </c:pt>
                <c:pt idx="2436">
                  <c:v>0.99156895400796297</c:v>
                </c:pt>
                <c:pt idx="2437">
                  <c:v>0.99156895400796297</c:v>
                </c:pt>
                <c:pt idx="2438">
                  <c:v>0.99156895400796297</c:v>
                </c:pt>
                <c:pt idx="2439">
                  <c:v>0.99156895400796297</c:v>
                </c:pt>
                <c:pt idx="2440">
                  <c:v>0.99156895400796297</c:v>
                </c:pt>
                <c:pt idx="2441">
                  <c:v>0.99156895400796297</c:v>
                </c:pt>
                <c:pt idx="2442">
                  <c:v>0.99156895400796297</c:v>
                </c:pt>
                <c:pt idx="2443">
                  <c:v>0.99156895400796297</c:v>
                </c:pt>
                <c:pt idx="2444">
                  <c:v>0.99156895400796297</c:v>
                </c:pt>
                <c:pt idx="2445">
                  <c:v>0.99156895400796297</c:v>
                </c:pt>
                <c:pt idx="2446">
                  <c:v>0.99156895400796297</c:v>
                </c:pt>
                <c:pt idx="2447">
                  <c:v>0.99156895400796297</c:v>
                </c:pt>
                <c:pt idx="2448">
                  <c:v>0.99156895400796297</c:v>
                </c:pt>
                <c:pt idx="2449">
                  <c:v>0.99156895400796297</c:v>
                </c:pt>
                <c:pt idx="2450">
                  <c:v>0.99156895400796297</c:v>
                </c:pt>
                <c:pt idx="2451">
                  <c:v>0.99156895400796297</c:v>
                </c:pt>
                <c:pt idx="2452">
                  <c:v>0.99156895400796297</c:v>
                </c:pt>
                <c:pt idx="2453">
                  <c:v>0.99156895400796297</c:v>
                </c:pt>
                <c:pt idx="2454">
                  <c:v>0.99156895400796297</c:v>
                </c:pt>
                <c:pt idx="2455">
                  <c:v>0.99156895400796297</c:v>
                </c:pt>
                <c:pt idx="2456">
                  <c:v>0.99156895400796297</c:v>
                </c:pt>
                <c:pt idx="2457">
                  <c:v>0.99156895400796297</c:v>
                </c:pt>
                <c:pt idx="2458">
                  <c:v>0.99158497943795498</c:v>
                </c:pt>
                <c:pt idx="2459">
                  <c:v>0.99158601410950598</c:v>
                </c:pt>
                <c:pt idx="2460">
                  <c:v>0.99158601410950598</c:v>
                </c:pt>
                <c:pt idx="2461">
                  <c:v>0.99158601410950598</c:v>
                </c:pt>
                <c:pt idx="2462">
                  <c:v>0.99158601410950598</c:v>
                </c:pt>
                <c:pt idx="2463">
                  <c:v>0.99158601410950598</c:v>
                </c:pt>
                <c:pt idx="2464">
                  <c:v>0.99158601410950598</c:v>
                </c:pt>
                <c:pt idx="2465">
                  <c:v>0.99159594162456699</c:v>
                </c:pt>
                <c:pt idx="2466">
                  <c:v>0.99159594162456699</c:v>
                </c:pt>
                <c:pt idx="2467">
                  <c:v>0.99159594162456699</c:v>
                </c:pt>
                <c:pt idx="2468">
                  <c:v>0.99159594162456699</c:v>
                </c:pt>
                <c:pt idx="2469">
                  <c:v>0.99159594162456699</c:v>
                </c:pt>
                <c:pt idx="2470">
                  <c:v>0.99163112752247096</c:v>
                </c:pt>
                <c:pt idx="2471">
                  <c:v>0.99164721840236303</c:v>
                </c:pt>
                <c:pt idx="2472">
                  <c:v>0.99165110948421198</c:v>
                </c:pt>
                <c:pt idx="2473">
                  <c:v>0.99165110948421198</c:v>
                </c:pt>
                <c:pt idx="2474">
                  <c:v>0.99165110948421198</c:v>
                </c:pt>
                <c:pt idx="2475">
                  <c:v>0.99165110948421198</c:v>
                </c:pt>
                <c:pt idx="2476">
                  <c:v>0.99165110948421198</c:v>
                </c:pt>
                <c:pt idx="2477">
                  <c:v>0.99165110948421198</c:v>
                </c:pt>
                <c:pt idx="2478">
                  <c:v>0.99165110948421198</c:v>
                </c:pt>
                <c:pt idx="2479">
                  <c:v>0.99165110948421198</c:v>
                </c:pt>
                <c:pt idx="2480">
                  <c:v>0.99165110948421198</c:v>
                </c:pt>
                <c:pt idx="2481">
                  <c:v>0.99165110948421198</c:v>
                </c:pt>
                <c:pt idx="2482">
                  <c:v>0.99165110948421198</c:v>
                </c:pt>
                <c:pt idx="2483">
                  <c:v>0.99165110948421198</c:v>
                </c:pt>
                <c:pt idx="2484">
                  <c:v>0.99165110948421198</c:v>
                </c:pt>
                <c:pt idx="2485">
                  <c:v>0.99168803422991303</c:v>
                </c:pt>
                <c:pt idx="2486">
                  <c:v>0.99168803422991303</c:v>
                </c:pt>
                <c:pt idx="2487">
                  <c:v>0.99168803422991303</c:v>
                </c:pt>
                <c:pt idx="2488">
                  <c:v>0.991700076124996</c:v>
                </c:pt>
                <c:pt idx="2489">
                  <c:v>0.991700076124996</c:v>
                </c:pt>
                <c:pt idx="2490">
                  <c:v>0.991700076124996</c:v>
                </c:pt>
                <c:pt idx="2491">
                  <c:v>0.991700076124996</c:v>
                </c:pt>
                <c:pt idx="2492">
                  <c:v>0.99173766426246601</c:v>
                </c:pt>
                <c:pt idx="2493">
                  <c:v>0.99173766426246601</c:v>
                </c:pt>
                <c:pt idx="2494">
                  <c:v>0.99174962460986105</c:v>
                </c:pt>
                <c:pt idx="2495">
                  <c:v>0.99174962460986105</c:v>
                </c:pt>
                <c:pt idx="2496">
                  <c:v>0.99174962460986105</c:v>
                </c:pt>
                <c:pt idx="2497">
                  <c:v>0.99174962460986105</c:v>
                </c:pt>
                <c:pt idx="2498">
                  <c:v>0.99174962460986105</c:v>
                </c:pt>
                <c:pt idx="2499">
                  <c:v>0.99174962460986105</c:v>
                </c:pt>
                <c:pt idx="2500">
                  <c:v>0.99174962460986105</c:v>
                </c:pt>
                <c:pt idx="2501">
                  <c:v>0.99174962460986105</c:v>
                </c:pt>
                <c:pt idx="2502">
                  <c:v>0.99174962460986105</c:v>
                </c:pt>
                <c:pt idx="2503">
                  <c:v>0.99174962460986105</c:v>
                </c:pt>
                <c:pt idx="2504">
                  <c:v>0.99174962460986105</c:v>
                </c:pt>
                <c:pt idx="2505">
                  <c:v>0.99174962460986105</c:v>
                </c:pt>
                <c:pt idx="2506">
                  <c:v>0.99175055688409297</c:v>
                </c:pt>
                <c:pt idx="2507">
                  <c:v>0.99175055688409297</c:v>
                </c:pt>
                <c:pt idx="2508">
                  <c:v>0.99175055688409297</c:v>
                </c:pt>
                <c:pt idx="2509">
                  <c:v>0.99175055688409297</c:v>
                </c:pt>
                <c:pt idx="2510">
                  <c:v>0.99175071866048503</c:v>
                </c:pt>
                <c:pt idx="2511">
                  <c:v>0.99177177651653403</c:v>
                </c:pt>
                <c:pt idx="2512">
                  <c:v>0.99177177651653403</c:v>
                </c:pt>
                <c:pt idx="2513">
                  <c:v>0.99177177651653403</c:v>
                </c:pt>
                <c:pt idx="2514">
                  <c:v>0.99177177651653403</c:v>
                </c:pt>
                <c:pt idx="2515">
                  <c:v>0.99177177651653403</c:v>
                </c:pt>
                <c:pt idx="2516">
                  <c:v>0.99177177651653403</c:v>
                </c:pt>
                <c:pt idx="2517">
                  <c:v>0.99177177651653403</c:v>
                </c:pt>
                <c:pt idx="2518">
                  <c:v>0.99177177651653403</c:v>
                </c:pt>
                <c:pt idx="2519">
                  <c:v>0.99177177651653403</c:v>
                </c:pt>
                <c:pt idx="2520">
                  <c:v>0.99177177651653403</c:v>
                </c:pt>
                <c:pt idx="2521">
                  <c:v>0.99177177651653403</c:v>
                </c:pt>
                <c:pt idx="2522">
                  <c:v>0.99177177651653403</c:v>
                </c:pt>
                <c:pt idx="2523">
                  <c:v>0.99177177651653403</c:v>
                </c:pt>
                <c:pt idx="2524">
                  <c:v>0.99177177651653403</c:v>
                </c:pt>
                <c:pt idx="2525">
                  <c:v>0.99177177651653403</c:v>
                </c:pt>
                <c:pt idx="2526">
                  <c:v>0.99177177651653403</c:v>
                </c:pt>
                <c:pt idx="2527">
                  <c:v>0.99177177651653403</c:v>
                </c:pt>
                <c:pt idx="2528">
                  <c:v>0.99177177651653403</c:v>
                </c:pt>
                <c:pt idx="2529">
                  <c:v>0.99177177651653403</c:v>
                </c:pt>
                <c:pt idx="2530">
                  <c:v>0.99177177651653403</c:v>
                </c:pt>
                <c:pt idx="2531">
                  <c:v>0.99177177651653403</c:v>
                </c:pt>
                <c:pt idx="2532">
                  <c:v>0.99177177651653403</c:v>
                </c:pt>
                <c:pt idx="2533">
                  <c:v>0.99177177651653403</c:v>
                </c:pt>
                <c:pt idx="2534">
                  <c:v>0.99177177651653403</c:v>
                </c:pt>
                <c:pt idx="2535">
                  <c:v>0.99177177651653403</c:v>
                </c:pt>
                <c:pt idx="2536">
                  <c:v>0.99180148545699998</c:v>
                </c:pt>
                <c:pt idx="2537">
                  <c:v>0.99180148545699998</c:v>
                </c:pt>
                <c:pt idx="2538">
                  <c:v>0.99180148545699998</c:v>
                </c:pt>
                <c:pt idx="2539">
                  <c:v>0.99180148545699998</c:v>
                </c:pt>
                <c:pt idx="2540">
                  <c:v>0.99180148545699998</c:v>
                </c:pt>
                <c:pt idx="2541">
                  <c:v>0.99180148545699998</c:v>
                </c:pt>
                <c:pt idx="2542">
                  <c:v>0.99180148545699998</c:v>
                </c:pt>
                <c:pt idx="2543">
                  <c:v>0.99180148545699998</c:v>
                </c:pt>
                <c:pt idx="2544">
                  <c:v>0.99180148545699998</c:v>
                </c:pt>
                <c:pt idx="2545">
                  <c:v>0.99180148545699998</c:v>
                </c:pt>
                <c:pt idx="2546">
                  <c:v>0.99180148545699998</c:v>
                </c:pt>
                <c:pt idx="2547">
                  <c:v>0.99180148545699998</c:v>
                </c:pt>
                <c:pt idx="2548">
                  <c:v>0.99180148545699998</c:v>
                </c:pt>
                <c:pt idx="2549">
                  <c:v>0.99180148545699998</c:v>
                </c:pt>
                <c:pt idx="2550">
                  <c:v>0.99180148545699998</c:v>
                </c:pt>
                <c:pt idx="2551">
                  <c:v>0.99180148545699998</c:v>
                </c:pt>
                <c:pt idx="2552">
                  <c:v>0.99180148545699998</c:v>
                </c:pt>
                <c:pt idx="2553">
                  <c:v>0.99180148545699998</c:v>
                </c:pt>
                <c:pt idx="2554">
                  <c:v>0.99180148545699998</c:v>
                </c:pt>
                <c:pt idx="2555">
                  <c:v>0.99180148545699998</c:v>
                </c:pt>
                <c:pt idx="2556">
                  <c:v>0.99180148545699998</c:v>
                </c:pt>
                <c:pt idx="2557">
                  <c:v>0.99180148545699998</c:v>
                </c:pt>
                <c:pt idx="2558">
                  <c:v>0.99180148545699998</c:v>
                </c:pt>
                <c:pt idx="2559">
                  <c:v>0.99180148545699998</c:v>
                </c:pt>
                <c:pt idx="2560">
                  <c:v>0.99180148545699998</c:v>
                </c:pt>
                <c:pt idx="2561">
                  <c:v>0.99180148545699998</c:v>
                </c:pt>
                <c:pt idx="2562">
                  <c:v>0.99180148545699998</c:v>
                </c:pt>
                <c:pt idx="2563">
                  <c:v>0.99180148545699998</c:v>
                </c:pt>
                <c:pt idx="2564">
                  <c:v>0.99180148545699998</c:v>
                </c:pt>
                <c:pt idx="2565">
                  <c:v>0.99180148545699998</c:v>
                </c:pt>
                <c:pt idx="2566">
                  <c:v>0.99180148545699998</c:v>
                </c:pt>
                <c:pt idx="2567">
                  <c:v>0.99180148545699998</c:v>
                </c:pt>
                <c:pt idx="2568">
                  <c:v>0.99180148545699998</c:v>
                </c:pt>
                <c:pt idx="2569">
                  <c:v>0.99180148545699998</c:v>
                </c:pt>
                <c:pt idx="2570">
                  <c:v>0.99180148545699998</c:v>
                </c:pt>
                <c:pt idx="2571">
                  <c:v>0.99183067386924895</c:v>
                </c:pt>
                <c:pt idx="2572">
                  <c:v>0.99183067386924895</c:v>
                </c:pt>
                <c:pt idx="2573">
                  <c:v>0.99183067386924895</c:v>
                </c:pt>
                <c:pt idx="2574">
                  <c:v>0.99183067386924895</c:v>
                </c:pt>
                <c:pt idx="2575">
                  <c:v>0.99184586647832496</c:v>
                </c:pt>
                <c:pt idx="2576">
                  <c:v>0.99184827514407403</c:v>
                </c:pt>
                <c:pt idx="2577">
                  <c:v>0.99184827514407403</c:v>
                </c:pt>
                <c:pt idx="2578">
                  <c:v>0.99184827514407403</c:v>
                </c:pt>
                <c:pt idx="2579">
                  <c:v>0.99184827514407403</c:v>
                </c:pt>
                <c:pt idx="2580">
                  <c:v>0.99184827514407403</c:v>
                </c:pt>
                <c:pt idx="2581">
                  <c:v>0.99187021037135503</c:v>
                </c:pt>
                <c:pt idx="2582">
                  <c:v>0.99190662695785803</c:v>
                </c:pt>
                <c:pt idx="2583">
                  <c:v>0.99190662695785803</c:v>
                </c:pt>
                <c:pt idx="2584">
                  <c:v>0.99190662695785803</c:v>
                </c:pt>
                <c:pt idx="2585">
                  <c:v>0.99190662695785803</c:v>
                </c:pt>
                <c:pt idx="2586">
                  <c:v>0.99190662695785803</c:v>
                </c:pt>
                <c:pt idx="2587">
                  <c:v>0.99190662695785803</c:v>
                </c:pt>
                <c:pt idx="2588">
                  <c:v>0.99190662695785803</c:v>
                </c:pt>
                <c:pt idx="2589">
                  <c:v>0.99190662695785803</c:v>
                </c:pt>
                <c:pt idx="2590">
                  <c:v>0.99190662695785803</c:v>
                </c:pt>
                <c:pt idx="2591">
                  <c:v>0.99190662695785803</c:v>
                </c:pt>
                <c:pt idx="2592">
                  <c:v>0.99191107220239505</c:v>
                </c:pt>
                <c:pt idx="2593">
                  <c:v>0.99191107220239505</c:v>
                </c:pt>
                <c:pt idx="2594">
                  <c:v>0.99191270152439803</c:v>
                </c:pt>
                <c:pt idx="2595">
                  <c:v>0.99191538914855903</c:v>
                </c:pt>
                <c:pt idx="2596">
                  <c:v>0.99191538914855903</c:v>
                </c:pt>
                <c:pt idx="2597">
                  <c:v>0.99191538914855903</c:v>
                </c:pt>
                <c:pt idx="2598">
                  <c:v>0.99191648397641197</c:v>
                </c:pt>
                <c:pt idx="2599">
                  <c:v>0.99194132887536302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A2D-4D92-8AD8-965E82AD34CB}"/>
            </c:ext>
          </c:extLst>
        </c:ser>
        <c:ser>
          <c:idx val="1"/>
          <c:order val="1"/>
          <c:tx>
            <c:strRef>
              <c:f>Tennis!$D$4</c:f>
              <c:strCache>
                <c:ptCount val="1"/>
                <c:pt idx="0">
                  <c:v>eff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Tennis!$B$5:$B$2604</c:f>
              <c:numCache>
                <c:formatCode>General</c:formatCode>
                <c:ptCount val="260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  <c:pt idx="1440">
                  <c:v>1440</c:v>
                </c:pt>
                <c:pt idx="1441">
                  <c:v>1441</c:v>
                </c:pt>
                <c:pt idx="1442">
                  <c:v>1442</c:v>
                </c:pt>
                <c:pt idx="1443">
                  <c:v>1443</c:v>
                </c:pt>
                <c:pt idx="1444">
                  <c:v>1444</c:v>
                </c:pt>
                <c:pt idx="1445">
                  <c:v>1445</c:v>
                </c:pt>
                <c:pt idx="1446">
                  <c:v>1446</c:v>
                </c:pt>
                <c:pt idx="1447">
                  <c:v>1447</c:v>
                </c:pt>
                <c:pt idx="1448">
                  <c:v>1448</c:v>
                </c:pt>
                <c:pt idx="1449">
                  <c:v>1449</c:v>
                </c:pt>
                <c:pt idx="1450">
                  <c:v>1450</c:v>
                </c:pt>
                <c:pt idx="1451">
                  <c:v>1451</c:v>
                </c:pt>
                <c:pt idx="1452">
                  <c:v>1452</c:v>
                </c:pt>
                <c:pt idx="1453">
                  <c:v>1453</c:v>
                </c:pt>
                <c:pt idx="1454">
                  <c:v>1454</c:v>
                </c:pt>
                <c:pt idx="1455">
                  <c:v>1455</c:v>
                </c:pt>
                <c:pt idx="1456">
                  <c:v>1456</c:v>
                </c:pt>
                <c:pt idx="1457">
                  <c:v>1457</c:v>
                </c:pt>
                <c:pt idx="1458">
                  <c:v>1458</c:v>
                </c:pt>
                <c:pt idx="1459">
                  <c:v>1459</c:v>
                </c:pt>
                <c:pt idx="1460">
                  <c:v>1460</c:v>
                </c:pt>
                <c:pt idx="1461">
                  <c:v>1461</c:v>
                </c:pt>
                <c:pt idx="1462">
                  <c:v>1462</c:v>
                </c:pt>
                <c:pt idx="1463">
                  <c:v>1463</c:v>
                </c:pt>
                <c:pt idx="1464">
                  <c:v>1464</c:v>
                </c:pt>
                <c:pt idx="1465">
                  <c:v>1465</c:v>
                </c:pt>
                <c:pt idx="1466">
                  <c:v>1466</c:v>
                </c:pt>
                <c:pt idx="1467">
                  <c:v>1467</c:v>
                </c:pt>
                <c:pt idx="1468">
                  <c:v>1468</c:v>
                </c:pt>
                <c:pt idx="1469">
                  <c:v>1469</c:v>
                </c:pt>
                <c:pt idx="1470">
                  <c:v>1470</c:v>
                </c:pt>
                <c:pt idx="1471">
                  <c:v>1471</c:v>
                </c:pt>
                <c:pt idx="1472">
                  <c:v>1472</c:v>
                </c:pt>
                <c:pt idx="1473">
                  <c:v>1473</c:v>
                </c:pt>
                <c:pt idx="1474">
                  <c:v>1474</c:v>
                </c:pt>
                <c:pt idx="1475">
                  <c:v>1475</c:v>
                </c:pt>
                <c:pt idx="1476">
                  <c:v>1476</c:v>
                </c:pt>
                <c:pt idx="1477">
                  <c:v>1477</c:v>
                </c:pt>
                <c:pt idx="1478">
                  <c:v>1478</c:v>
                </c:pt>
                <c:pt idx="1479">
                  <c:v>1479</c:v>
                </c:pt>
                <c:pt idx="1480">
                  <c:v>1480</c:v>
                </c:pt>
                <c:pt idx="1481">
                  <c:v>1481</c:v>
                </c:pt>
                <c:pt idx="1482">
                  <c:v>1482</c:v>
                </c:pt>
                <c:pt idx="1483">
                  <c:v>1483</c:v>
                </c:pt>
                <c:pt idx="1484">
                  <c:v>1484</c:v>
                </c:pt>
                <c:pt idx="1485">
                  <c:v>1485</c:v>
                </c:pt>
                <c:pt idx="1486">
                  <c:v>1486</c:v>
                </c:pt>
                <c:pt idx="1487">
                  <c:v>1487</c:v>
                </c:pt>
                <c:pt idx="1488">
                  <c:v>1488</c:v>
                </c:pt>
                <c:pt idx="1489">
                  <c:v>1489</c:v>
                </c:pt>
                <c:pt idx="1490">
                  <c:v>1490</c:v>
                </c:pt>
                <c:pt idx="1491">
                  <c:v>1491</c:v>
                </c:pt>
                <c:pt idx="1492">
                  <c:v>1492</c:v>
                </c:pt>
                <c:pt idx="1493">
                  <c:v>1493</c:v>
                </c:pt>
                <c:pt idx="1494">
                  <c:v>1494</c:v>
                </c:pt>
                <c:pt idx="1495">
                  <c:v>1495</c:v>
                </c:pt>
                <c:pt idx="1496">
                  <c:v>1496</c:v>
                </c:pt>
                <c:pt idx="1497">
                  <c:v>1497</c:v>
                </c:pt>
                <c:pt idx="1498">
                  <c:v>1498</c:v>
                </c:pt>
                <c:pt idx="1499">
                  <c:v>1499</c:v>
                </c:pt>
                <c:pt idx="1500">
                  <c:v>1500</c:v>
                </c:pt>
                <c:pt idx="1501">
                  <c:v>1501</c:v>
                </c:pt>
                <c:pt idx="1502">
                  <c:v>1502</c:v>
                </c:pt>
                <c:pt idx="1503">
                  <c:v>1503</c:v>
                </c:pt>
                <c:pt idx="1504">
                  <c:v>1504</c:v>
                </c:pt>
                <c:pt idx="1505">
                  <c:v>1505</c:v>
                </c:pt>
                <c:pt idx="1506">
                  <c:v>1506</c:v>
                </c:pt>
                <c:pt idx="1507">
                  <c:v>1507</c:v>
                </c:pt>
                <c:pt idx="1508">
                  <c:v>1508</c:v>
                </c:pt>
                <c:pt idx="1509">
                  <c:v>1509</c:v>
                </c:pt>
                <c:pt idx="1510">
                  <c:v>1510</c:v>
                </c:pt>
                <c:pt idx="1511">
                  <c:v>1511</c:v>
                </c:pt>
                <c:pt idx="1512">
                  <c:v>1512</c:v>
                </c:pt>
                <c:pt idx="1513">
                  <c:v>1513</c:v>
                </c:pt>
                <c:pt idx="1514">
                  <c:v>1514</c:v>
                </c:pt>
                <c:pt idx="1515">
                  <c:v>1515</c:v>
                </c:pt>
                <c:pt idx="1516">
                  <c:v>1516</c:v>
                </c:pt>
                <c:pt idx="1517">
                  <c:v>1517</c:v>
                </c:pt>
                <c:pt idx="1518">
                  <c:v>1518</c:v>
                </c:pt>
                <c:pt idx="1519">
                  <c:v>1519</c:v>
                </c:pt>
                <c:pt idx="1520">
                  <c:v>1520</c:v>
                </c:pt>
                <c:pt idx="1521">
                  <c:v>1521</c:v>
                </c:pt>
                <c:pt idx="1522">
                  <c:v>1522</c:v>
                </c:pt>
                <c:pt idx="1523">
                  <c:v>1523</c:v>
                </c:pt>
                <c:pt idx="1524">
                  <c:v>1524</c:v>
                </c:pt>
                <c:pt idx="1525">
                  <c:v>1525</c:v>
                </c:pt>
                <c:pt idx="1526">
                  <c:v>1526</c:v>
                </c:pt>
                <c:pt idx="1527">
                  <c:v>1527</c:v>
                </c:pt>
                <c:pt idx="1528">
                  <c:v>1528</c:v>
                </c:pt>
                <c:pt idx="1529">
                  <c:v>1529</c:v>
                </c:pt>
                <c:pt idx="1530">
                  <c:v>1530</c:v>
                </c:pt>
                <c:pt idx="1531">
                  <c:v>1531</c:v>
                </c:pt>
                <c:pt idx="1532">
                  <c:v>1532</c:v>
                </c:pt>
                <c:pt idx="1533">
                  <c:v>1533</c:v>
                </c:pt>
                <c:pt idx="1534">
                  <c:v>1534</c:v>
                </c:pt>
                <c:pt idx="1535">
                  <c:v>1535</c:v>
                </c:pt>
                <c:pt idx="1536">
                  <c:v>1536</c:v>
                </c:pt>
                <c:pt idx="1537">
                  <c:v>1537</c:v>
                </c:pt>
                <c:pt idx="1538">
                  <c:v>1538</c:v>
                </c:pt>
                <c:pt idx="1539">
                  <c:v>1539</c:v>
                </c:pt>
                <c:pt idx="1540">
                  <c:v>1540</c:v>
                </c:pt>
                <c:pt idx="1541">
                  <c:v>1541</c:v>
                </c:pt>
                <c:pt idx="1542">
                  <c:v>1542</c:v>
                </c:pt>
                <c:pt idx="1543">
                  <c:v>1543</c:v>
                </c:pt>
                <c:pt idx="1544">
                  <c:v>1544</c:v>
                </c:pt>
                <c:pt idx="1545">
                  <c:v>1545</c:v>
                </c:pt>
                <c:pt idx="1546">
                  <c:v>1546</c:v>
                </c:pt>
                <c:pt idx="1547">
                  <c:v>1547</c:v>
                </c:pt>
                <c:pt idx="1548">
                  <c:v>1548</c:v>
                </c:pt>
                <c:pt idx="1549">
                  <c:v>1549</c:v>
                </c:pt>
                <c:pt idx="1550">
                  <c:v>1550</c:v>
                </c:pt>
                <c:pt idx="1551">
                  <c:v>1551</c:v>
                </c:pt>
                <c:pt idx="1552">
                  <c:v>1552</c:v>
                </c:pt>
                <c:pt idx="1553">
                  <c:v>1553</c:v>
                </c:pt>
                <c:pt idx="1554">
                  <c:v>1554</c:v>
                </c:pt>
                <c:pt idx="1555">
                  <c:v>1555</c:v>
                </c:pt>
                <c:pt idx="1556">
                  <c:v>1556</c:v>
                </c:pt>
                <c:pt idx="1557">
                  <c:v>1557</c:v>
                </c:pt>
                <c:pt idx="1558">
                  <c:v>1558</c:v>
                </c:pt>
                <c:pt idx="1559">
                  <c:v>1559</c:v>
                </c:pt>
                <c:pt idx="1560">
                  <c:v>1560</c:v>
                </c:pt>
                <c:pt idx="1561">
                  <c:v>1561</c:v>
                </c:pt>
                <c:pt idx="1562">
                  <c:v>1562</c:v>
                </c:pt>
                <c:pt idx="1563">
                  <c:v>1563</c:v>
                </c:pt>
                <c:pt idx="1564">
                  <c:v>1564</c:v>
                </c:pt>
                <c:pt idx="1565">
                  <c:v>1565</c:v>
                </c:pt>
                <c:pt idx="1566">
                  <c:v>1566</c:v>
                </c:pt>
                <c:pt idx="1567">
                  <c:v>1567</c:v>
                </c:pt>
                <c:pt idx="1568">
                  <c:v>1568</c:v>
                </c:pt>
                <c:pt idx="1569">
                  <c:v>1569</c:v>
                </c:pt>
                <c:pt idx="1570">
                  <c:v>1570</c:v>
                </c:pt>
                <c:pt idx="1571">
                  <c:v>1571</c:v>
                </c:pt>
                <c:pt idx="1572">
                  <c:v>1572</c:v>
                </c:pt>
                <c:pt idx="1573">
                  <c:v>1573</c:v>
                </c:pt>
                <c:pt idx="1574">
                  <c:v>1574</c:v>
                </c:pt>
                <c:pt idx="1575">
                  <c:v>1575</c:v>
                </c:pt>
                <c:pt idx="1576">
                  <c:v>1576</c:v>
                </c:pt>
                <c:pt idx="1577">
                  <c:v>1577</c:v>
                </c:pt>
                <c:pt idx="1578">
                  <c:v>1578</c:v>
                </c:pt>
                <c:pt idx="1579">
                  <c:v>1579</c:v>
                </c:pt>
                <c:pt idx="1580">
                  <c:v>1580</c:v>
                </c:pt>
                <c:pt idx="1581">
                  <c:v>1581</c:v>
                </c:pt>
                <c:pt idx="1582">
                  <c:v>1582</c:v>
                </c:pt>
                <c:pt idx="1583">
                  <c:v>1583</c:v>
                </c:pt>
                <c:pt idx="1584">
                  <c:v>1584</c:v>
                </c:pt>
                <c:pt idx="1585">
                  <c:v>1585</c:v>
                </c:pt>
                <c:pt idx="1586">
                  <c:v>1586</c:v>
                </c:pt>
                <c:pt idx="1587">
                  <c:v>1587</c:v>
                </c:pt>
                <c:pt idx="1588">
                  <c:v>1588</c:v>
                </c:pt>
                <c:pt idx="1589">
                  <c:v>1589</c:v>
                </c:pt>
                <c:pt idx="1590">
                  <c:v>1590</c:v>
                </c:pt>
                <c:pt idx="1591">
                  <c:v>1591</c:v>
                </c:pt>
                <c:pt idx="1592">
                  <c:v>1592</c:v>
                </c:pt>
                <c:pt idx="1593">
                  <c:v>1593</c:v>
                </c:pt>
                <c:pt idx="1594">
                  <c:v>1594</c:v>
                </c:pt>
                <c:pt idx="1595">
                  <c:v>1595</c:v>
                </c:pt>
                <c:pt idx="1596">
                  <c:v>1596</c:v>
                </c:pt>
                <c:pt idx="1597">
                  <c:v>1597</c:v>
                </c:pt>
                <c:pt idx="1598">
                  <c:v>1598</c:v>
                </c:pt>
                <c:pt idx="1599">
                  <c:v>1599</c:v>
                </c:pt>
                <c:pt idx="1600">
                  <c:v>1600</c:v>
                </c:pt>
                <c:pt idx="1601">
                  <c:v>1601</c:v>
                </c:pt>
                <c:pt idx="1602">
                  <c:v>1602</c:v>
                </c:pt>
                <c:pt idx="1603">
                  <c:v>1603</c:v>
                </c:pt>
                <c:pt idx="1604">
                  <c:v>1604</c:v>
                </c:pt>
                <c:pt idx="1605">
                  <c:v>1605</c:v>
                </c:pt>
                <c:pt idx="1606">
                  <c:v>1606</c:v>
                </c:pt>
                <c:pt idx="1607">
                  <c:v>1607</c:v>
                </c:pt>
                <c:pt idx="1608">
                  <c:v>1608</c:v>
                </c:pt>
                <c:pt idx="1609">
                  <c:v>1609</c:v>
                </c:pt>
                <c:pt idx="1610">
                  <c:v>1610</c:v>
                </c:pt>
                <c:pt idx="1611">
                  <c:v>1611</c:v>
                </c:pt>
                <c:pt idx="1612">
                  <c:v>1612</c:v>
                </c:pt>
                <c:pt idx="1613">
                  <c:v>1613</c:v>
                </c:pt>
                <c:pt idx="1614">
                  <c:v>1614</c:v>
                </c:pt>
                <c:pt idx="1615">
                  <c:v>1615</c:v>
                </c:pt>
                <c:pt idx="1616">
                  <c:v>1616</c:v>
                </c:pt>
                <c:pt idx="1617">
                  <c:v>1617</c:v>
                </c:pt>
                <c:pt idx="1618">
                  <c:v>1618</c:v>
                </c:pt>
                <c:pt idx="1619">
                  <c:v>1619</c:v>
                </c:pt>
                <c:pt idx="1620">
                  <c:v>1620</c:v>
                </c:pt>
                <c:pt idx="1621">
                  <c:v>1621</c:v>
                </c:pt>
                <c:pt idx="1622">
                  <c:v>1622</c:v>
                </c:pt>
                <c:pt idx="1623">
                  <c:v>1623</c:v>
                </c:pt>
                <c:pt idx="1624">
                  <c:v>1624</c:v>
                </c:pt>
                <c:pt idx="1625">
                  <c:v>1625</c:v>
                </c:pt>
                <c:pt idx="1626">
                  <c:v>1626</c:v>
                </c:pt>
                <c:pt idx="1627">
                  <c:v>1627</c:v>
                </c:pt>
                <c:pt idx="1628">
                  <c:v>1628</c:v>
                </c:pt>
                <c:pt idx="1629">
                  <c:v>1629</c:v>
                </c:pt>
                <c:pt idx="1630">
                  <c:v>1630</c:v>
                </c:pt>
                <c:pt idx="1631">
                  <c:v>1631</c:v>
                </c:pt>
                <c:pt idx="1632">
                  <c:v>1632</c:v>
                </c:pt>
                <c:pt idx="1633">
                  <c:v>1633</c:v>
                </c:pt>
                <c:pt idx="1634">
                  <c:v>1634</c:v>
                </c:pt>
                <c:pt idx="1635">
                  <c:v>1635</c:v>
                </c:pt>
                <c:pt idx="1636">
                  <c:v>1636</c:v>
                </c:pt>
                <c:pt idx="1637">
                  <c:v>1637</c:v>
                </c:pt>
                <c:pt idx="1638">
                  <c:v>1638</c:v>
                </c:pt>
                <c:pt idx="1639">
                  <c:v>1639</c:v>
                </c:pt>
                <c:pt idx="1640">
                  <c:v>1640</c:v>
                </c:pt>
                <c:pt idx="1641">
                  <c:v>1641</c:v>
                </c:pt>
                <c:pt idx="1642">
                  <c:v>1642</c:v>
                </c:pt>
                <c:pt idx="1643">
                  <c:v>1643</c:v>
                </c:pt>
                <c:pt idx="1644">
                  <c:v>1644</c:v>
                </c:pt>
                <c:pt idx="1645">
                  <c:v>1645</c:v>
                </c:pt>
                <c:pt idx="1646">
                  <c:v>1646</c:v>
                </c:pt>
                <c:pt idx="1647">
                  <c:v>1647</c:v>
                </c:pt>
                <c:pt idx="1648">
                  <c:v>1648</c:v>
                </c:pt>
                <c:pt idx="1649">
                  <c:v>1649</c:v>
                </c:pt>
                <c:pt idx="1650">
                  <c:v>1650</c:v>
                </c:pt>
                <c:pt idx="1651">
                  <c:v>1651</c:v>
                </c:pt>
                <c:pt idx="1652">
                  <c:v>1652</c:v>
                </c:pt>
                <c:pt idx="1653">
                  <c:v>1653</c:v>
                </c:pt>
                <c:pt idx="1654">
                  <c:v>1654</c:v>
                </c:pt>
                <c:pt idx="1655">
                  <c:v>1655</c:v>
                </c:pt>
                <c:pt idx="1656">
                  <c:v>1656</c:v>
                </c:pt>
                <c:pt idx="1657">
                  <c:v>1657</c:v>
                </c:pt>
                <c:pt idx="1658">
                  <c:v>1658</c:v>
                </c:pt>
                <c:pt idx="1659">
                  <c:v>1659</c:v>
                </c:pt>
                <c:pt idx="1660">
                  <c:v>1660</c:v>
                </c:pt>
                <c:pt idx="1661">
                  <c:v>1661</c:v>
                </c:pt>
                <c:pt idx="1662">
                  <c:v>1662</c:v>
                </c:pt>
                <c:pt idx="1663">
                  <c:v>1663</c:v>
                </c:pt>
                <c:pt idx="1664">
                  <c:v>1664</c:v>
                </c:pt>
                <c:pt idx="1665">
                  <c:v>1665</c:v>
                </c:pt>
                <c:pt idx="1666">
                  <c:v>1666</c:v>
                </c:pt>
                <c:pt idx="1667">
                  <c:v>1667</c:v>
                </c:pt>
                <c:pt idx="1668">
                  <c:v>1668</c:v>
                </c:pt>
                <c:pt idx="1669">
                  <c:v>1669</c:v>
                </c:pt>
                <c:pt idx="1670">
                  <c:v>1670</c:v>
                </c:pt>
                <c:pt idx="1671">
                  <c:v>1671</c:v>
                </c:pt>
                <c:pt idx="1672">
                  <c:v>1672</c:v>
                </c:pt>
                <c:pt idx="1673">
                  <c:v>1673</c:v>
                </c:pt>
                <c:pt idx="1674">
                  <c:v>1674</c:v>
                </c:pt>
                <c:pt idx="1675">
                  <c:v>1675</c:v>
                </c:pt>
                <c:pt idx="1676">
                  <c:v>1676</c:v>
                </c:pt>
                <c:pt idx="1677">
                  <c:v>1677</c:v>
                </c:pt>
                <c:pt idx="1678">
                  <c:v>1678</c:v>
                </c:pt>
                <c:pt idx="1679">
                  <c:v>1679</c:v>
                </c:pt>
                <c:pt idx="1680">
                  <c:v>1680</c:v>
                </c:pt>
                <c:pt idx="1681">
                  <c:v>1681</c:v>
                </c:pt>
                <c:pt idx="1682">
                  <c:v>1682</c:v>
                </c:pt>
                <c:pt idx="1683">
                  <c:v>1683</c:v>
                </c:pt>
                <c:pt idx="1684">
                  <c:v>1684</c:v>
                </c:pt>
                <c:pt idx="1685">
                  <c:v>1685</c:v>
                </c:pt>
                <c:pt idx="1686">
                  <c:v>1686</c:v>
                </c:pt>
                <c:pt idx="1687">
                  <c:v>1687</c:v>
                </c:pt>
                <c:pt idx="1688">
                  <c:v>1688</c:v>
                </c:pt>
                <c:pt idx="1689">
                  <c:v>1689</c:v>
                </c:pt>
                <c:pt idx="1690">
                  <c:v>1690</c:v>
                </c:pt>
                <c:pt idx="1691">
                  <c:v>1691</c:v>
                </c:pt>
                <c:pt idx="1692">
                  <c:v>1692</c:v>
                </c:pt>
                <c:pt idx="1693">
                  <c:v>1693</c:v>
                </c:pt>
                <c:pt idx="1694">
                  <c:v>1694</c:v>
                </c:pt>
                <c:pt idx="1695">
                  <c:v>1695</c:v>
                </c:pt>
                <c:pt idx="1696">
                  <c:v>1696</c:v>
                </c:pt>
                <c:pt idx="1697">
                  <c:v>1697</c:v>
                </c:pt>
                <c:pt idx="1698">
                  <c:v>1698</c:v>
                </c:pt>
                <c:pt idx="1699">
                  <c:v>1699</c:v>
                </c:pt>
                <c:pt idx="1700">
                  <c:v>1700</c:v>
                </c:pt>
                <c:pt idx="1701">
                  <c:v>1701</c:v>
                </c:pt>
                <c:pt idx="1702">
                  <c:v>1702</c:v>
                </c:pt>
                <c:pt idx="1703">
                  <c:v>1703</c:v>
                </c:pt>
                <c:pt idx="1704">
                  <c:v>1704</c:v>
                </c:pt>
                <c:pt idx="1705">
                  <c:v>1705</c:v>
                </c:pt>
                <c:pt idx="1706">
                  <c:v>1706</c:v>
                </c:pt>
                <c:pt idx="1707">
                  <c:v>1707</c:v>
                </c:pt>
                <c:pt idx="1708">
                  <c:v>1708</c:v>
                </c:pt>
                <c:pt idx="1709">
                  <c:v>1709</c:v>
                </c:pt>
                <c:pt idx="1710">
                  <c:v>1710</c:v>
                </c:pt>
                <c:pt idx="1711">
                  <c:v>1711</c:v>
                </c:pt>
                <c:pt idx="1712">
                  <c:v>1712</c:v>
                </c:pt>
                <c:pt idx="1713">
                  <c:v>1713</c:v>
                </c:pt>
                <c:pt idx="1714">
                  <c:v>1714</c:v>
                </c:pt>
                <c:pt idx="1715">
                  <c:v>1715</c:v>
                </c:pt>
                <c:pt idx="1716">
                  <c:v>1716</c:v>
                </c:pt>
                <c:pt idx="1717">
                  <c:v>1717</c:v>
                </c:pt>
                <c:pt idx="1718">
                  <c:v>1718</c:v>
                </c:pt>
                <c:pt idx="1719">
                  <c:v>1719</c:v>
                </c:pt>
                <c:pt idx="1720">
                  <c:v>1720</c:v>
                </c:pt>
                <c:pt idx="1721">
                  <c:v>1721</c:v>
                </c:pt>
                <c:pt idx="1722">
                  <c:v>1722</c:v>
                </c:pt>
                <c:pt idx="1723">
                  <c:v>1723</c:v>
                </c:pt>
                <c:pt idx="1724">
                  <c:v>1724</c:v>
                </c:pt>
                <c:pt idx="1725">
                  <c:v>1725</c:v>
                </c:pt>
                <c:pt idx="1726">
                  <c:v>1726</c:v>
                </c:pt>
                <c:pt idx="1727">
                  <c:v>1727</c:v>
                </c:pt>
                <c:pt idx="1728">
                  <c:v>1728</c:v>
                </c:pt>
                <c:pt idx="1729">
                  <c:v>1729</c:v>
                </c:pt>
                <c:pt idx="1730">
                  <c:v>1730</c:v>
                </c:pt>
                <c:pt idx="1731">
                  <c:v>1731</c:v>
                </c:pt>
                <c:pt idx="1732">
                  <c:v>1732</c:v>
                </c:pt>
                <c:pt idx="1733">
                  <c:v>1733</c:v>
                </c:pt>
                <c:pt idx="1734">
                  <c:v>1734</c:v>
                </c:pt>
                <c:pt idx="1735">
                  <c:v>1735</c:v>
                </c:pt>
                <c:pt idx="1736">
                  <c:v>1736</c:v>
                </c:pt>
                <c:pt idx="1737">
                  <c:v>1737</c:v>
                </c:pt>
                <c:pt idx="1738">
                  <c:v>1738</c:v>
                </c:pt>
                <c:pt idx="1739">
                  <c:v>1739</c:v>
                </c:pt>
                <c:pt idx="1740">
                  <c:v>1740</c:v>
                </c:pt>
                <c:pt idx="1741">
                  <c:v>1741</c:v>
                </c:pt>
                <c:pt idx="1742">
                  <c:v>1742</c:v>
                </c:pt>
                <c:pt idx="1743">
                  <c:v>1743</c:v>
                </c:pt>
                <c:pt idx="1744">
                  <c:v>1744</c:v>
                </c:pt>
                <c:pt idx="1745">
                  <c:v>1745</c:v>
                </c:pt>
                <c:pt idx="1746">
                  <c:v>1746</c:v>
                </c:pt>
                <c:pt idx="1747">
                  <c:v>1747</c:v>
                </c:pt>
                <c:pt idx="1748">
                  <c:v>1748</c:v>
                </c:pt>
                <c:pt idx="1749">
                  <c:v>1749</c:v>
                </c:pt>
                <c:pt idx="1750">
                  <c:v>1750</c:v>
                </c:pt>
                <c:pt idx="1751">
                  <c:v>1751</c:v>
                </c:pt>
                <c:pt idx="1752">
                  <c:v>1752</c:v>
                </c:pt>
                <c:pt idx="1753">
                  <c:v>1753</c:v>
                </c:pt>
                <c:pt idx="1754">
                  <c:v>1754</c:v>
                </c:pt>
                <c:pt idx="1755">
                  <c:v>1755</c:v>
                </c:pt>
                <c:pt idx="1756">
                  <c:v>1756</c:v>
                </c:pt>
                <c:pt idx="1757">
                  <c:v>1757</c:v>
                </c:pt>
                <c:pt idx="1758">
                  <c:v>1758</c:v>
                </c:pt>
                <c:pt idx="1759">
                  <c:v>1759</c:v>
                </c:pt>
                <c:pt idx="1760">
                  <c:v>1760</c:v>
                </c:pt>
                <c:pt idx="1761">
                  <c:v>1761</c:v>
                </c:pt>
                <c:pt idx="1762">
                  <c:v>1762</c:v>
                </c:pt>
                <c:pt idx="1763">
                  <c:v>1763</c:v>
                </c:pt>
                <c:pt idx="1764">
                  <c:v>1764</c:v>
                </c:pt>
                <c:pt idx="1765">
                  <c:v>1765</c:v>
                </c:pt>
                <c:pt idx="1766">
                  <c:v>1766</c:v>
                </c:pt>
                <c:pt idx="1767">
                  <c:v>1767</c:v>
                </c:pt>
                <c:pt idx="1768">
                  <c:v>1768</c:v>
                </c:pt>
                <c:pt idx="1769">
                  <c:v>1769</c:v>
                </c:pt>
                <c:pt idx="1770">
                  <c:v>1770</c:v>
                </c:pt>
                <c:pt idx="1771">
                  <c:v>1771</c:v>
                </c:pt>
                <c:pt idx="1772">
                  <c:v>1772</c:v>
                </c:pt>
                <c:pt idx="1773">
                  <c:v>1773</c:v>
                </c:pt>
                <c:pt idx="1774">
                  <c:v>1774</c:v>
                </c:pt>
                <c:pt idx="1775">
                  <c:v>1775</c:v>
                </c:pt>
                <c:pt idx="1776">
                  <c:v>1776</c:v>
                </c:pt>
                <c:pt idx="1777">
                  <c:v>1777</c:v>
                </c:pt>
                <c:pt idx="1778">
                  <c:v>1778</c:v>
                </c:pt>
                <c:pt idx="1779">
                  <c:v>1779</c:v>
                </c:pt>
                <c:pt idx="1780">
                  <c:v>1780</c:v>
                </c:pt>
                <c:pt idx="1781">
                  <c:v>1781</c:v>
                </c:pt>
                <c:pt idx="1782">
                  <c:v>1782</c:v>
                </c:pt>
                <c:pt idx="1783">
                  <c:v>1783</c:v>
                </c:pt>
                <c:pt idx="1784">
                  <c:v>1784</c:v>
                </c:pt>
                <c:pt idx="1785">
                  <c:v>1785</c:v>
                </c:pt>
                <c:pt idx="1786">
                  <c:v>1786</c:v>
                </c:pt>
                <c:pt idx="1787">
                  <c:v>1787</c:v>
                </c:pt>
                <c:pt idx="1788">
                  <c:v>1788</c:v>
                </c:pt>
                <c:pt idx="1789">
                  <c:v>1789</c:v>
                </c:pt>
                <c:pt idx="1790">
                  <c:v>1790</c:v>
                </c:pt>
                <c:pt idx="1791">
                  <c:v>1791</c:v>
                </c:pt>
                <c:pt idx="1792">
                  <c:v>1792</c:v>
                </c:pt>
                <c:pt idx="1793">
                  <c:v>1793</c:v>
                </c:pt>
                <c:pt idx="1794">
                  <c:v>1794</c:v>
                </c:pt>
                <c:pt idx="1795">
                  <c:v>1795</c:v>
                </c:pt>
                <c:pt idx="1796">
                  <c:v>1796</c:v>
                </c:pt>
                <c:pt idx="1797">
                  <c:v>1797</c:v>
                </c:pt>
                <c:pt idx="1798">
                  <c:v>1798</c:v>
                </c:pt>
                <c:pt idx="1799">
                  <c:v>1799</c:v>
                </c:pt>
                <c:pt idx="1800">
                  <c:v>1800</c:v>
                </c:pt>
                <c:pt idx="1801">
                  <c:v>1801</c:v>
                </c:pt>
                <c:pt idx="1802">
                  <c:v>1802</c:v>
                </c:pt>
                <c:pt idx="1803">
                  <c:v>1803</c:v>
                </c:pt>
                <c:pt idx="1804">
                  <c:v>1804</c:v>
                </c:pt>
                <c:pt idx="1805">
                  <c:v>1805</c:v>
                </c:pt>
                <c:pt idx="1806">
                  <c:v>1806</c:v>
                </c:pt>
                <c:pt idx="1807">
                  <c:v>1807</c:v>
                </c:pt>
                <c:pt idx="1808">
                  <c:v>1808</c:v>
                </c:pt>
                <c:pt idx="1809">
                  <c:v>1809</c:v>
                </c:pt>
                <c:pt idx="1810">
                  <c:v>1810</c:v>
                </c:pt>
                <c:pt idx="1811">
                  <c:v>1811</c:v>
                </c:pt>
                <c:pt idx="1812">
                  <c:v>1812</c:v>
                </c:pt>
                <c:pt idx="1813">
                  <c:v>1813</c:v>
                </c:pt>
                <c:pt idx="1814">
                  <c:v>1814</c:v>
                </c:pt>
                <c:pt idx="1815">
                  <c:v>1815</c:v>
                </c:pt>
                <c:pt idx="1816">
                  <c:v>1816</c:v>
                </c:pt>
                <c:pt idx="1817">
                  <c:v>1817</c:v>
                </c:pt>
                <c:pt idx="1818">
                  <c:v>1818</c:v>
                </c:pt>
                <c:pt idx="1819">
                  <c:v>1819</c:v>
                </c:pt>
                <c:pt idx="1820">
                  <c:v>1820</c:v>
                </c:pt>
                <c:pt idx="1821">
                  <c:v>1821</c:v>
                </c:pt>
                <c:pt idx="1822">
                  <c:v>1822</c:v>
                </c:pt>
                <c:pt idx="1823">
                  <c:v>1823</c:v>
                </c:pt>
                <c:pt idx="1824">
                  <c:v>1824</c:v>
                </c:pt>
                <c:pt idx="1825">
                  <c:v>1825</c:v>
                </c:pt>
                <c:pt idx="1826">
                  <c:v>1826</c:v>
                </c:pt>
                <c:pt idx="1827">
                  <c:v>1827</c:v>
                </c:pt>
                <c:pt idx="1828">
                  <c:v>1828</c:v>
                </c:pt>
                <c:pt idx="1829">
                  <c:v>1829</c:v>
                </c:pt>
                <c:pt idx="1830">
                  <c:v>1830</c:v>
                </c:pt>
                <c:pt idx="1831">
                  <c:v>1831</c:v>
                </c:pt>
                <c:pt idx="1832">
                  <c:v>1832</c:v>
                </c:pt>
                <c:pt idx="1833">
                  <c:v>1833</c:v>
                </c:pt>
                <c:pt idx="1834">
                  <c:v>1834</c:v>
                </c:pt>
                <c:pt idx="1835">
                  <c:v>1835</c:v>
                </c:pt>
                <c:pt idx="1836">
                  <c:v>1836</c:v>
                </c:pt>
                <c:pt idx="1837">
                  <c:v>1837</c:v>
                </c:pt>
                <c:pt idx="1838">
                  <c:v>1838</c:v>
                </c:pt>
                <c:pt idx="1839">
                  <c:v>1839</c:v>
                </c:pt>
                <c:pt idx="1840">
                  <c:v>1840</c:v>
                </c:pt>
                <c:pt idx="1841">
                  <c:v>1841</c:v>
                </c:pt>
                <c:pt idx="1842">
                  <c:v>1842</c:v>
                </c:pt>
                <c:pt idx="1843">
                  <c:v>1843</c:v>
                </c:pt>
                <c:pt idx="1844">
                  <c:v>1844</c:v>
                </c:pt>
                <c:pt idx="1845">
                  <c:v>1845</c:v>
                </c:pt>
                <c:pt idx="1846">
                  <c:v>1846</c:v>
                </c:pt>
                <c:pt idx="1847">
                  <c:v>1847</c:v>
                </c:pt>
                <c:pt idx="1848">
                  <c:v>1848</c:v>
                </c:pt>
                <c:pt idx="1849">
                  <c:v>1849</c:v>
                </c:pt>
                <c:pt idx="1850">
                  <c:v>1850</c:v>
                </c:pt>
                <c:pt idx="1851">
                  <c:v>1851</c:v>
                </c:pt>
                <c:pt idx="1852">
                  <c:v>1852</c:v>
                </c:pt>
                <c:pt idx="1853">
                  <c:v>1853</c:v>
                </c:pt>
                <c:pt idx="1854">
                  <c:v>1854</c:v>
                </c:pt>
                <c:pt idx="1855">
                  <c:v>1855</c:v>
                </c:pt>
                <c:pt idx="1856">
                  <c:v>1856</c:v>
                </c:pt>
                <c:pt idx="1857">
                  <c:v>1857</c:v>
                </c:pt>
                <c:pt idx="1858">
                  <c:v>1858</c:v>
                </c:pt>
                <c:pt idx="1859">
                  <c:v>1859</c:v>
                </c:pt>
                <c:pt idx="1860">
                  <c:v>1860</c:v>
                </c:pt>
                <c:pt idx="1861">
                  <c:v>1861</c:v>
                </c:pt>
                <c:pt idx="1862">
                  <c:v>1862</c:v>
                </c:pt>
                <c:pt idx="1863">
                  <c:v>1863</c:v>
                </c:pt>
                <c:pt idx="1864">
                  <c:v>1864</c:v>
                </c:pt>
                <c:pt idx="1865">
                  <c:v>1865</c:v>
                </c:pt>
                <c:pt idx="1866">
                  <c:v>1866</c:v>
                </c:pt>
                <c:pt idx="1867">
                  <c:v>1867</c:v>
                </c:pt>
                <c:pt idx="1868">
                  <c:v>1868</c:v>
                </c:pt>
                <c:pt idx="1869">
                  <c:v>1869</c:v>
                </c:pt>
                <c:pt idx="1870">
                  <c:v>1870</c:v>
                </c:pt>
                <c:pt idx="1871">
                  <c:v>1871</c:v>
                </c:pt>
                <c:pt idx="1872">
                  <c:v>1872</c:v>
                </c:pt>
                <c:pt idx="1873">
                  <c:v>1873</c:v>
                </c:pt>
                <c:pt idx="1874">
                  <c:v>1874</c:v>
                </c:pt>
                <c:pt idx="1875">
                  <c:v>1875</c:v>
                </c:pt>
                <c:pt idx="1876">
                  <c:v>1876</c:v>
                </c:pt>
                <c:pt idx="1877">
                  <c:v>1877</c:v>
                </c:pt>
                <c:pt idx="1878">
                  <c:v>1878</c:v>
                </c:pt>
                <c:pt idx="1879">
                  <c:v>1879</c:v>
                </c:pt>
                <c:pt idx="1880">
                  <c:v>1880</c:v>
                </c:pt>
                <c:pt idx="1881">
                  <c:v>1881</c:v>
                </c:pt>
                <c:pt idx="1882">
                  <c:v>1882</c:v>
                </c:pt>
                <c:pt idx="1883">
                  <c:v>1883</c:v>
                </c:pt>
                <c:pt idx="1884">
                  <c:v>1884</c:v>
                </c:pt>
                <c:pt idx="1885">
                  <c:v>1885</c:v>
                </c:pt>
                <c:pt idx="1886">
                  <c:v>1886</c:v>
                </c:pt>
                <c:pt idx="1887">
                  <c:v>1887</c:v>
                </c:pt>
                <c:pt idx="1888">
                  <c:v>1888</c:v>
                </c:pt>
                <c:pt idx="1889">
                  <c:v>1889</c:v>
                </c:pt>
                <c:pt idx="1890">
                  <c:v>1890</c:v>
                </c:pt>
                <c:pt idx="1891">
                  <c:v>1891</c:v>
                </c:pt>
                <c:pt idx="1892">
                  <c:v>1892</c:v>
                </c:pt>
                <c:pt idx="1893">
                  <c:v>1893</c:v>
                </c:pt>
                <c:pt idx="1894">
                  <c:v>1894</c:v>
                </c:pt>
                <c:pt idx="1895">
                  <c:v>1895</c:v>
                </c:pt>
                <c:pt idx="1896">
                  <c:v>1896</c:v>
                </c:pt>
                <c:pt idx="1897">
                  <c:v>1897</c:v>
                </c:pt>
                <c:pt idx="1898">
                  <c:v>1898</c:v>
                </c:pt>
                <c:pt idx="1899">
                  <c:v>1899</c:v>
                </c:pt>
                <c:pt idx="1900">
                  <c:v>1900</c:v>
                </c:pt>
                <c:pt idx="1901">
                  <c:v>1901</c:v>
                </c:pt>
                <c:pt idx="1902">
                  <c:v>1902</c:v>
                </c:pt>
                <c:pt idx="1903">
                  <c:v>1903</c:v>
                </c:pt>
                <c:pt idx="1904">
                  <c:v>1904</c:v>
                </c:pt>
                <c:pt idx="1905">
                  <c:v>1905</c:v>
                </c:pt>
                <c:pt idx="1906">
                  <c:v>1906</c:v>
                </c:pt>
                <c:pt idx="1907">
                  <c:v>1907</c:v>
                </c:pt>
                <c:pt idx="1908">
                  <c:v>1908</c:v>
                </c:pt>
                <c:pt idx="1909">
                  <c:v>1909</c:v>
                </c:pt>
                <c:pt idx="1910">
                  <c:v>1910</c:v>
                </c:pt>
                <c:pt idx="1911">
                  <c:v>1911</c:v>
                </c:pt>
                <c:pt idx="1912">
                  <c:v>1912</c:v>
                </c:pt>
                <c:pt idx="1913">
                  <c:v>1913</c:v>
                </c:pt>
                <c:pt idx="1914">
                  <c:v>1914</c:v>
                </c:pt>
                <c:pt idx="1915">
                  <c:v>1915</c:v>
                </c:pt>
                <c:pt idx="1916">
                  <c:v>1916</c:v>
                </c:pt>
                <c:pt idx="1917">
                  <c:v>1917</c:v>
                </c:pt>
                <c:pt idx="1918">
                  <c:v>1918</c:v>
                </c:pt>
                <c:pt idx="1919">
                  <c:v>1919</c:v>
                </c:pt>
                <c:pt idx="1920">
                  <c:v>1920</c:v>
                </c:pt>
                <c:pt idx="1921">
                  <c:v>1921</c:v>
                </c:pt>
                <c:pt idx="1922">
                  <c:v>1922</c:v>
                </c:pt>
                <c:pt idx="1923">
                  <c:v>1923</c:v>
                </c:pt>
                <c:pt idx="1924">
                  <c:v>1924</c:v>
                </c:pt>
                <c:pt idx="1925">
                  <c:v>1925</c:v>
                </c:pt>
                <c:pt idx="1926">
                  <c:v>1926</c:v>
                </c:pt>
                <c:pt idx="1927">
                  <c:v>1927</c:v>
                </c:pt>
                <c:pt idx="1928">
                  <c:v>1928</c:v>
                </c:pt>
                <c:pt idx="1929">
                  <c:v>1929</c:v>
                </c:pt>
                <c:pt idx="1930">
                  <c:v>1930</c:v>
                </c:pt>
                <c:pt idx="1931">
                  <c:v>1931</c:v>
                </c:pt>
                <c:pt idx="1932">
                  <c:v>1932</c:v>
                </c:pt>
                <c:pt idx="1933">
                  <c:v>1933</c:v>
                </c:pt>
                <c:pt idx="1934">
                  <c:v>1934</c:v>
                </c:pt>
                <c:pt idx="1935">
                  <c:v>1935</c:v>
                </c:pt>
                <c:pt idx="1936">
                  <c:v>1936</c:v>
                </c:pt>
                <c:pt idx="1937">
                  <c:v>1937</c:v>
                </c:pt>
                <c:pt idx="1938">
                  <c:v>1938</c:v>
                </c:pt>
                <c:pt idx="1939">
                  <c:v>1939</c:v>
                </c:pt>
                <c:pt idx="1940">
                  <c:v>1940</c:v>
                </c:pt>
                <c:pt idx="1941">
                  <c:v>1941</c:v>
                </c:pt>
                <c:pt idx="1942">
                  <c:v>1942</c:v>
                </c:pt>
                <c:pt idx="1943">
                  <c:v>1943</c:v>
                </c:pt>
                <c:pt idx="1944">
                  <c:v>1944</c:v>
                </c:pt>
                <c:pt idx="1945">
                  <c:v>1945</c:v>
                </c:pt>
                <c:pt idx="1946">
                  <c:v>1946</c:v>
                </c:pt>
                <c:pt idx="1947">
                  <c:v>1947</c:v>
                </c:pt>
                <c:pt idx="1948">
                  <c:v>1948</c:v>
                </c:pt>
                <c:pt idx="1949">
                  <c:v>1949</c:v>
                </c:pt>
                <c:pt idx="1950">
                  <c:v>1950</c:v>
                </c:pt>
                <c:pt idx="1951">
                  <c:v>1951</c:v>
                </c:pt>
                <c:pt idx="1952">
                  <c:v>1952</c:v>
                </c:pt>
                <c:pt idx="1953">
                  <c:v>1953</c:v>
                </c:pt>
                <c:pt idx="1954">
                  <c:v>1954</c:v>
                </c:pt>
                <c:pt idx="1955">
                  <c:v>1955</c:v>
                </c:pt>
                <c:pt idx="1956">
                  <c:v>1956</c:v>
                </c:pt>
                <c:pt idx="1957">
                  <c:v>1957</c:v>
                </c:pt>
                <c:pt idx="1958">
                  <c:v>1958</c:v>
                </c:pt>
                <c:pt idx="1959">
                  <c:v>1959</c:v>
                </c:pt>
                <c:pt idx="1960">
                  <c:v>1960</c:v>
                </c:pt>
                <c:pt idx="1961">
                  <c:v>1961</c:v>
                </c:pt>
                <c:pt idx="1962">
                  <c:v>1962</c:v>
                </c:pt>
                <c:pt idx="1963">
                  <c:v>1963</c:v>
                </c:pt>
                <c:pt idx="1964">
                  <c:v>1964</c:v>
                </c:pt>
                <c:pt idx="1965">
                  <c:v>1965</c:v>
                </c:pt>
                <c:pt idx="1966">
                  <c:v>1966</c:v>
                </c:pt>
                <c:pt idx="1967">
                  <c:v>1967</c:v>
                </c:pt>
                <c:pt idx="1968">
                  <c:v>1968</c:v>
                </c:pt>
                <c:pt idx="1969">
                  <c:v>1969</c:v>
                </c:pt>
                <c:pt idx="1970">
                  <c:v>1970</c:v>
                </c:pt>
                <c:pt idx="1971">
                  <c:v>1971</c:v>
                </c:pt>
                <c:pt idx="1972">
                  <c:v>1972</c:v>
                </c:pt>
                <c:pt idx="1973">
                  <c:v>1973</c:v>
                </c:pt>
                <c:pt idx="1974">
                  <c:v>1974</c:v>
                </c:pt>
                <c:pt idx="1975">
                  <c:v>1975</c:v>
                </c:pt>
                <c:pt idx="1976">
                  <c:v>1976</c:v>
                </c:pt>
                <c:pt idx="1977">
                  <c:v>1977</c:v>
                </c:pt>
                <c:pt idx="1978">
                  <c:v>1978</c:v>
                </c:pt>
                <c:pt idx="1979">
                  <c:v>1979</c:v>
                </c:pt>
                <c:pt idx="1980">
                  <c:v>1980</c:v>
                </c:pt>
                <c:pt idx="1981">
                  <c:v>1981</c:v>
                </c:pt>
                <c:pt idx="1982">
                  <c:v>1982</c:v>
                </c:pt>
                <c:pt idx="1983">
                  <c:v>1983</c:v>
                </c:pt>
                <c:pt idx="1984">
                  <c:v>1984</c:v>
                </c:pt>
                <c:pt idx="1985">
                  <c:v>1985</c:v>
                </c:pt>
                <c:pt idx="1986">
                  <c:v>1986</c:v>
                </c:pt>
                <c:pt idx="1987">
                  <c:v>1987</c:v>
                </c:pt>
                <c:pt idx="1988">
                  <c:v>1988</c:v>
                </c:pt>
                <c:pt idx="1989">
                  <c:v>1989</c:v>
                </c:pt>
                <c:pt idx="1990">
                  <c:v>1990</c:v>
                </c:pt>
                <c:pt idx="1991">
                  <c:v>1991</c:v>
                </c:pt>
                <c:pt idx="1992">
                  <c:v>1992</c:v>
                </c:pt>
                <c:pt idx="1993">
                  <c:v>1993</c:v>
                </c:pt>
                <c:pt idx="1994">
                  <c:v>1994</c:v>
                </c:pt>
                <c:pt idx="1995">
                  <c:v>1995</c:v>
                </c:pt>
                <c:pt idx="1996">
                  <c:v>1996</c:v>
                </c:pt>
                <c:pt idx="1997">
                  <c:v>1997</c:v>
                </c:pt>
                <c:pt idx="1998">
                  <c:v>1998</c:v>
                </c:pt>
                <c:pt idx="1999">
                  <c:v>1999</c:v>
                </c:pt>
                <c:pt idx="2000">
                  <c:v>2000</c:v>
                </c:pt>
                <c:pt idx="2001">
                  <c:v>2001</c:v>
                </c:pt>
                <c:pt idx="2002">
                  <c:v>2002</c:v>
                </c:pt>
                <c:pt idx="2003">
                  <c:v>2003</c:v>
                </c:pt>
                <c:pt idx="2004">
                  <c:v>2004</c:v>
                </c:pt>
                <c:pt idx="2005">
                  <c:v>2005</c:v>
                </c:pt>
                <c:pt idx="2006">
                  <c:v>2006</c:v>
                </c:pt>
                <c:pt idx="2007">
                  <c:v>2007</c:v>
                </c:pt>
                <c:pt idx="2008">
                  <c:v>2008</c:v>
                </c:pt>
                <c:pt idx="2009">
                  <c:v>2009</c:v>
                </c:pt>
                <c:pt idx="2010">
                  <c:v>2010</c:v>
                </c:pt>
                <c:pt idx="2011">
                  <c:v>2011</c:v>
                </c:pt>
                <c:pt idx="2012">
                  <c:v>2012</c:v>
                </c:pt>
                <c:pt idx="2013">
                  <c:v>2013</c:v>
                </c:pt>
                <c:pt idx="2014">
                  <c:v>2014</c:v>
                </c:pt>
                <c:pt idx="2015">
                  <c:v>2015</c:v>
                </c:pt>
                <c:pt idx="2016">
                  <c:v>2016</c:v>
                </c:pt>
                <c:pt idx="2017">
                  <c:v>2017</c:v>
                </c:pt>
                <c:pt idx="2018">
                  <c:v>2018</c:v>
                </c:pt>
                <c:pt idx="2019">
                  <c:v>2019</c:v>
                </c:pt>
                <c:pt idx="2020">
                  <c:v>2020</c:v>
                </c:pt>
                <c:pt idx="2021">
                  <c:v>2021</c:v>
                </c:pt>
                <c:pt idx="2022">
                  <c:v>2022</c:v>
                </c:pt>
                <c:pt idx="2023">
                  <c:v>2023</c:v>
                </c:pt>
                <c:pt idx="2024">
                  <c:v>2024</c:v>
                </c:pt>
                <c:pt idx="2025">
                  <c:v>2025</c:v>
                </c:pt>
                <c:pt idx="2026">
                  <c:v>2026</c:v>
                </c:pt>
                <c:pt idx="2027">
                  <c:v>2027</c:v>
                </c:pt>
                <c:pt idx="2028">
                  <c:v>2028</c:v>
                </c:pt>
                <c:pt idx="2029">
                  <c:v>2029</c:v>
                </c:pt>
                <c:pt idx="2030">
                  <c:v>2030</c:v>
                </c:pt>
                <c:pt idx="2031">
                  <c:v>2031</c:v>
                </c:pt>
                <c:pt idx="2032">
                  <c:v>2032</c:v>
                </c:pt>
                <c:pt idx="2033">
                  <c:v>2033</c:v>
                </c:pt>
                <c:pt idx="2034">
                  <c:v>2034</c:v>
                </c:pt>
                <c:pt idx="2035">
                  <c:v>2035</c:v>
                </c:pt>
                <c:pt idx="2036">
                  <c:v>2036</c:v>
                </c:pt>
                <c:pt idx="2037">
                  <c:v>2037</c:v>
                </c:pt>
                <c:pt idx="2038">
                  <c:v>2038</c:v>
                </c:pt>
                <c:pt idx="2039">
                  <c:v>2039</c:v>
                </c:pt>
                <c:pt idx="2040">
                  <c:v>2040</c:v>
                </c:pt>
                <c:pt idx="2041">
                  <c:v>2041</c:v>
                </c:pt>
                <c:pt idx="2042">
                  <c:v>2042</c:v>
                </c:pt>
                <c:pt idx="2043">
                  <c:v>2043</c:v>
                </c:pt>
                <c:pt idx="2044">
                  <c:v>2044</c:v>
                </c:pt>
                <c:pt idx="2045">
                  <c:v>2045</c:v>
                </c:pt>
                <c:pt idx="2046">
                  <c:v>2046</c:v>
                </c:pt>
                <c:pt idx="2047">
                  <c:v>2047</c:v>
                </c:pt>
                <c:pt idx="2048">
                  <c:v>2048</c:v>
                </c:pt>
                <c:pt idx="2049">
                  <c:v>2049</c:v>
                </c:pt>
                <c:pt idx="2050">
                  <c:v>2050</c:v>
                </c:pt>
                <c:pt idx="2051">
                  <c:v>2051</c:v>
                </c:pt>
                <c:pt idx="2052">
                  <c:v>2052</c:v>
                </c:pt>
                <c:pt idx="2053">
                  <c:v>2053</c:v>
                </c:pt>
                <c:pt idx="2054">
                  <c:v>2054</c:v>
                </c:pt>
                <c:pt idx="2055">
                  <c:v>2055</c:v>
                </c:pt>
                <c:pt idx="2056">
                  <c:v>2056</c:v>
                </c:pt>
                <c:pt idx="2057">
                  <c:v>2057</c:v>
                </c:pt>
                <c:pt idx="2058">
                  <c:v>2058</c:v>
                </c:pt>
                <c:pt idx="2059">
                  <c:v>2059</c:v>
                </c:pt>
                <c:pt idx="2060">
                  <c:v>2060</c:v>
                </c:pt>
                <c:pt idx="2061">
                  <c:v>2061</c:v>
                </c:pt>
                <c:pt idx="2062">
                  <c:v>2062</c:v>
                </c:pt>
                <c:pt idx="2063">
                  <c:v>2063</c:v>
                </c:pt>
                <c:pt idx="2064">
                  <c:v>2064</c:v>
                </c:pt>
                <c:pt idx="2065">
                  <c:v>2065</c:v>
                </c:pt>
                <c:pt idx="2066">
                  <c:v>2066</c:v>
                </c:pt>
                <c:pt idx="2067">
                  <c:v>2067</c:v>
                </c:pt>
                <c:pt idx="2068">
                  <c:v>2068</c:v>
                </c:pt>
                <c:pt idx="2069">
                  <c:v>2069</c:v>
                </c:pt>
                <c:pt idx="2070">
                  <c:v>2070</c:v>
                </c:pt>
                <c:pt idx="2071">
                  <c:v>2071</c:v>
                </c:pt>
                <c:pt idx="2072">
                  <c:v>2072</c:v>
                </c:pt>
                <c:pt idx="2073">
                  <c:v>2073</c:v>
                </c:pt>
                <c:pt idx="2074">
                  <c:v>2074</c:v>
                </c:pt>
                <c:pt idx="2075">
                  <c:v>2075</c:v>
                </c:pt>
                <c:pt idx="2076">
                  <c:v>2076</c:v>
                </c:pt>
                <c:pt idx="2077">
                  <c:v>2077</c:v>
                </c:pt>
                <c:pt idx="2078">
                  <c:v>2078</c:v>
                </c:pt>
                <c:pt idx="2079">
                  <c:v>2079</c:v>
                </c:pt>
                <c:pt idx="2080">
                  <c:v>2080</c:v>
                </c:pt>
                <c:pt idx="2081">
                  <c:v>2081</c:v>
                </c:pt>
                <c:pt idx="2082">
                  <c:v>2082</c:v>
                </c:pt>
                <c:pt idx="2083">
                  <c:v>2083</c:v>
                </c:pt>
                <c:pt idx="2084">
                  <c:v>2084</c:v>
                </c:pt>
                <c:pt idx="2085">
                  <c:v>2085</c:v>
                </c:pt>
                <c:pt idx="2086">
                  <c:v>2086</c:v>
                </c:pt>
                <c:pt idx="2087">
                  <c:v>2087</c:v>
                </c:pt>
                <c:pt idx="2088">
                  <c:v>2088</c:v>
                </c:pt>
                <c:pt idx="2089">
                  <c:v>2089</c:v>
                </c:pt>
                <c:pt idx="2090">
                  <c:v>2090</c:v>
                </c:pt>
                <c:pt idx="2091">
                  <c:v>2091</c:v>
                </c:pt>
                <c:pt idx="2092">
                  <c:v>2092</c:v>
                </c:pt>
                <c:pt idx="2093">
                  <c:v>2093</c:v>
                </c:pt>
                <c:pt idx="2094">
                  <c:v>2094</c:v>
                </c:pt>
                <c:pt idx="2095">
                  <c:v>2095</c:v>
                </c:pt>
                <c:pt idx="2096">
                  <c:v>2096</c:v>
                </c:pt>
                <c:pt idx="2097">
                  <c:v>2097</c:v>
                </c:pt>
                <c:pt idx="2098">
                  <c:v>2098</c:v>
                </c:pt>
                <c:pt idx="2099">
                  <c:v>2099</c:v>
                </c:pt>
                <c:pt idx="2100">
                  <c:v>2100</c:v>
                </c:pt>
                <c:pt idx="2101">
                  <c:v>2101</c:v>
                </c:pt>
                <c:pt idx="2102">
                  <c:v>2102</c:v>
                </c:pt>
                <c:pt idx="2103">
                  <c:v>2103</c:v>
                </c:pt>
                <c:pt idx="2104">
                  <c:v>2104</c:v>
                </c:pt>
                <c:pt idx="2105">
                  <c:v>2105</c:v>
                </c:pt>
                <c:pt idx="2106">
                  <c:v>2106</c:v>
                </c:pt>
                <c:pt idx="2107">
                  <c:v>2107</c:v>
                </c:pt>
                <c:pt idx="2108">
                  <c:v>2108</c:v>
                </c:pt>
                <c:pt idx="2109">
                  <c:v>2109</c:v>
                </c:pt>
                <c:pt idx="2110">
                  <c:v>2110</c:v>
                </c:pt>
                <c:pt idx="2111">
                  <c:v>2111</c:v>
                </c:pt>
                <c:pt idx="2112">
                  <c:v>2112</c:v>
                </c:pt>
                <c:pt idx="2113">
                  <c:v>2113</c:v>
                </c:pt>
                <c:pt idx="2114">
                  <c:v>2114</c:v>
                </c:pt>
                <c:pt idx="2115">
                  <c:v>2115</c:v>
                </c:pt>
                <c:pt idx="2116">
                  <c:v>2116</c:v>
                </c:pt>
                <c:pt idx="2117">
                  <c:v>2117</c:v>
                </c:pt>
                <c:pt idx="2118">
                  <c:v>2118</c:v>
                </c:pt>
                <c:pt idx="2119">
                  <c:v>2119</c:v>
                </c:pt>
                <c:pt idx="2120">
                  <c:v>2120</c:v>
                </c:pt>
                <c:pt idx="2121">
                  <c:v>2121</c:v>
                </c:pt>
                <c:pt idx="2122">
                  <c:v>2122</c:v>
                </c:pt>
                <c:pt idx="2123">
                  <c:v>2123</c:v>
                </c:pt>
                <c:pt idx="2124">
                  <c:v>2124</c:v>
                </c:pt>
                <c:pt idx="2125">
                  <c:v>2125</c:v>
                </c:pt>
                <c:pt idx="2126">
                  <c:v>2126</c:v>
                </c:pt>
                <c:pt idx="2127">
                  <c:v>2127</c:v>
                </c:pt>
                <c:pt idx="2128">
                  <c:v>2128</c:v>
                </c:pt>
                <c:pt idx="2129">
                  <c:v>2129</c:v>
                </c:pt>
                <c:pt idx="2130">
                  <c:v>2130</c:v>
                </c:pt>
                <c:pt idx="2131">
                  <c:v>2131</c:v>
                </c:pt>
                <c:pt idx="2132">
                  <c:v>2132</c:v>
                </c:pt>
                <c:pt idx="2133">
                  <c:v>2133</c:v>
                </c:pt>
                <c:pt idx="2134">
                  <c:v>2134</c:v>
                </c:pt>
                <c:pt idx="2135">
                  <c:v>2135</c:v>
                </c:pt>
                <c:pt idx="2136">
                  <c:v>2136</c:v>
                </c:pt>
                <c:pt idx="2137">
                  <c:v>2137</c:v>
                </c:pt>
                <c:pt idx="2138">
                  <c:v>2138</c:v>
                </c:pt>
                <c:pt idx="2139">
                  <c:v>2139</c:v>
                </c:pt>
                <c:pt idx="2140">
                  <c:v>2140</c:v>
                </c:pt>
                <c:pt idx="2141">
                  <c:v>2141</c:v>
                </c:pt>
                <c:pt idx="2142">
                  <c:v>2142</c:v>
                </c:pt>
                <c:pt idx="2143">
                  <c:v>2143</c:v>
                </c:pt>
                <c:pt idx="2144">
                  <c:v>2144</c:v>
                </c:pt>
                <c:pt idx="2145">
                  <c:v>2145</c:v>
                </c:pt>
                <c:pt idx="2146">
                  <c:v>2146</c:v>
                </c:pt>
                <c:pt idx="2147">
                  <c:v>2147</c:v>
                </c:pt>
                <c:pt idx="2148">
                  <c:v>2148</c:v>
                </c:pt>
                <c:pt idx="2149">
                  <c:v>2149</c:v>
                </c:pt>
                <c:pt idx="2150">
                  <c:v>2150</c:v>
                </c:pt>
                <c:pt idx="2151">
                  <c:v>2151</c:v>
                </c:pt>
                <c:pt idx="2152">
                  <c:v>2152</c:v>
                </c:pt>
                <c:pt idx="2153">
                  <c:v>2153</c:v>
                </c:pt>
                <c:pt idx="2154">
                  <c:v>2154</c:v>
                </c:pt>
                <c:pt idx="2155">
                  <c:v>2155</c:v>
                </c:pt>
                <c:pt idx="2156">
                  <c:v>2156</c:v>
                </c:pt>
                <c:pt idx="2157">
                  <c:v>2157</c:v>
                </c:pt>
                <c:pt idx="2158">
                  <c:v>2158</c:v>
                </c:pt>
                <c:pt idx="2159">
                  <c:v>2159</c:v>
                </c:pt>
                <c:pt idx="2160">
                  <c:v>2160</c:v>
                </c:pt>
                <c:pt idx="2161">
                  <c:v>2161</c:v>
                </c:pt>
                <c:pt idx="2162">
                  <c:v>2162</c:v>
                </c:pt>
                <c:pt idx="2163">
                  <c:v>2163</c:v>
                </c:pt>
                <c:pt idx="2164">
                  <c:v>2164</c:v>
                </c:pt>
                <c:pt idx="2165">
                  <c:v>2165</c:v>
                </c:pt>
                <c:pt idx="2166">
                  <c:v>2166</c:v>
                </c:pt>
                <c:pt idx="2167">
                  <c:v>2167</c:v>
                </c:pt>
                <c:pt idx="2168">
                  <c:v>2168</c:v>
                </c:pt>
                <c:pt idx="2169">
                  <c:v>2169</c:v>
                </c:pt>
                <c:pt idx="2170">
                  <c:v>2170</c:v>
                </c:pt>
                <c:pt idx="2171">
                  <c:v>2171</c:v>
                </c:pt>
                <c:pt idx="2172">
                  <c:v>2172</c:v>
                </c:pt>
                <c:pt idx="2173">
                  <c:v>2173</c:v>
                </c:pt>
                <c:pt idx="2174">
                  <c:v>2174</c:v>
                </c:pt>
                <c:pt idx="2175">
                  <c:v>2175</c:v>
                </c:pt>
                <c:pt idx="2176">
                  <c:v>2176</c:v>
                </c:pt>
                <c:pt idx="2177">
                  <c:v>2177</c:v>
                </c:pt>
                <c:pt idx="2178">
                  <c:v>2178</c:v>
                </c:pt>
                <c:pt idx="2179">
                  <c:v>2179</c:v>
                </c:pt>
                <c:pt idx="2180">
                  <c:v>2180</c:v>
                </c:pt>
                <c:pt idx="2181">
                  <c:v>2181</c:v>
                </c:pt>
                <c:pt idx="2182">
                  <c:v>2182</c:v>
                </c:pt>
                <c:pt idx="2183">
                  <c:v>2183</c:v>
                </c:pt>
                <c:pt idx="2184">
                  <c:v>2184</c:v>
                </c:pt>
                <c:pt idx="2185">
                  <c:v>2185</c:v>
                </c:pt>
                <c:pt idx="2186">
                  <c:v>2186</c:v>
                </c:pt>
                <c:pt idx="2187">
                  <c:v>2187</c:v>
                </c:pt>
                <c:pt idx="2188">
                  <c:v>2188</c:v>
                </c:pt>
                <c:pt idx="2189">
                  <c:v>2189</c:v>
                </c:pt>
                <c:pt idx="2190">
                  <c:v>2190</c:v>
                </c:pt>
                <c:pt idx="2191">
                  <c:v>2191</c:v>
                </c:pt>
                <c:pt idx="2192">
                  <c:v>2192</c:v>
                </c:pt>
                <c:pt idx="2193">
                  <c:v>2193</c:v>
                </c:pt>
                <c:pt idx="2194">
                  <c:v>2194</c:v>
                </c:pt>
                <c:pt idx="2195">
                  <c:v>2195</c:v>
                </c:pt>
                <c:pt idx="2196">
                  <c:v>2196</c:v>
                </c:pt>
                <c:pt idx="2197">
                  <c:v>2197</c:v>
                </c:pt>
                <c:pt idx="2198">
                  <c:v>2198</c:v>
                </c:pt>
                <c:pt idx="2199">
                  <c:v>2199</c:v>
                </c:pt>
                <c:pt idx="2200">
                  <c:v>2200</c:v>
                </c:pt>
                <c:pt idx="2201">
                  <c:v>2201</c:v>
                </c:pt>
                <c:pt idx="2202">
                  <c:v>2202</c:v>
                </c:pt>
                <c:pt idx="2203">
                  <c:v>2203</c:v>
                </c:pt>
                <c:pt idx="2204">
                  <c:v>2204</c:v>
                </c:pt>
                <c:pt idx="2205">
                  <c:v>2205</c:v>
                </c:pt>
                <c:pt idx="2206">
                  <c:v>2206</c:v>
                </c:pt>
                <c:pt idx="2207">
                  <c:v>2207</c:v>
                </c:pt>
                <c:pt idx="2208">
                  <c:v>2208</c:v>
                </c:pt>
                <c:pt idx="2209">
                  <c:v>2209</c:v>
                </c:pt>
                <c:pt idx="2210">
                  <c:v>2210</c:v>
                </c:pt>
                <c:pt idx="2211">
                  <c:v>2211</c:v>
                </c:pt>
                <c:pt idx="2212">
                  <c:v>2212</c:v>
                </c:pt>
                <c:pt idx="2213">
                  <c:v>2213</c:v>
                </c:pt>
                <c:pt idx="2214">
                  <c:v>2214</c:v>
                </c:pt>
                <c:pt idx="2215">
                  <c:v>2215</c:v>
                </c:pt>
                <c:pt idx="2216">
                  <c:v>2216</c:v>
                </c:pt>
                <c:pt idx="2217">
                  <c:v>2217</c:v>
                </c:pt>
                <c:pt idx="2218">
                  <c:v>2218</c:v>
                </c:pt>
                <c:pt idx="2219">
                  <c:v>2219</c:v>
                </c:pt>
                <c:pt idx="2220">
                  <c:v>2220</c:v>
                </c:pt>
                <c:pt idx="2221">
                  <c:v>2221</c:v>
                </c:pt>
                <c:pt idx="2222">
                  <c:v>2222</c:v>
                </c:pt>
                <c:pt idx="2223">
                  <c:v>2223</c:v>
                </c:pt>
                <c:pt idx="2224">
                  <c:v>2224</c:v>
                </c:pt>
                <c:pt idx="2225">
                  <c:v>2225</c:v>
                </c:pt>
                <c:pt idx="2226">
                  <c:v>2226</c:v>
                </c:pt>
                <c:pt idx="2227">
                  <c:v>2227</c:v>
                </c:pt>
                <c:pt idx="2228">
                  <c:v>2228</c:v>
                </c:pt>
                <c:pt idx="2229">
                  <c:v>2229</c:v>
                </c:pt>
                <c:pt idx="2230">
                  <c:v>2230</c:v>
                </c:pt>
                <c:pt idx="2231">
                  <c:v>2231</c:v>
                </c:pt>
                <c:pt idx="2232">
                  <c:v>2232</c:v>
                </c:pt>
                <c:pt idx="2233">
                  <c:v>2233</c:v>
                </c:pt>
                <c:pt idx="2234">
                  <c:v>2234</c:v>
                </c:pt>
                <c:pt idx="2235">
                  <c:v>2235</c:v>
                </c:pt>
                <c:pt idx="2236">
                  <c:v>2236</c:v>
                </c:pt>
                <c:pt idx="2237">
                  <c:v>2237</c:v>
                </c:pt>
                <c:pt idx="2238">
                  <c:v>2238</c:v>
                </c:pt>
                <c:pt idx="2239">
                  <c:v>2239</c:v>
                </c:pt>
                <c:pt idx="2240">
                  <c:v>2240</c:v>
                </c:pt>
                <c:pt idx="2241">
                  <c:v>2241</c:v>
                </c:pt>
                <c:pt idx="2242">
                  <c:v>2242</c:v>
                </c:pt>
                <c:pt idx="2243">
                  <c:v>2243</c:v>
                </c:pt>
                <c:pt idx="2244">
                  <c:v>2244</c:v>
                </c:pt>
                <c:pt idx="2245">
                  <c:v>2245</c:v>
                </c:pt>
                <c:pt idx="2246">
                  <c:v>2246</c:v>
                </c:pt>
                <c:pt idx="2247">
                  <c:v>2247</c:v>
                </c:pt>
                <c:pt idx="2248">
                  <c:v>2248</c:v>
                </c:pt>
                <c:pt idx="2249">
                  <c:v>2249</c:v>
                </c:pt>
                <c:pt idx="2250">
                  <c:v>2250</c:v>
                </c:pt>
                <c:pt idx="2251">
                  <c:v>2251</c:v>
                </c:pt>
                <c:pt idx="2252">
                  <c:v>2252</c:v>
                </c:pt>
                <c:pt idx="2253">
                  <c:v>2253</c:v>
                </c:pt>
                <c:pt idx="2254">
                  <c:v>2254</c:v>
                </c:pt>
                <c:pt idx="2255">
                  <c:v>2255</c:v>
                </c:pt>
                <c:pt idx="2256">
                  <c:v>2256</c:v>
                </c:pt>
                <c:pt idx="2257">
                  <c:v>2257</c:v>
                </c:pt>
                <c:pt idx="2258">
                  <c:v>2258</c:v>
                </c:pt>
                <c:pt idx="2259">
                  <c:v>2259</c:v>
                </c:pt>
                <c:pt idx="2260">
                  <c:v>2260</c:v>
                </c:pt>
                <c:pt idx="2261">
                  <c:v>2261</c:v>
                </c:pt>
                <c:pt idx="2262">
                  <c:v>2262</c:v>
                </c:pt>
                <c:pt idx="2263">
                  <c:v>2263</c:v>
                </c:pt>
                <c:pt idx="2264">
                  <c:v>2264</c:v>
                </c:pt>
                <c:pt idx="2265">
                  <c:v>2265</c:v>
                </c:pt>
                <c:pt idx="2266">
                  <c:v>2266</c:v>
                </c:pt>
                <c:pt idx="2267">
                  <c:v>2267</c:v>
                </c:pt>
                <c:pt idx="2268">
                  <c:v>2268</c:v>
                </c:pt>
                <c:pt idx="2269">
                  <c:v>2269</c:v>
                </c:pt>
                <c:pt idx="2270">
                  <c:v>2270</c:v>
                </c:pt>
                <c:pt idx="2271">
                  <c:v>2271</c:v>
                </c:pt>
                <c:pt idx="2272">
                  <c:v>2272</c:v>
                </c:pt>
                <c:pt idx="2273">
                  <c:v>2273</c:v>
                </c:pt>
                <c:pt idx="2274">
                  <c:v>2274</c:v>
                </c:pt>
                <c:pt idx="2275">
                  <c:v>2275</c:v>
                </c:pt>
                <c:pt idx="2276">
                  <c:v>2276</c:v>
                </c:pt>
                <c:pt idx="2277">
                  <c:v>2277</c:v>
                </c:pt>
                <c:pt idx="2278">
                  <c:v>2278</c:v>
                </c:pt>
                <c:pt idx="2279">
                  <c:v>2279</c:v>
                </c:pt>
                <c:pt idx="2280">
                  <c:v>2280</c:v>
                </c:pt>
                <c:pt idx="2281">
                  <c:v>2281</c:v>
                </c:pt>
                <c:pt idx="2282">
                  <c:v>2282</c:v>
                </c:pt>
                <c:pt idx="2283">
                  <c:v>2283</c:v>
                </c:pt>
                <c:pt idx="2284">
                  <c:v>2284</c:v>
                </c:pt>
                <c:pt idx="2285">
                  <c:v>2285</c:v>
                </c:pt>
                <c:pt idx="2286">
                  <c:v>2286</c:v>
                </c:pt>
                <c:pt idx="2287">
                  <c:v>2287</c:v>
                </c:pt>
                <c:pt idx="2288">
                  <c:v>2288</c:v>
                </c:pt>
                <c:pt idx="2289">
                  <c:v>2289</c:v>
                </c:pt>
                <c:pt idx="2290">
                  <c:v>2290</c:v>
                </c:pt>
                <c:pt idx="2291">
                  <c:v>2291</c:v>
                </c:pt>
                <c:pt idx="2292">
                  <c:v>2292</c:v>
                </c:pt>
                <c:pt idx="2293">
                  <c:v>2293</c:v>
                </c:pt>
                <c:pt idx="2294">
                  <c:v>2294</c:v>
                </c:pt>
                <c:pt idx="2295">
                  <c:v>2295</c:v>
                </c:pt>
                <c:pt idx="2296">
                  <c:v>2296</c:v>
                </c:pt>
                <c:pt idx="2297">
                  <c:v>2297</c:v>
                </c:pt>
                <c:pt idx="2298">
                  <c:v>2298</c:v>
                </c:pt>
                <c:pt idx="2299">
                  <c:v>2299</c:v>
                </c:pt>
                <c:pt idx="2300">
                  <c:v>2300</c:v>
                </c:pt>
                <c:pt idx="2301">
                  <c:v>2301</c:v>
                </c:pt>
                <c:pt idx="2302">
                  <c:v>2302</c:v>
                </c:pt>
                <c:pt idx="2303">
                  <c:v>2303</c:v>
                </c:pt>
                <c:pt idx="2304">
                  <c:v>2304</c:v>
                </c:pt>
                <c:pt idx="2305">
                  <c:v>2305</c:v>
                </c:pt>
                <c:pt idx="2306">
                  <c:v>2306</c:v>
                </c:pt>
                <c:pt idx="2307">
                  <c:v>2307</c:v>
                </c:pt>
                <c:pt idx="2308">
                  <c:v>2308</c:v>
                </c:pt>
                <c:pt idx="2309">
                  <c:v>2309</c:v>
                </c:pt>
                <c:pt idx="2310">
                  <c:v>2310</c:v>
                </c:pt>
                <c:pt idx="2311">
                  <c:v>2311</c:v>
                </c:pt>
                <c:pt idx="2312">
                  <c:v>2312</c:v>
                </c:pt>
                <c:pt idx="2313">
                  <c:v>2313</c:v>
                </c:pt>
                <c:pt idx="2314">
                  <c:v>2314</c:v>
                </c:pt>
                <c:pt idx="2315">
                  <c:v>2315</c:v>
                </c:pt>
                <c:pt idx="2316">
                  <c:v>2316</c:v>
                </c:pt>
                <c:pt idx="2317">
                  <c:v>2317</c:v>
                </c:pt>
                <c:pt idx="2318">
                  <c:v>2318</c:v>
                </c:pt>
                <c:pt idx="2319">
                  <c:v>2319</c:v>
                </c:pt>
                <c:pt idx="2320">
                  <c:v>2320</c:v>
                </c:pt>
                <c:pt idx="2321">
                  <c:v>2321</c:v>
                </c:pt>
                <c:pt idx="2322">
                  <c:v>2322</c:v>
                </c:pt>
                <c:pt idx="2323">
                  <c:v>2323</c:v>
                </c:pt>
                <c:pt idx="2324">
                  <c:v>2324</c:v>
                </c:pt>
                <c:pt idx="2325">
                  <c:v>2325</c:v>
                </c:pt>
                <c:pt idx="2326">
                  <c:v>2326</c:v>
                </c:pt>
                <c:pt idx="2327">
                  <c:v>2327</c:v>
                </c:pt>
                <c:pt idx="2328">
                  <c:v>2328</c:v>
                </c:pt>
                <c:pt idx="2329">
                  <c:v>2329</c:v>
                </c:pt>
                <c:pt idx="2330">
                  <c:v>2330</c:v>
                </c:pt>
                <c:pt idx="2331">
                  <c:v>2331</c:v>
                </c:pt>
                <c:pt idx="2332">
                  <c:v>2332</c:v>
                </c:pt>
                <c:pt idx="2333">
                  <c:v>2333</c:v>
                </c:pt>
                <c:pt idx="2334">
                  <c:v>2334</c:v>
                </c:pt>
                <c:pt idx="2335">
                  <c:v>2335</c:v>
                </c:pt>
                <c:pt idx="2336">
                  <c:v>2336</c:v>
                </c:pt>
                <c:pt idx="2337">
                  <c:v>2337</c:v>
                </c:pt>
                <c:pt idx="2338">
                  <c:v>2338</c:v>
                </c:pt>
                <c:pt idx="2339">
                  <c:v>2339</c:v>
                </c:pt>
                <c:pt idx="2340">
                  <c:v>2340</c:v>
                </c:pt>
                <c:pt idx="2341">
                  <c:v>2341</c:v>
                </c:pt>
                <c:pt idx="2342">
                  <c:v>2342</c:v>
                </c:pt>
                <c:pt idx="2343">
                  <c:v>2343</c:v>
                </c:pt>
                <c:pt idx="2344">
                  <c:v>2344</c:v>
                </c:pt>
                <c:pt idx="2345">
                  <c:v>2345</c:v>
                </c:pt>
                <c:pt idx="2346">
                  <c:v>2346</c:v>
                </c:pt>
                <c:pt idx="2347">
                  <c:v>2347</c:v>
                </c:pt>
                <c:pt idx="2348">
                  <c:v>2348</c:v>
                </c:pt>
                <c:pt idx="2349">
                  <c:v>2349</c:v>
                </c:pt>
                <c:pt idx="2350">
                  <c:v>2350</c:v>
                </c:pt>
                <c:pt idx="2351">
                  <c:v>2351</c:v>
                </c:pt>
                <c:pt idx="2352">
                  <c:v>2352</c:v>
                </c:pt>
                <c:pt idx="2353">
                  <c:v>2353</c:v>
                </c:pt>
                <c:pt idx="2354">
                  <c:v>2354</c:v>
                </c:pt>
                <c:pt idx="2355">
                  <c:v>2355</c:v>
                </c:pt>
                <c:pt idx="2356">
                  <c:v>2356</c:v>
                </c:pt>
                <c:pt idx="2357">
                  <c:v>2357</c:v>
                </c:pt>
                <c:pt idx="2358">
                  <c:v>2358</c:v>
                </c:pt>
                <c:pt idx="2359">
                  <c:v>2359</c:v>
                </c:pt>
                <c:pt idx="2360">
                  <c:v>2360</c:v>
                </c:pt>
                <c:pt idx="2361">
                  <c:v>2361</c:v>
                </c:pt>
                <c:pt idx="2362">
                  <c:v>2362</c:v>
                </c:pt>
                <c:pt idx="2363">
                  <c:v>2363</c:v>
                </c:pt>
                <c:pt idx="2364">
                  <c:v>2364</c:v>
                </c:pt>
                <c:pt idx="2365">
                  <c:v>2365</c:v>
                </c:pt>
                <c:pt idx="2366">
                  <c:v>2366</c:v>
                </c:pt>
                <c:pt idx="2367">
                  <c:v>2367</c:v>
                </c:pt>
                <c:pt idx="2368">
                  <c:v>2368</c:v>
                </c:pt>
                <c:pt idx="2369">
                  <c:v>2369</c:v>
                </c:pt>
                <c:pt idx="2370">
                  <c:v>2370</c:v>
                </c:pt>
                <c:pt idx="2371">
                  <c:v>2371</c:v>
                </c:pt>
                <c:pt idx="2372">
                  <c:v>2372</c:v>
                </c:pt>
                <c:pt idx="2373">
                  <c:v>2373</c:v>
                </c:pt>
                <c:pt idx="2374">
                  <c:v>2374</c:v>
                </c:pt>
                <c:pt idx="2375">
                  <c:v>2375</c:v>
                </c:pt>
                <c:pt idx="2376">
                  <c:v>2376</c:v>
                </c:pt>
                <c:pt idx="2377">
                  <c:v>2377</c:v>
                </c:pt>
                <c:pt idx="2378">
                  <c:v>2378</c:v>
                </c:pt>
                <c:pt idx="2379">
                  <c:v>2379</c:v>
                </c:pt>
                <c:pt idx="2380">
                  <c:v>2380</c:v>
                </c:pt>
                <c:pt idx="2381">
                  <c:v>2381</c:v>
                </c:pt>
                <c:pt idx="2382">
                  <c:v>2382</c:v>
                </c:pt>
                <c:pt idx="2383">
                  <c:v>2383</c:v>
                </c:pt>
                <c:pt idx="2384">
                  <c:v>2384</c:v>
                </c:pt>
                <c:pt idx="2385">
                  <c:v>2385</c:v>
                </c:pt>
                <c:pt idx="2386">
                  <c:v>2386</c:v>
                </c:pt>
                <c:pt idx="2387">
                  <c:v>2387</c:v>
                </c:pt>
                <c:pt idx="2388">
                  <c:v>2388</c:v>
                </c:pt>
                <c:pt idx="2389">
                  <c:v>2389</c:v>
                </c:pt>
                <c:pt idx="2390">
                  <c:v>2390</c:v>
                </c:pt>
                <c:pt idx="2391">
                  <c:v>2391</c:v>
                </c:pt>
                <c:pt idx="2392">
                  <c:v>2392</c:v>
                </c:pt>
                <c:pt idx="2393">
                  <c:v>2393</c:v>
                </c:pt>
                <c:pt idx="2394">
                  <c:v>2394</c:v>
                </c:pt>
                <c:pt idx="2395">
                  <c:v>2395</c:v>
                </c:pt>
                <c:pt idx="2396">
                  <c:v>2396</c:v>
                </c:pt>
                <c:pt idx="2397">
                  <c:v>2397</c:v>
                </c:pt>
                <c:pt idx="2398">
                  <c:v>2398</c:v>
                </c:pt>
                <c:pt idx="2399">
                  <c:v>2399</c:v>
                </c:pt>
                <c:pt idx="2400">
                  <c:v>2400</c:v>
                </c:pt>
                <c:pt idx="2401">
                  <c:v>2401</c:v>
                </c:pt>
                <c:pt idx="2402">
                  <c:v>2402</c:v>
                </c:pt>
                <c:pt idx="2403">
                  <c:v>2403</c:v>
                </c:pt>
                <c:pt idx="2404">
                  <c:v>2404</c:v>
                </c:pt>
                <c:pt idx="2405">
                  <c:v>2405</c:v>
                </c:pt>
                <c:pt idx="2406">
                  <c:v>2406</c:v>
                </c:pt>
                <c:pt idx="2407">
                  <c:v>2407</c:v>
                </c:pt>
                <c:pt idx="2408">
                  <c:v>2408</c:v>
                </c:pt>
                <c:pt idx="2409">
                  <c:v>2409</c:v>
                </c:pt>
                <c:pt idx="2410">
                  <c:v>2410</c:v>
                </c:pt>
                <c:pt idx="2411">
                  <c:v>2411</c:v>
                </c:pt>
                <c:pt idx="2412">
                  <c:v>2412</c:v>
                </c:pt>
                <c:pt idx="2413">
                  <c:v>2413</c:v>
                </c:pt>
                <c:pt idx="2414">
                  <c:v>2414</c:v>
                </c:pt>
                <c:pt idx="2415">
                  <c:v>2415</c:v>
                </c:pt>
                <c:pt idx="2416">
                  <c:v>2416</c:v>
                </c:pt>
                <c:pt idx="2417">
                  <c:v>2417</c:v>
                </c:pt>
                <c:pt idx="2418">
                  <c:v>2418</c:v>
                </c:pt>
                <c:pt idx="2419">
                  <c:v>2419</c:v>
                </c:pt>
                <c:pt idx="2420">
                  <c:v>2420</c:v>
                </c:pt>
                <c:pt idx="2421">
                  <c:v>2421</c:v>
                </c:pt>
                <c:pt idx="2422">
                  <c:v>2422</c:v>
                </c:pt>
                <c:pt idx="2423">
                  <c:v>2423</c:v>
                </c:pt>
                <c:pt idx="2424">
                  <c:v>2424</c:v>
                </c:pt>
                <c:pt idx="2425">
                  <c:v>2425</c:v>
                </c:pt>
                <c:pt idx="2426">
                  <c:v>2426</c:v>
                </c:pt>
                <c:pt idx="2427">
                  <c:v>2427</c:v>
                </c:pt>
                <c:pt idx="2428">
                  <c:v>2428</c:v>
                </c:pt>
                <c:pt idx="2429">
                  <c:v>2429</c:v>
                </c:pt>
                <c:pt idx="2430">
                  <c:v>2430</c:v>
                </c:pt>
                <c:pt idx="2431">
                  <c:v>2431</c:v>
                </c:pt>
                <c:pt idx="2432">
                  <c:v>2432</c:v>
                </c:pt>
                <c:pt idx="2433">
                  <c:v>2433</c:v>
                </c:pt>
                <c:pt idx="2434">
                  <c:v>2434</c:v>
                </c:pt>
                <c:pt idx="2435">
                  <c:v>2435</c:v>
                </c:pt>
                <c:pt idx="2436">
                  <c:v>2436</c:v>
                </c:pt>
                <c:pt idx="2437">
                  <c:v>2437</c:v>
                </c:pt>
                <c:pt idx="2438">
                  <c:v>2438</c:v>
                </c:pt>
                <c:pt idx="2439">
                  <c:v>2439</c:v>
                </c:pt>
                <c:pt idx="2440">
                  <c:v>2440</c:v>
                </c:pt>
                <c:pt idx="2441">
                  <c:v>2441</c:v>
                </c:pt>
                <c:pt idx="2442">
                  <c:v>2442</c:v>
                </c:pt>
                <c:pt idx="2443">
                  <c:v>2443</c:v>
                </c:pt>
                <c:pt idx="2444">
                  <c:v>2444</c:v>
                </c:pt>
                <c:pt idx="2445">
                  <c:v>2445</c:v>
                </c:pt>
                <c:pt idx="2446">
                  <c:v>2446</c:v>
                </c:pt>
                <c:pt idx="2447">
                  <c:v>2447</c:v>
                </c:pt>
                <c:pt idx="2448">
                  <c:v>2448</c:v>
                </c:pt>
                <c:pt idx="2449">
                  <c:v>2449</c:v>
                </c:pt>
                <c:pt idx="2450">
                  <c:v>2450</c:v>
                </c:pt>
                <c:pt idx="2451">
                  <c:v>2451</c:v>
                </c:pt>
                <c:pt idx="2452">
                  <c:v>2452</c:v>
                </c:pt>
                <c:pt idx="2453">
                  <c:v>2453</c:v>
                </c:pt>
                <c:pt idx="2454">
                  <c:v>2454</c:v>
                </c:pt>
                <c:pt idx="2455">
                  <c:v>2455</c:v>
                </c:pt>
                <c:pt idx="2456">
                  <c:v>2456</c:v>
                </c:pt>
                <c:pt idx="2457">
                  <c:v>2457</c:v>
                </c:pt>
                <c:pt idx="2458">
                  <c:v>2458</c:v>
                </c:pt>
                <c:pt idx="2459">
                  <c:v>2459</c:v>
                </c:pt>
                <c:pt idx="2460">
                  <c:v>2460</c:v>
                </c:pt>
                <c:pt idx="2461">
                  <c:v>2461</c:v>
                </c:pt>
                <c:pt idx="2462">
                  <c:v>2462</c:v>
                </c:pt>
                <c:pt idx="2463">
                  <c:v>2463</c:v>
                </c:pt>
                <c:pt idx="2464">
                  <c:v>2464</c:v>
                </c:pt>
                <c:pt idx="2465">
                  <c:v>2465</c:v>
                </c:pt>
                <c:pt idx="2466">
                  <c:v>2466</c:v>
                </c:pt>
                <c:pt idx="2467">
                  <c:v>2467</c:v>
                </c:pt>
                <c:pt idx="2468">
                  <c:v>2468</c:v>
                </c:pt>
                <c:pt idx="2469">
                  <c:v>2469</c:v>
                </c:pt>
                <c:pt idx="2470">
                  <c:v>2470</c:v>
                </c:pt>
                <c:pt idx="2471">
                  <c:v>2471</c:v>
                </c:pt>
                <c:pt idx="2472">
                  <c:v>2472</c:v>
                </c:pt>
                <c:pt idx="2473">
                  <c:v>2473</c:v>
                </c:pt>
                <c:pt idx="2474">
                  <c:v>2474</c:v>
                </c:pt>
                <c:pt idx="2475">
                  <c:v>2475</c:v>
                </c:pt>
                <c:pt idx="2476">
                  <c:v>2476</c:v>
                </c:pt>
                <c:pt idx="2477">
                  <c:v>2477</c:v>
                </c:pt>
                <c:pt idx="2478">
                  <c:v>2478</c:v>
                </c:pt>
                <c:pt idx="2479">
                  <c:v>2479</c:v>
                </c:pt>
                <c:pt idx="2480">
                  <c:v>2480</c:v>
                </c:pt>
                <c:pt idx="2481">
                  <c:v>2481</c:v>
                </c:pt>
                <c:pt idx="2482">
                  <c:v>2482</c:v>
                </c:pt>
                <c:pt idx="2483">
                  <c:v>2483</c:v>
                </c:pt>
                <c:pt idx="2484">
                  <c:v>2484</c:v>
                </c:pt>
                <c:pt idx="2485">
                  <c:v>2485</c:v>
                </c:pt>
                <c:pt idx="2486">
                  <c:v>2486</c:v>
                </c:pt>
                <c:pt idx="2487">
                  <c:v>2487</c:v>
                </c:pt>
                <c:pt idx="2488">
                  <c:v>2488</c:v>
                </c:pt>
                <c:pt idx="2489">
                  <c:v>2489</c:v>
                </c:pt>
                <c:pt idx="2490">
                  <c:v>2490</c:v>
                </c:pt>
                <c:pt idx="2491">
                  <c:v>2491</c:v>
                </c:pt>
                <c:pt idx="2492">
                  <c:v>2492</c:v>
                </c:pt>
                <c:pt idx="2493">
                  <c:v>2493</c:v>
                </c:pt>
                <c:pt idx="2494">
                  <c:v>2494</c:v>
                </c:pt>
                <c:pt idx="2495">
                  <c:v>2495</c:v>
                </c:pt>
                <c:pt idx="2496">
                  <c:v>2496</c:v>
                </c:pt>
                <c:pt idx="2497">
                  <c:v>2497</c:v>
                </c:pt>
                <c:pt idx="2498">
                  <c:v>2498</c:v>
                </c:pt>
                <c:pt idx="2499">
                  <c:v>2499</c:v>
                </c:pt>
                <c:pt idx="2500">
                  <c:v>2500</c:v>
                </c:pt>
                <c:pt idx="2501">
                  <c:v>2501</c:v>
                </c:pt>
                <c:pt idx="2502">
                  <c:v>2502</c:v>
                </c:pt>
                <c:pt idx="2503">
                  <c:v>2503</c:v>
                </c:pt>
                <c:pt idx="2504">
                  <c:v>2504</c:v>
                </c:pt>
                <c:pt idx="2505">
                  <c:v>2505</c:v>
                </c:pt>
                <c:pt idx="2506">
                  <c:v>2506</c:v>
                </c:pt>
                <c:pt idx="2507">
                  <c:v>2507</c:v>
                </c:pt>
                <c:pt idx="2508">
                  <c:v>2508</c:v>
                </c:pt>
                <c:pt idx="2509">
                  <c:v>2509</c:v>
                </c:pt>
                <c:pt idx="2510">
                  <c:v>2510</c:v>
                </c:pt>
                <c:pt idx="2511">
                  <c:v>2511</c:v>
                </c:pt>
                <c:pt idx="2512">
                  <c:v>2512</c:v>
                </c:pt>
                <c:pt idx="2513">
                  <c:v>2513</c:v>
                </c:pt>
                <c:pt idx="2514">
                  <c:v>2514</c:v>
                </c:pt>
                <c:pt idx="2515">
                  <c:v>2515</c:v>
                </c:pt>
                <c:pt idx="2516">
                  <c:v>2516</c:v>
                </c:pt>
                <c:pt idx="2517">
                  <c:v>2517</c:v>
                </c:pt>
                <c:pt idx="2518">
                  <c:v>2518</c:v>
                </c:pt>
                <c:pt idx="2519">
                  <c:v>2519</c:v>
                </c:pt>
                <c:pt idx="2520">
                  <c:v>2520</c:v>
                </c:pt>
                <c:pt idx="2521">
                  <c:v>2521</c:v>
                </c:pt>
                <c:pt idx="2522">
                  <c:v>2522</c:v>
                </c:pt>
                <c:pt idx="2523">
                  <c:v>2523</c:v>
                </c:pt>
                <c:pt idx="2524">
                  <c:v>2524</c:v>
                </c:pt>
                <c:pt idx="2525">
                  <c:v>2525</c:v>
                </c:pt>
                <c:pt idx="2526">
                  <c:v>2526</c:v>
                </c:pt>
                <c:pt idx="2527">
                  <c:v>2527</c:v>
                </c:pt>
                <c:pt idx="2528">
                  <c:v>2528</c:v>
                </c:pt>
                <c:pt idx="2529">
                  <c:v>2529</c:v>
                </c:pt>
                <c:pt idx="2530">
                  <c:v>2530</c:v>
                </c:pt>
                <c:pt idx="2531">
                  <c:v>2531</c:v>
                </c:pt>
                <c:pt idx="2532">
                  <c:v>2532</c:v>
                </c:pt>
                <c:pt idx="2533">
                  <c:v>2533</c:v>
                </c:pt>
                <c:pt idx="2534">
                  <c:v>2534</c:v>
                </c:pt>
                <c:pt idx="2535">
                  <c:v>2535</c:v>
                </c:pt>
                <c:pt idx="2536">
                  <c:v>2536</c:v>
                </c:pt>
                <c:pt idx="2537">
                  <c:v>2537</c:v>
                </c:pt>
                <c:pt idx="2538">
                  <c:v>2538</c:v>
                </c:pt>
                <c:pt idx="2539">
                  <c:v>2539</c:v>
                </c:pt>
                <c:pt idx="2540">
                  <c:v>2540</c:v>
                </c:pt>
                <c:pt idx="2541">
                  <c:v>2541</c:v>
                </c:pt>
                <c:pt idx="2542">
                  <c:v>2542</c:v>
                </c:pt>
                <c:pt idx="2543">
                  <c:v>2543</c:v>
                </c:pt>
                <c:pt idx="2544">
                  <c:v>2544</c:v>
                </c:pt>
                <c:pt idx="2545">
                  <c:v>2545</c:v>
                </c:pt>
                <c:pt idx="2546">
                  <c:v>2546</c:v>
                </c:pt>
                <c:pt idx="2547">
                  <c:v>2547</c:v>
                </c:pt>
                <c:pt idx="2548">
                  <c:v>2548</c:v>
                </c:pt>
                <c:pt idx="2549">
                  <c:v>2549</c:v>
                </c:pt>
                <c:pt idx="2550">
                  <c:v>2550</c:v>
                </c:pt>
                <c:pt idx="2551">
                  <c:v>2551</c:v>
                </c:pt>
                <c:pt idx="2552">
                  <c:v>2552</c:v>
                </c:pt>
                <c:pt idx="2553">
                  <c:v>2553</c:v>
                </c:pt>
                <c:pt idx="2554">
                  <c:v>2554</c:v>
                </c:pt>
                <c:pt idx="2555">
                  <c:v>2555</c:v>
                </c:pt>
                <c:pt idx="2556">
                  <c:v>2556</c:v>
                </c:pt>
                <c:pt idx="2557">
                  <c:v>2557</c:v>
                </c:pt>
                <c:pt idx="2558">
                  <c:v>2558</c:v>
                </c:pt>
                <c:pt idx="2559">
                  <c:v>2559</c:v>
                </c:pt>
                <c:pt idx="2560">
                  <c:v>2560</c:v>
                </c:pt>
                <c:pt idx="2561">
                  <c:v>2561</c:v>
                </c:pt>
                <c:pt idx="2562">
                  <c:v>2562</c:v>
                </c:pt>
                <c:pt idx="2563">
                  <c:v>2563</c:v>
                </c:pt>
                <c:pt idx="2564">
                  <c:v>2564</c:v>
                </c:pt>
                <c:pt idx="2565">
                  <c:v>2565</c:v>
                </c:pt>
                <c:pt idx="2566">
                  <c:v>2566</c:v>
                </c:pt>
                <c:pt idx="2567">
                  <c:v>2567</c:v>
                </c:pt>
                <c:pt idx="2568">
                  <c:v>2568</c:v>
                </c:pt>
                <c:pt idx="2569">
                  <c:v>2569</c:v>
                </c:pt>
                <c:pt idx="2570">
                  <c:v>2570</c:v>
                </c:pt>
                <c:pt idx="2571">
                  <c:v>2571</c:v>
                </c:pt>
                <c:pt idx="2572">
                  <c:v>2572</c:v>
                </c:pt>
                <c:pt idx="2573">
                  <c:v>2573</c:v>
                </c:pt>
                <c:pt idx="2574">
                  <c:v>2574</c:v>
                </c:pt>
                <c:pt idx="2575">
                  <c:v>2575</c:v>
                </c:pt>
                <c:pt idx="2576">
                  <c:v>2576</c:v>
                </c:pt>
                <c:pt idx="2577">
                  <c:v>2577</c:v>
                </c:pt>
                <c:pt idx="2578">
                  <c:v>2578</c:v>
                </c:pt>
                <c:pt idx="2579">
                  <c:v>2579</c:v>
                </c:pt>
                <c:pt idx="2580">
                  <c:v>2580</c:v>
                </c:pt>
                <c:pt idx="2581">
                  <c:v>2581</c:v>
                </c:pt>
                <c:pt idx="2582">
                  <c:v>2582</c:v>
                </c:pt>
                <c:pt idx="2583">
                  <c:v>2583</c:v>
                </c:pt>
                <c:pt idx="2584">
                  <c:v>2584</c:v>
                </c:pt>
                <c:pt idx="2585">
                  <c:v>2585</c:v>
                </c:pt>
                <c:pt idx="2586">
                  <c:v>2586</c:v>
                </c:pt>
                <c:pt idx="2587">
                  <c:v>2587</c:v>
                </c:pt>
                <c:pt idx="2588">
                  <c:v>2588</c:v>
                </c:pt>
                <c:pt idx="2589">
                  <c:v>2589</c:v>
                </c:pt>
                <c:pt idx="2590">
                  <c:v>2590</c:v>
                </c:pt>
                <c:pt idx="2591">
                  <c:v>2591</c:v>
                </c:pt>
                <c:pt idx="2592">
                  <c:v>2592</c:v>
                </c:pt>
                <c:pt idx="2593">
                  <c:v>2593</c:v>
                </c:pt>
                <c:pt idx="2594">
                  <c:v>2594</c:v>
                </c:pt>
                <c:pt idx="2595">
                  <c:v>2595</c:v>
                </c:pt>
                <c:pt idx="2596">
                  <c:v>2596</c:v>
                </c:pt>
                <c:pt idx="2597">
                  <c:v>2597</c:v>
                </c:pt>
                <c:pt idx="2598">
                  <c:v>2598</c:v>
                </c:pt>
                <c:pt idx="2599">
                  <c:v>2599</c:v>
                </c:pt>
              </c:numCache>
            </c:numRef>
          </c:cat>
          <c:val>
            <c:numRef>
              <c:f>Tennis!$D$5:$D$2604</c:f>
              <c:numCache>
                <c:formatCode>General</c:formatCode>
                <c:ptCount val="2600"/>
                <c:pt idx="0">
                  <c:v>0.80125944083369705</c:v>
                </c:pt>
                <c:pt idx="1">
                  <c:v>0.80125944083369705</c:v>
                </c:pt>
                <c:pt idx="2">
                  <c:v>0.80125944083369705</c:v>
                </c:pt>
                <c:pt idx="3">
                  <c:v>0.80125944083369705</c:v>
                </c:pt>
                <c:pt idx="4">
                  <c:v>0.80125944083369705</c:v>
                </c:pt>
                <c:pt idx="5">
                  <c:v>0.80125944083369705</c:v>
                </c:pt>
                <c:pt idx="6">
                  <c:v>0.80125944083369705</c:v>
                </c:pt>
                <c:pt idx="7">
                  <c:v>0.80125944083369705</c:v>
                </c:pt>
                <c:pt idx="8">
                  <c:v>0.80125944083369705</c:v>
                </c:pt>
                <c:pt idx="9">
                  <c:v>0.80125944083369705</c:v>
                </c:pt>
                <c:pt idx="10">
                  <c:v>0.80125944083369705</c:v>
                </c:pt>
                <c:pt idx="11">
                  <c:v>0.80125944083369705</c:v>
                </c:pt>
                <c:pt idx="12">
                  <c:v>0.80125944083369705</c:v>
                </c:pt>
                <c:pt idx="13">
                  <c:v>0.80125944083369705</c:v>
                </c:pt>
                <c:pt idx="14">
                  <c:v>0.80125944083369705</c:v>
                </c:pt>
                <c:pt idx="15">
                  <c:v>0.80125944083369705</c:v>
                </c:pt>
                <c:pt idx="16">
                  <c:v>0.80125944083369705</c:v>
                </c:pt>
                <c:pt idx="17">
                  <c:v>0.80125944083369705</c:v>
                </c:pt>
                <c:pt idx="18">
                  <c:v>0.80125944083369705</c:v>
                </c:pt>
                <c:pt idx="19">
                  <c:v>0.80125944083369705</c:v>
                </c:pt>
                <c:pt idx="20">
                  <c:v>0.80125944083369705</c:v>
                </c:pt>
                <c:pt idx="21">
                  <c:v>0.80125944083369705</c:v>
                </c:pt>
                <c:pt idx="22">
                  <c:v>0.80125944083369705</c:v>
                </c:pt>
                <c:pt idx="23">
                  <c:v>0.80125944083369705</c:v>
                </c:pt>
                <c:pt idx="24">
                  <c:v>0.80125944083369705</c:v>
                </c:pt>
                <c:pt idx="25">
                  <c:v>0.80125944083369705</c:v>
                </c:pt>
                <c:pt idx="26">
                  <c:v>0.80125944083369705</c:v>
                </c:pt>
                <c:pt idx="27">
                  <c:v>0.80125944083369705</c:v>
                </c:pt>
                <c:pt idx="28">
                  <c:v>0.80125944083369705</c:v>
                </c:pt>
                <c:pt idx="29">
                  <c:v>0.80125944083369705</c:v>
                </c:pt>
                <c:pt idx="30">
                  <c:v>0.80125944083369705</c:v>
                </c:pt>
                <c:pt idx="31">
                  <c:v>0.80125944083369705</c:v>
                </c:pt>
                <c:pt idx="32">
                  <c:v>0.80125944083369705</c:v>
                </c:pt>
                <c:pt idx="33">
                  <c:v>0.80125944083369705</c:v>
                </c:pt>
                <c:pt idx="34">
                  <c:v>0.80125944083369705</c:v>
                </c:pt>
                <c:pt idx="35">
                  <c:v>0.80125944083369705</c:v>
                </c:pt>
                <c:pt idx="36">
                  <c:v>0.80125944083369705</c:v>
                </c:pt>
                <c:pt idx="37">
                  <c:v>0.80125944083369705</c:v>
                </c:pt>
                <c:pt idx="38">
                  <c:v>0.80125944083369705</c:v>
                </c:pt>
                <c:pt idx="39">
                  <c:v>0.80125944083369705</c:v>
                </c:pt>
                <c:pt idx="40">
                  <c:v>0.80125944083369705</c:v>
                </c:pt>
                <c:pt idx="41">
                  <c:v>0.80125944083369705</c:v>
                </c:pt>
                <c:pt idx="42">
                  <c:v>0.80125944083369705</c:v>
                </c:pt>
                <c:pt idx="43">
                  <c:v>0.80125944083369705</c:v>
                </c:pt>
                <c:pt idx="44">
                  <c:v>0.80125944083369705</c:v>
                </c:pt>
                <c:pt idx="45">
                  <c:v>0.80125944083369705</c:v>
                </c:pt>
                <c:pt idx="46">
                  <c:v>0.80125944083369705</c:v>
                </c:pt>
                <c:pt idx="47">
                  <c:v>0.80125944083369705</c:v>
                </c:pt>
                <c:pt idx="48">
                  <c:v>0.80125944083369705</c:v>
                </c:pt>
                <c:pt idx="49">
                  <c:v>0.80125944083369705</c:v>
                </c:pt>
                <c:pt idx="50">
                  <c:v>0.80125944083369705</c:v>
                </c:pt>
                <c:pt idx="51">
                  <c:v>0.80125944083369705</c:v>
                </c:pt>
                <c:pt idx="52">
                  <c:v>0.80125944083369705</c:v>
                </c:pt>
                <c:pt idx="53">
                  <c:v>0.80125944083369705</c:v>
                </c:pt>
                <c:pt idx="54">
                  <c:v>0.80125944083369705</c:v>
                </c:pt>
                <c:pt idx="55">
                  <c:v>0.80125944083369705</c:v>
                </c:pt>
                <c:pt idx="56">
                  <c:v>0.80125944083369705</c:v>
                </c:pt>
                <c:pt idx="57">
                  <c:v>0.80125944083369705</c:v>
                </c:pt>
                <c:pt idx="58">
                  <c:v>0.80125944083369705</c:v>
                </c:pt>
                <c:pt idx="59">
                  <c:v>0.80125944083369705</c:v>
                </c:pt>
                <c:pt idx="60">
                  <c:v>0.80125944083369705</c:v>
                </c:pt>
                <c:pt idx="61">
                  <c:v>0.80125944083369705</c:v>
                </c:pt>
                <c:pt idx="62">
                  <c:v>0.80125944083369705</c:v>
                </c:pt>
                <c:pt idx="63">
                  <c:v>0.80125944083369705</c:v>
                </c:pt>
                <c:pt idx="64">
                  <c:v>0.80125944083369705</c:v>
                </c:pt>
                <c:pt idx="65">
                  <c:v>0.80125944083369705</c:v>
                </c:pt>
                <c:pt idx="66">
                  <c:v>0.80125944083369705</c:v>
                </c:pt>
                <c:pt idx="67">
                  <c:v>0.80125944083369705</c:v>
                </c:pt>
                <c:pt idx="68">
                  <c:v>0.80125944083369705</c:v>
                </c:pt>
                <c:pt idx="69">
                  <c:v>0.80125944083369705</c:v>
                </c:pt>
                <c:pt idx="70">
                  <c:v>0.80125944083369705</c:v>
                </c:pt>
                <c:pt idx="71">
                  <c:v>0.80125944083369705</c:v>
                </c:pt>
                <c:pt idx="72">
                  <c:v>0.80125944083369705</c:v>
                </c:pt>
                <c:pt idx="73">
                  <c:v>0.80125944083369705</c:v>
                </c:pt>
                <c:pt idx="74">
                  <c:v>0.80125944083369705</c:v>
                </c:pt>
                <c:pt idx="75">
                  <c:v>0.80125944083369705</c:v>
                </c:pt>
                <c:pt idx="76">
                  <c:v>0.80125944083369705</c:v>
                </c:pt>
                <c:pt idx="77">
                  <c:v>0.80125944083369705</c:v>
                </c:pt>
                <c:pt idx="78">
                  <c:v>0.80125944083369705</c:v>
                </c:pt>
                <c:pt idx="79">
                  <c:v>0.80125944083369705</c:v>
                </c:pt>
                <c:pt idx="80">
                  <c:v>0.80125944083369705</c:v>
                </c:pt>
                <c:pt idx="81">
                  <c:v>0.80125944083369705</c:v>
                </c:pt>
                <c:pt idx="82">
                  <c:v>0.80125944083369705</c:v>
                </c:pt>
                <c:pt idx="83">
                  <c:v>0.80125944083369705</c:v>
                </c:pt>
                <c:pt idx="84">
                  <c:v>0.80125944083369705</c:v>
                </c:pt>
                <c:pt idx="85">
                  <c:v>0.80125944083369705</c:v>
                </c:pt>
                <c:pt idx="86">
                  <c:v>0.80125944083369705</c:v>
                </c:pt>
                <c:pt idx="87">
                  <c:v>0.80125944083369705</c:v>
                </c:pt>
                <c:pt idx="88">
                  <c:v>0.80125944083369705</c:v>
                </c:pt>
                <c:pt idx="89">
                  <c:v>0.80125944083369705</c:v>
                </c:pt>
                <c:pt idx="90">
                  <c:v>0.80125944083369705</c:v>
                </c:pt>
                <c:pt idx="91">
                  <c:v>0.80125944083369705</c:v>
                </c:pt>
                <c:pt idx="92">
                  <c:v>0.80125944083369705</c:v>
                </c:pt>
                <c:pt idx="93">
                  <c:v>0.80125944083369705</c:v>
                </c:pt>
                <c:pt idx="94">
                  <c:v>0.80125944083369705</c:v>
                </c:pt>
                <c:pt idx="95">
                  <c:v>0.80125944083369705</c:v>
                </c:pt>
                <c:pt idx="96">
                  <c:v>0.80125944083369705</c:v>
                </c:pt>
                <c:pt idx="97">
                  <c:v>0.80125944083369705</c:v>
                </c:pt>
                <c:pt idx="98">
                  <c:v>0.80125944083369705</c:v>
                </c:pt>
                <c:pt idx="99">
                  <c:v>0.80125944083369705</c:v>
                </c:pt>
                <c:pt idx="100">
                  <c:v>0.80125944083369705</c:v>
                </c:pt>
                <c:pt idx="101">
                  <c:v>0.80125944083369705</c:v>
                </c:pt>
                <c:pt idx="102">
                  <c:v>0.80125944083369705</c:v>
                </c:pt>
                <c:pt idx="103">
                  <c:v>0.80125944083369705</c:v>
                </c:pt>
                <c:pt idx="104">
                  <c:v>0.80125944083369705</c:v>
                </c:pt>
                <c:pt idx="105">
                  <c:v>0.80125944083369705</c:v>
                </c:pt>
                <c:pt idx="106">
                  <c:v>0.80125944083369705</c:v>
                </c:pt>
                <c:pt idx="107">
                  <c:v>0.80125944083369705</c:v>
                </c:pt>
                <c:pt idx="108">
                  <c:v>0.80125944083369705</c:v>
                </c:pt>
                <c:pt idx="109">
                  <c:v>0.80125944083369705</c:v>
                </c:pt>
                <c:pt idx="110">
                  <c:v>0.80125944083369705</c:v>
                </c:pt>
                <c:pt idx="111">
                  <c:v>0.80125944083369705</c:v>
                </c:pt>
                <c:pt idx="112">
                  <c:v>0.80125944083369705</c:v>
                </c:pt>
                <c:pt idx="113">
                  <c:v>0.80125944083369705</c:v>
                </c:pt>
                <c:pt idx="114">
                  <c:v>0.80125944083369705</c:v>
                </c:pt>
                <c:pt idx="115">
                  <c:v>0.80125944083369705</c:v>
                </c:pt>
                <c:pt idx="116">
                  <c:v>0.80125944083369705</c:v>
                </c:pt>
                <c:pt idx="117">
                  <c:v>0.80125944083369705</c:v>
                </c:pt>
                <c:pt idx="118">
                  <c:v>0.80125944083369705</c:v>
                </c:pt>
                <c:pt idx="119">
                  <c:v>0.80125944083369705</c:v>
                </c:pt>
                <c:pt idx="120">
                  <c:v>0.80125944083369705</c:v>
                </c:pt>
                <c:pt idx="121">
                  <c:v>0.80125944083369705</c:v>
                </c:pt>
                <c:pt idx="122">
                  <c:v>0.80125944083369705</c:v>
                </c:pt>
                <c:pt idx="123">
                  <c:v>0.80125944083369705</c:v>
                </c:pt>
                <c:pt idx="124">
                  <c:v>0.80125944083369705</c:v>
                </c:pt>
                <c:pt idx="125">
                  <c:v>0.80125944083369705</c:v>
                </c:pt>
                <c:pt idx="126">
                  <c:v>0.80125944083369705</c:v>
                </c:pt>
                <c:pt idx="127">
                  <c:v>0.80125944083369705</c:v>
                </c:pt>
                <c:pt idx="128">
                  <c:v>0.80125944083369705</c:v>
                </c:pt>
                <c:pt idx="129">
                  <c:v>0.80125944083369705</c:v>
                </c:pt>
                <c:pt idx="130">
                  <c:v>0.80125944083369705</c:v>
                </c:pt>
                <c:pt idx="131">
                  <c:v>0.80125944083369705</c:v>
                </c:pt>
                <c:pt idx="132">
                  <c:v>0.80125944083369705</c:v>
                </c:pt>
                <c:pt idx="133">
                  <c:v>0.80125944083369705</c:v>
                </c:pt>
                <c:pt idx="134">
                  <c:v>0.80125944083369705</c:v>
                </c:pt>
                <c:pt idx="135">
                  <c:v>0.80125944083369705</c:v>
                </c:pt>
                <c:pt idx="136">
                  <c:v>0.80125944083369705</c:v>
                </c:pt>
                <c:pt idx="137">
                  <c:v>0.80125944083369705</c:v>
                </c:pt>
                <c:pt idx="138">
                  <c:v>0.80125944083369705</c:v>
                </c:pt>
                <c:pt idx="139">
                  <c:v>0.80125944083369705</c:v>
                </c:pt>
                <c:pt idx="140">
                  <c:v>0.80125944083369705</c:v>
                </c:pt>
                <c:pt idx="141">
                  <c:v>0.80125944083369705</c:v>
                </c:pt>
                <c:pt idx="142">
                  <c:v>0.80125944083369705</c:v>
                </c:pt>
                <c:pt idx="143">
                  <c:v>0.80125944083369705</c:v>
                </c:pt>
                <c:pt idx="144">
                  <c:v>0.80125944083369705</c:v>
                </c:pt>
                <c:pt idx="145">
                  <c:v>0.80125944083369705</c:v>
                </c:pt>
                <c:pt idx="146">
                  <c:v>0.80125944083369705</c:v>
                </c:pt>
                <c:pt idx="147">
                  <c:v>0.80125944083369705</c:v>
                </c:pt>
                <c:pt idx="148">
                  <c:v>0.80125944083369705</c:v>
                </c:pt>
                <c:pt idx="149">
                  <c:v>0.80125944083369705</c:v>
                </c:pt>
                <c:pt idx="150">
                  <c:v>0.80125944083369705</c:v>
                </c:pt>
                <c:pt idx="151">
                  <c:v>0.80125944083369705</c:v>
                </c:pt>
                <c:pt idx="152">
                  <c:v>0.80125944083369705</c:v>
                </c:pt>
                <c:pt idx="153">
                  <c:v>0.80125944083369705</c:v>
                </c:pt>
                <c:pt idx="154">
                  <c:v>0.80125944083369705</c:v>
                </c:pt>
                <c:pt idx="155">
                  <c:v>0.80125944083369705</c:v>
                </c:pt>
                <c:pt idx="156">
                  <c:v>0.80125944083369705</c:v>
                </c:pt>
                <c:pt idx="157">
                  <c:v>0.80125944083369705</c:v>
                </c:pt>
                <c:pt idx="158">
                  <c:v>0.80125944083369705</c:v>
                </c:pt>
                <c:pt idx="159">
                  <c:v>0.80125944083369705</c:v>
                </c:pt>
                <c:pt idx="160">
                  <c:v>0.80125944083369705</c:v>
                </c:pt>
                <c:pt idx="161">
                  <c:v>0.80125944083369705</c:v>
                </c:pt>
                <c:pt idx="162">
                  <c:v>0.80125944083369705</c:v>
                </c:pt>
                <c:pt idx="163">
                  <c:v>0.80125944083369705</c:v>
                </c:pt>
                <c:pt idx="164">
                  <c:v>0.80125944083369705</c:v>
                </c:pt>
                <c:pt idx="165">
                  <c:v>0.80125944083369705</c:v>
                </c:pt>
                <c:pt idx="166">
                  <c:v>0.80125944083369705</c:v>
                </c:pt>
                <c:pt idx="167">
                  <c:v>0.80125944083369705</c:v>
                </c:pt>
                <c:pt idx="168">
                  <c:v>0.80125944083369705</c:v>
                </c:pt>
                <c:pt idx="169">
                  <c:v>0.80125944083369705</c:v>
                </c:pt>
                <c:pt idx="170">
                  <c:v>0.80125944083369705</c:v>
                </c:pt>
                <c:pt idx="171">
                  <c:v>0.80125944083369705</c:v>
                </c:pt>
                <c:pt idx="172">
                  <c:v>0.80125944083369705</c:v>
                </c:pt>
                <c:pt idx="173">
                  <c:v>0.80125944083369705</c:v>
                </c:pt>
                <c:pt idx="174">
                  <c:v>0.80125944083369705</c:v>
                </c:pt>
                <c:pt idx="175">
                  <c:v>0.80125944083369705</c:v>
                </c:pt>
                <c:pt idx="176">
                  <c:v>0.80125944083369705</c:v>
                </c:pt>
                <c:pt idx="177">
                  <c:v>0.80125944083369705</c:v>
                </c:pt>
                <c:pt idx="178">
                  <c:v>0.80125944083369705</c:v>
                </c:pt>
                <c:pt idx="179">
                  <c:v>0.80125944083369705</c:v>
                </c:pt>
                <c:pt idx="180">
                  <c:v>0.80125944083369705</c:v>
                </c:pt>
                <c:pt idx="181">
                  <c:v>0.80125944083369705</c:v>
                </c:pt>
                <c:pt idx="182">
                  <c:v>0.80125944083369705</c:v>
                </c:pt>
                <c:pt idx="183">
                  <c:v>0.80125944083369705</c:v>
                </c:pt>
                <c:pt idx="184">
                  <c:v>0.80125944083369705</c:v>
                </c:pt>
                <c:pt idx="185">
                  <c:v>0.80125944083369705</c:v>
                </c:pt>
                <c:pt idx="186">
                  <c:v>0.80125944083369705</c:v>
                </c:pt>
                <c:pt idx="187">
                  <c:v>0.80125944083369705</c:v>
                </c:pt>
                <c:pt idx="188">
                  <c:v>0.80125944083369705</c:v>
                </c:pt>
                <c:pt idx="189">
                  <c:v>0.80125944083369705</c:v>
                </c:pt>
                <c:pt idx="190">
                  <c:v>0.80125944083369705</c:v>
                </c:pt>
                <c:pt idx="191">
                  <c:v>0.80125944083369705</c:v>
                </c:pt>
                <c:pt idx="192">
                  <c:v>0.80125944083369705</c:v>
                </c:pt>
                <c:pt idx="193">
                  <c:v>0.80125944083369705</c:v>
                </c:pt>
                <c:pt idx="194">
                  <c:v>0.80125944083369705</c:v>
                </c:pt>
                <c:pt idx="195">
                  <c:v>0.80125944083369705</c:v>
                </c:pt>
                <c:pt idx="196">
                  <c:v>0.80125944083369705</c:v>
                </c:pt>
                <c:pt idx="197">
                  <c:v>0.80125944083369705</c:v>
                </c:pt>
                <c:pt idx="198">
                  <c:v>0.80125944083369705</c:v>
                </c:pt>
                <c:pt idx="199">
                  <c:v>0.80125944083369705</c:v>
                </c:pt>
                <c:pt idx="200">
                  <c:v>0.80125944083369705</c:v>
                </c:pt>
                <c:pt idx="201">
                  <c:v>0.80125944083369705</c:v>
                </c:pt>
                <c:pt idx="202">
                  <c:v>0.80125944083369705</c:v>
                </c:pt>
                <c:pt idx="203">
                  <c:v>0.80125944083369705</c:v>
                </c:pt>
                <c:pt idx="204">
                  <c:v>0.80125944083369705</c:v>
                </c:pt>
                <c:pt idx="205">
                  <c:v>0.80125944083369705</c:v>
                </c:pt>
                <c:pt idx="206">
                  <c:v>0.80125944083369705</c:v>
                </c:pt>
                <c:pt idx="207">
                  <c:v>0.80125944083369705</c:v>
                </c:pt>
                <c:pt idx="208">
                  <c:v>0.80125944083369705</c:v>
                </c:pt>
                <c:pt idx="209">
                  <c:v>0.80125944083369705</c:v>
                </c:pt>
                <c:pt idx="210">
                  <c:v>0.80125944083369705</c:v>
                </c:pt>
                <c:pt idx="211">
                  <c:v>0.80125944083369705</c:v>
                </c:pt>
                <c:pt idx="212">
                  <c:v>0.80125944083369705</c:v>
                </c:pt>
                <c:pt idx="213">
                  <c:v>0.80125944083369705</c:v>
                </c:pt>
                <c:pt idx="214">
                  <c:v>0.80125944083369705</c:v>
                </c:pt>
                <c:pt idx="215">
                  <c:v>0.80125944083369705</c:v>
                </c:pt>
                <c:pt idx="216">
                  <c:v>0.80125944083369705</c:v>
                </c:pt>
                <c:pt idx="217">
                  <c:v>0.80125944083369705</c:v>
                </c:pt>
                <c:pt idx="218">
                  <c:v>0.80125944083369705</c:v>
                </c:pt>
                <c:pt idx="219">
                  <c:v>0.80125944083369705</c:v>
                </c:pt>
                <c:pt idx="220">
                  <c:v>0.80125944083369705</c:v>
                </c:pt>
                <c:pt idx="221">
                  <c:v>0.80125944083369705</c:v>
                </c:pt>
                <c:pt idx="222">
                  <c:v>0.80125944083369705</c:v>
                </c:pt>
                <c:pt idx="223">
                  <c:v>0.80125944083369705</c:v>
                </c:pt>
                <c:pt idx="224">
                  <c:v>0.80125944083369705</c:v>
                </c:pt>
                <c:pt idx="225">
                  <c:v>0.80125944083369705</c:v>
                </c:pt>
                <c:pt idx="226">
                  <c:v>0.80125944083369705</c:v>
                </c:pt>
                <c:pt idx="227">
                  <c:v>0.80125944083369705</c:v>
                </c:pt>
                <c:pt idx="228">
                  <c:v>0.80125944083369705</c:v>
                </c:pt>
                <c:pt idx="229">
                  <c:v>0.80125944083369705</c:v>
                </c:pt>
                <c:pt idx="230">
                  <c:v>0.80125944083369705</c:v>
                </c:pt>
                <c:pt idx="231">
                  <c:v>0.80125944083369705</c:v>
                </c:pt>
                <c:pt idx="232">
                  <c:v>0.80125944083369705</c:v>
                </c:pt>
                <c:pt idx="233">
                  <c:v>0.80125944083369705</c:v>
                </c:pt>
                <c:pt idx="234">
                  <c:v>0.80125944083369705</c:v>
                </c:pt>
                <c:pt idx="235">
                  <c:v>0.80125944083369705</c:v>
                </c:pt>
                <c:pt idx="236">
                  <c:v>0.80125944083369705</c:v>
                </c:pt>
                <c:pt idx="237">
                  <c:v>0.80125944083369705</c:v>
                </c:pt>
                <c:pt idx="238">
                  <c:v>0.80125944083369705</c:v>
                </c:pt>
                <c:pt idx="239">
                  <c:v>0.80125944083369705</c:v>
                </c:pt>
                <c:pt idx="240">
                  <c:v>0.80125944083369705</c:v>
                </c:pt>
                <c:pt idx="241">
                  <c:v>0.80125944083369705</c:v>
                </c:pt>
                <c:pt idx="242">
                  <c:v>0.80125944083369705</c:v>
                </c:pt>
                <c:pt idx="243">
                  <c:v>0.80125944083369705</c:v>
                </c:pt>
                <c:pt idx="244">
                  <c:v>0.80125944083369705</c:v>
                </c:pt>
                <c:pt idx="245">
                  <c:v>0.80125944083369705</c:v>
                </c:pt>
                <c:pt idx="246">
                  <c:v>0.80125944083369705</c:v>
                </c:pt>
                <c:pt idx="247">
                  <c:v>0.80125944083369705</c:v>
                </c:pt>
                <c:pt idx="248">
                  <c:v>0.80125944083369705</c:v>
                </c:pt>
                <c:pt idx="249">
                  <c:v>0.80125944083369705</c:v>
                </c:pt>
                <c:pt idx="250">
                  <c:v>0.80125944083369705</c:v>
                </c:pt>
                <c:pt idx="251">
                  <c:v>0.80125944083369705</c:v>
                </c:pt>
                <c:pt idx="252">
                  <c:v>0.80125944083369705</c:v>
                </c:pt>
                <c:pt idx="253">
                  <c:v>0.80125944083369705</c:v>
                </c:pt>
                <c:pt idx="254">
                  <c:v>0.80125944083369705</c:v>
                </c:pt>
                <c:pt idx="255">
                  <c:v>0.80125944083369705</c:v>
                </c:pt>
                <c:pt idx="256">
                  <c:v>0.80125944083369705</c:v>
                </c:pt>
                <c:pt idx="257">
                  <c:v>0.80125944083369705</c:v>
                </c:pt>
                <c:pt idx="258">
                  <c:v>0.80125944083369705</c:v>
                </c:pt>
                <c:pt idx="259">
                  <c:v>0.80125944083369705</c:v>
                </c:pt>
                <c:pt idx="260">
                  <c:v>0.80125944083369705</c:v>
                </c:pt>
                <c:pt idx="261">
                  <c:v>0.80125944083369705</c:v>
                </c:pt>
                <c:pt idx="262">
                  <c:v>0.80125944083369705</c:v>
                </c:pt>
                <c:pt idx="263">
                  <c:v>0.80125944083369705</c:v>
                </c:pt>
                <c:pt idx="264">
                  <c:v>0.80125944083369705</c:v>
                </c:pt>
                <c:pt idx="265">
                  <c:v>0.80125944083369705</c:v>
                </c:pt>
                <c:pt idx="266">
                  <c:v>0.80125944083369705</c:v>
                </c:pt>
                <c:pt idx="267">
                  <c:v>0.80125944083369705</c:v>
                </c:pt>
                <c:pt idx="268">
                  <c:v>0.80125944083369705</c:v>
                </c:pt>
                <c:pt idx="269">
                  <c:v>0.80125944083369705</c:v>
                </c:pt>
                <c:pt idx="270">
                  <c:v>0.80125944083369705</c:v>
                </c:pt>
                <c:pt idx="271">
                  <c:v>0.80125944083369705</c:v>
                </c:pt>
                <c:pt idx="272">
                  <c:v>0.80125944083369705</c:v>
                </c:pt>
                <c:pt idx="273">
                  <c:v>0.80125944083369705</c:v>
                </c:pt>
                <c:pt idx="274">
                  <c:v>0.80125944083369705</c:v>
                </c:pt>
                <c:pt idx="275">
                  <c:v>0.80125944083369705</c:v>
                </c:pt>
                <c:pt idx="276">
                  <c:v>0.80125944083369705</c:v>
                </c:pt>
                <c:pt idx="277">
                  <c:v>0.80125944083369705</c:v>
                </c:pt>
                <c:pt idx="278">
                  <c:v>0.80125944083369705</c:v>
                </c:pt>
                <c:pt idx="279">
                  <c:v>0.80125944083369705</c:v>
                </c:pt>
                <c:pt idx="280">
                  <c:v>0.80125944083369705</c:v>
                </c:pt>
                <c:pt idx="281">
                  <c:v>0.80125944083369705</c:v>
                </c:pt>
                <c:pt idx="282">
                  <c:v>0.80125944083369705</c:v>
                </c:pt>
                <c:pt idx="283">
                  <c:v>0.80125944083369705</c:v>
                </c:pt>
                <c:pt idx="284">
                  <c:v>0.80125944083369705</c:v>
                </c:pt>
                <c:pt idx="285">
                  <c:v>0.80125944083369705</c:v>
                </c:pt>
                <c:pt idx="286">
                  <c:v>0.80125944083369705</c:v>
                </c:pt>
                <c:pt idx="287">
                  <c:v>0.80125944083369705</c:v>
                </c:pt>
                <c:pt idx="288">
                  <c:v>0.80125944083369705</c:v>
                </c:pt>
                <c:pt idx="289">
                  <c:v>0.80125944083369705</c:v>
                </c:pt>
                <c:pt idx="290">
                  <c:v>0.80125944083369705</c:v>
                </c:pt>
                <c:pt idx="291">
                  <c:v>0.80125944083369705</c:v>
                </c:pt>
                <c:pt idx="292">
                  <c:v>0.80125944083369705</c:v>
                </c:pt>
                <c:pt idx="293">
                  <c:v>0.80125944083369705</c:v>
                </c:pt>
                <c:pt idx="294">
                  <c:v>0.80125944083369705</c:v>
                </c:pt>
                <c:pt idx="295">
                  <c:v>0.80125944083369705</c:v>
                </c:pt>
                <c:pt idx="296">
                  <c:v>0.80125944083369705</c:v>
                </c:pt>
                <c:pt idx="297">
                  <c:v>0.80125944083369705</c:v>
                </c:pt>
                <c:pt idx="298">
                  <c:v>0.80125944083369705</c:v>
                </c:pt>
                <c:pt idx="299">
                  <c:v>0.80125944083369705</c:v>
                </c:pt>
                <c:pt idx="300">
                  <c:v>0.80125944083369705</c:v>
                </c:pt>
                <c:pt idx="301">
                  <c:v>0.80125944083369705</c:v>
                </c:pt>
                <c:pt idx="302">
                  <c:v>0.80125944083369705</c:v>
                </c:pt>
                <c:pt idx="303">
                  <c:v>0.80125944083369705</c:v>
                </c:pt>
                <c:pt idx="304">
                  <c:v>0.80125944083369705</c:v>
                </c:pt>
                <c:pt idx="305">
                  <c:v>0.80125944083369705</c:v>
                </c:pt>
                <c:pt idx="306">
                  <c:v>0.80125944083369705</c:v>
                </c:pt>
                <c:pt idx="307">
                  <c:v>0.80125944083369705</c:v>
                </c:pt>
                <c:pt idx="308">
                  <c:v>0.80125944083369705</c:v>
                </c:pt>
                <c:pt idx="309">
                  <c:v>0.80125944083369705</c:v>
                </c:pt>
                <c:pt idx="310">
                  <c:v>0.80125944083369705</c:v>
                </c:pt>
                <c:pt idx="311">
                  <c:v>0.80125944083369705</c:v>
                </c:pt>
                <c:pt idx="312">
                  <c:v>0.80125944083369705</c:v>
                </c:pt>
                <c:pt idx="313">
                  <c:v>0.80125944083369705</c:v>
                </c:pt>
                <c:pt idx="314">
                  <c:v>0.80125944083369705</c:v>
                </c:pt>
                <c:pt idx="315">
                  <c:v>0.80125944083369705</c:v>
                </c:pt>
                <c:pt idx="316">
                  <c:v>0.80125944083369705</c:v>
                </c:pt>
                <c:pt idx="317">
                  <c:v>0.80125944083369705</c:v>
                </c:pt>
                <c:pt idx="318">
                  <c:v>0.80125944083369705</c:v>
                </c:pt>
                <c:pt idx="319">
                  <c:v>0.80125944083369705</c:v>
                </c:pt>
                <c:pt idx="320">
                  <c:v>0.80125944083369705</c:v>
                </c:pt>
                <c:pt idx="321">
                  <c:v>0.80125944083369705</c:v>
                </c:pt>
                <c:pt idx="322">
                  <c:v>0.80125944083369705</c:v>
                </c:pt>
                <c:pt idx="323">
                  <c:v>0.80125944083369705</c:v>
                </c:pt>
                <c:pt idx="324">
                  <c:v>0.80125944083369705</c:v>
                </c:pt>
                <c:pt idx="325">
                  <c:v>0.80125944083369705</c:v>
                </c:pt>
                <c:pt idx="326">
                  <c:v>0.80125944083369705</c:v>
                </c:pt>
                <c:pt idx="327">
                  <c:v>0.80125944083369705</c:v>
                </c:pt>
                <c:pt idx="328">
                  <c:v>0.80125944083369705</c:v>
                </c:pt>
                <c:pt idx="329">
                  <c:v>0.80125944083369705</c:v>
                </c:pt>
                <c:pt idx="330">
                  <c:v>0.80125944083369705</c:v>
                </c:pt>
                <c:pt idx="331">
                  <c:v>0.80125944083369705</c:v>
                </c:pt>
                <c:pt idx="332">
                  <c:v>0.80125944083369705</c:v>
                </c:pt>
                <c:pt idx="333">
                  <c:v>0.80125944083369705</c:v>
                </c:pt>
                <c:pt idx="334">
                  <c:v>0.80125944083369705</c:v>
                </c:pt>
                <c:pt idx="335">
                  <c:v>0.80125944083369705</c:v>
                </c:pt>
                <c:pt idx="336">
                  <c:v>0.80125944083369705</c:v>
                </c:pt>
                <c:pt idx="337">
                  <c:v>0.80125944083369705</c:v>
                </c:pt>
                <c:pt idx="338">
                  <c:v>0.80125944083369705</c:v>
                </c:pt>
                <c:pt idx="339">
                  <c:v>0.80125944083369705</c:v>
                </c:pt>
                <c:pt idx="340">
                  <c:v>0.80125944083369705</c:v>
                </c:pt>
                <c:pt idx="341">
                  <c:v>0.80125944083369705</c:v>
                </c:pt>
                <c:pt idx="342">
                  <c:v>0.80125944083369705</c:v>
                </c:pt>
                <c:pt idx="343">
                  <c:v>0.80125944083369705</c:v>
                </c:pt>
                <c:pt idx="344">
                  <c:v>0.80125944083369705</c:v>
                </c:pt>
                <c:pt idx="345">
                  <c:v>0.80125944083369705</c:v>
                </c:pt>
                <c:pt idx="346">
                  <c:v>0.80125944083369705</c:v>
                </c:pt>
                <c:pt idx="347">
                  <c:v>0.80125944083369705</c:v>
                </c:pt>
                <c:pt idx="348">
                  <c:v>0.80125944083369705</c:v>
                </c:pt>
                <c:pt idx="349">
                  <c:v>0.80125944083369705</c:v>
                </c:pt>
                <c:pt idx="350">
                  <c:v>0.80125944083369705</c:v>
                </c:pt>
                <c:pt idx="351">
                  <c:v>0.80125944083369705</c:v>
                </c:pt>
                <c:pt idx="352">
                  <c:v>0.80125944083369705</c:v>
                </c:pt>
                <c:pt idx="353">
                  <c:v>0.80125944083369705</c:v>
                </c:pt>
                <c:pt idx="354">
                  <c:v>0.80125944083369705</c:v>
                </c:pt>
                <c:pt idx="355">
                  <c:v>0.80125944083369705</c:v>
                </c:pt>
                <c:pt idx="356">
                  <c:v>0.80125944083369705</c:v>
                </c:pt>
                <c:pt idx="357">
                  <c:v>0.80125944083369705</c:v>
                </c:pt>
                <c:pt idx="358">
                  <c:v>0.80125944083369705</c:v>
                </c:pt>
                <c:pt idx="359">
                  <c:v>0.80125944083369705</c:v>
                </c:pt>
                <c:pt idx="360">
                  <c:v>0.80125944083369705</c:v>
                </c:pt>
                <c:pt idx="361">
                  <c:v>0.80125944083369705</c:v>
                </c:pt>
                <c:pt idx="362">
                  <c:v>0.80125944083369705</c:v>
                </c:pt>
                <c:pt idx="363">
                  <c:v>0.80125944083369705</c:v>
                </c:pt>
                <c:pt idx="364">
                  <c:v>0.80125944083369705</c:v>
                </c:pt>
                <c:pt idx="365">
                  <c:v>0.80125944083369705</c:v>
                </c:pt>
                <c:pt idx="366">
                  <c:v>0.80125944083369705</c:v>
                </c:pt>
                <c:pt idx="367">
                  <c:v>0.80125944083369705</c:v>
                </c:pt>
                <c:pt idx="368">
                  <c:v>0.80125944083369705</c:v>
                </c:pt>
                <c:pt idx="369">
                  <c:v>0.80125944083369705</c:v>
                </c:pt>
                <c:pt idx="370">
                  <c:v>0.80125944083369705</c:v>
                </c:pt>
                <c:pt idx="371">
                  <c:v>0.80125944083369705</c:v>
                </c:pt>
                <c:pt idx="372">
                  <c:v>0.80125944083369705</c:v>
                </c:pt>
                <c:pt idx="373">
                  <c:v>0.80125944083369705</c:v>
                </c:pt>
                <c:pt idx="374">
                  <c:v>0.80125944083369705</c:v>
                </c:pt>
                <c:pt idx="375">
                  <c:v>0.80125944083369705</c:v>
                </c:pt>
                <c:pt idx="376">
                  <c:v>0.80125944083369705</c:v>
                </c:pt>
                <c:pt idx="377">
                  <c:v>0.80125944083369705</c:v>
                </c:pt>
                <c:pt idx="378">
                  <c:v>0.80125944083369705</c:v>
                </c:pt>
                <c:pt idx="379">
                  <c:v>0.80125944083369705</c:v>
                </c:pt>
                <c:pt idx="380">
                  <c:v>0.80125944083369705</c:v>
                </c:pt>
                <c:pt idx="381">
                  <c:v>0.80125944083369705</c:v>
                </c:pt>
                <c:pt idx="382">
                  <c:v>0.80125944083369705</c:v>
                </c:pt>
                <c:pt idx="383">
                  <c:v>0.80125944083369705</c:v>
                </c:pt>
                <c:pt idx="384">
                  <c:v>0.80125944083369705</c:v>
                </c:pt>
                <c:pt idx="385">
                  <c:v>0.80125944083369705</c:v>
                </c:pt>
                <c:pt idx="386">
                  <c:v>0.80125944083369705</c:v>
                </c:pt>
                <c:pt idx="387">
                  <c:v>0.80125944083369705</c:v>
                </c:pt>
                <c:pt idx="388">
                  <c:v>0.80125944083369705</c:v>
                </c:pt>
                <c:pt idx="389">
                  <c:v>0.80125944083369705</c:v>
                </c:pt>
                <c:pt idx="390">
                  <c:v>0.80125944083369705</c:v>
                </c:pt>
                <c:pt idx="391">
                  <c:v>0.80125944083369705</c:v>
                </c:pt>
                <c:pt idx="392">
                  <c:v>0.80125944083369705</c:v>
                </c:pt>
                <c:pt idx="393">
                  <c:v>0.80125944083369705</c:v>
                </c:pt>
                <c:pt idx="394">
                  <c:v>0.80125944083369705</c:v>
                </c:pt>
                <c:pt idx="395">
                  <c:v>0.80125944083369705</c:v>
                </c:pt>
                <c:pt idx="396">
                  <c:v>0.80125944083369705</c:v>
                </c:pt>
                <c:pt idx="397">
                  <c:v>0.80125944083369705</c:v>
                </c:pt>
                <c:pt idx="398">
                  <c:v>0.80125944083369705</c:v>
                </c:pt>
                <c:pt idx="399">
                  <c:v>0.80125944083369705</c:v>
                </c:pt>
                <c:pt idx="400">
                  <c:v>0.80125944083369705</c:v>
                </c:pt>
                <c:pt idx="401">
                  <c:v>0.80125944083369705</c:v>
                </c:pt>
                <c:pt idx="402">
                  <c:v>0.80125944083369705</c:v>
                </c:pt>
                <c:pt idx="403">
                  <c:v>0.80125944083369705</c:v>
                </c:pt>
                <c:pt idx="404">
                  <c:v>0.80125944083369705</c:v>
                </c:pt>
                <c:pt idx="405">
                  <c:v>0.80125944083369705</c:v>
                </c:pt>
                <c:pt idx="406">
                  <c:v>0.80125944083369705</c:v>
                </c:pt>
                <c:pt idx="407">
                  <c:v>0.80125944083369705</c:v>
                </c:pt>
                <c:pt idx="408">
                  <c:v>0.80125944083369705</c:v>
                </c:pt>
                <c:pt idx="409">
                  <c:v>0.80125944083369705</c:v>
                </c:pt>
                <c:pt idx="410">
                  <c:v>0.80125944083369705</c:v>
                </c:pt>
                <c:pt idx="411">
                  <c:v>0.80125944083369705</c:v>
                </c:pt>
                <c:pt idx="412">
                  <c:v>0.80125944083369705</c:v>
                </c:pt>
                <c:pt idx="413">
                  <c:v>0.80125944083369705</c:v>
                </c:pt>
                <c:pt idx="414">
                  <c:v>0.80125944083369705</c:v>
                </c:pt>
                <c:pt idx="415">
                  <c:v>0.80125944083369705</c:v>
                </c:pt>
                <c:pt idx="416">
                  <c:v>0.80125944083369705</c:v>
                </c:pt>
                <c:pt idx="417">
                  <c:v>0.80125944083369705</c:v>
                </c:pt>
                <c:pt idx="418">
                  <c:v>0.80125944083369705</c:v>
                </c:pt>
                <c:pt idx="419">
                  <c:v>0.80125944083369705</c:v>
                </c:pt>
                <c:pt idx="420">
                  <c:v>0.80125944083369705</c:v>
                </c:pt>
                <c:pt idx="421">
                  <c:v>0.80125944083369705</c:v>
                </c:pt>
                <c:pt idx="422">
                  <c:v>0.80125944083369705</c:v>
                </c:pt>
                <c:pt idx="423">
                  <c:v>0.80125944083369705</c:v>
                </c:pt>
                <c:pt idx="424">
                  <c:v>0.80125944083369705</c:v>
                </c:pt>
                <c:pt idx="425">
                  <c:v>0.80125944083369705</c:v>
                </c:pt>
                <c:pt idx="426">
                  <c:v>0.80125944083369705</c:v>
                </c:pt>
                <c:pt idx="427">
                  <c:v>0.80125944083369705</c:v>
                </c:pt>
                <c:pt idx="428">
                  <c:v>0.80125944083369705</c:v>
                </c:pt>
                <c:pt idx="429">
                  <c:v>0.80125944083369705</c:v>
                </c:pt>
                <c:pt idx="430">
                  <c:v>0.80125944083369705</c:v>
                </c:pt>
                <c:pt idx="431">
                  <c:v>0.80125944083369705</c:v>
                </c:pt>
                <c:pt idx="432">
                  <c:v>0.80125944083369705</c:v>
                </c:pt>
                <c:pt idx="433">
                  <c:v>0.80125944083369705</c:v>
                </c:pt>
                <c:pt idx="434">
                  <c:v>0.80125944083369705</c:v>
                </c:pt>
                <c:pt idx="435">
                  <c:v>0.80125944083369705</c:v>
                </c:pt>
                <c:pt idx="436">
                  <c:v>0.80125944083369705</c:v>
                </c:pt>
                <c:pt idx="437">
                  <c:v>0.80125944083369705</c:v>
                </c:pt>
                <c:pt idx="438">
                  <c:v>0.80125944083369705</c:v>
                </c:pt>
                <c:pt idx="439">
                  <c:v>0.80125944083369705</c:v>
                </c:pt>
                <c:pt idx="440">
                  <c:v>0.80125944083369705</c:v>
                </c:pt>
                <c:pt idx="441">
                  <c:v>0.80125944083369705</c:v>
                </c:pt>
                <c:pt idx="442">
                  <c:v>0.81530854788137197</c:v>
                </c:pt>
                <c:pt idx="443">
                  <c:v>0.81530854788137197</c:v>
                </c:pt>
                <c:pt idx="444">
                  <c:v>0.81530854788137197</c:v>
                </c:pt>
                <c:pt idx="445">
                  <c:v>0.81530854788137197</c:v>
                </c:pt>
                <c:pt idx="446">
                  <c:v>0.81530854788137197</c:v>
                </c:pt>
                <c:pt idx="447">
                  <c:v>0.81530854788137197</c:v>
                </c:pt>
                <c:pt idx="448">
                  <c:v>0.81530854788137197</c:v>
                </c:pt>
                <c:pt idx="449">
                  <c:v>0.81530854788137197</c:v>
                </c:pt>
                <c:pt idx="450">
                  <c:v>0.81530854788137197</c:v>
                </c:pt>
                <c:pt idx="451">
                  <c:v>0.81530854788137197</c:v>
                </c:pt>
                <c:pt idx="452">
                  <c:v>0.81530854788137197</c:v>
                </c:pt>
                <c:pt idx="453">
                  <c:v>0.81530854788137197</c:v>
                </c:pt>
                <c:pt idx="454">
                  <c:v>0.81530854788137197</c:v>
                </c:pt>
                <c:pt idx="455">
                  <c:v>0.81530854788137197</c:v>
                </c:pt>
                <c:pt idx="456">
                  <c:v>0.81530854788137197</c:v>
                </c:pt>
                <c:pt idx="457">
                  <c:v>0.81530854788137197</c:v>
                </c:pt>
                <c:pt idx="458">
                  <c:v>0.81530854788137197</c:v>
                </c:pt>
                <c:pt idx="459">
                  <c:v>0.81530854788137197</c:v>
                </c:pt>
                <c:pt idx="460">
                  <c:v>0.81530854788137197</c:v>
                </c:pt>
                <c:pt idx="461">
                  <c:v>0.81530854788137197</c:v>
                </c:pt>
                <c:pt idx="462">
                  <c:v>0.81530854788137197</c:v>
                </c:pt>
                <c:pt idx="463">
                  <c:v>0.81530854788137197</c:v>
                </c:pt>
                <c:pt idx="464">
                  <c:v>0.81530854788137197</c:v>
                </c:pt>
                <c:pt idx="465">
                  <c:v>0.81530854788137197</c:v>
                </c:pt>
                <c:pt idx="466">
                  <c:v>0.81530854788137197</c:v>
                </c:pt>
                <c:pt idx="467">
                  <c:v>0.81530854788137197</c:v>
                </c:pt>
                <c:pt idx="468">
                  <c:v>0.81530854788137197</c:v>
                </c:pt>
                <c:pt idx="469">
                  <c:v>0.81530854788137197</c:v>
                </c:pt>
                <c:pt idx="470">
                  <c:v>0.81530854788137197</c:v>
                </c:pt>
                <c:pt idx="471">
                  <c:v>0.81530854788137197</c:v>
                </c:pt>
                <c:pt idx="472">
                  <c:v>0.81530854788137197</c:v>
                </c:pt>
                <c:pt idx="473">
                  <c:v>0.81530854788137197</c:v>
                </c:pt>
                <c:pt idx="474">
                  <c:v>0.81530854788137197</c:v>
                </c:pt>
                <c:pt idx="475">
                  <c:v>0.81530854788137197</c:v>
                </c:pt>
                <c:pt idx="476">
                  <c:v>0.81530854788137197</c:v>
                </c:pt>
                <c:pt idx="477">
                  <c:v>0.81530854788137197</c:v>
                </c:pt>
                <c:pt idx="478">
                  <c:v>0.81530854788137197</c:v>
                </c:pt>
                <c:pt idx="479">
                  <c:v>0.81530854788137197</c:v>
                </c:pt>
                <c:pt idx="480">
                  <c:v>0.81530854788137197</c:v>
                </c:pt>
                <c:pt idx="481">
                  <c:v>0.81530854788137197</c:v>
                </c:pt>
                <c:pt idx="482">
                  <c:v>0.81530854788137197</c:v>
                </c:pt>
                <c:pt idx="483">
                  <c:v>0.81530854788137197</c:v>
                </c:pt>
                <c:pt idx="484">
                  <c:v>0.81530854788137197</c:v>
                </c:pt>
                <c:pt idx="485">
                  <c:v>0.81530854788137197</c:v>
                </c:pt>
                <c:pt idx="486">
                  <c:v>0.81530854788137197</c:v>
                </c:pt>
                <c:pt idx="487">
                  <c:v>0.81530854788137197</c:v>
                </c:pt>
                <c:pt idx="488">
                  <c:v>0.81530854788137197</c:v>
                </c:pt>
                <c:pt idx="489">
                  <c:v>0.81530854788137197</c:v>
                </c:pt>
                <c:pt idx="490">
                  <c:v>0.81530854788137197</c:v>
                </c:pt>
                <c:pt idx="491">
                  <c:v>0.81530854788137197</c:v>
                </c:pt>
                <c:pt idx="492">
                  <c:v>0.81530854788137197</c:v>
                </c:pt>
                <c:pt idx="493">
                  <c:v>0.81530854788137197</c:v>
                </c:pt>
                <c:pt idx="494">
                  <c:v>0.81530854788137197</c:v>
                </c:pt>
                <c:pt idx="495">
                  <c:v>0.81530854788137197</c:v>
                </c:pt>
                <c:pt idx="496">
                  <c:v>0.81530854788137197</c:v>
                </c:pt>
                <c:pt idx="497">
                  <c:v>0.81530854788137197</c:v>
                </c:pt>
                <c:pt idx="498">
                  <c:v>0.81530854788137197</c:v>
                </c:pt>
                <c:pt idx="499">
                  <c:v>0.81530854788137197</c:v>
                </c:pt>
                <c:pt idx="500">
                  <c:v>0.81530854788137197</c:v>
                </c:pt>
                <c:pt idx="501">
                  <c:v>0.81530854788137197</c:v>
                </c:pt>
                <c:pt idx="502">
                  <c:v>0.81530854788137197</c:v>
                </c:pt>
                <c:pt idx="503">
                  <c:v>0.81530854788137197</c:v>
                </c:pt>
                <c:pt idx="504">
                  <c:v>0.81530854788137197</c:v>
                </c:pt>
                <c:pt idx="505">
                  <c:v>0.81530854788137197</c:v>
                </c:pt>
                <c:pt idx="506">
                  <c:v>0.81530854788137197</c:v>
                </c:pt>
                <c:pt idx="507">
                  <c:v>0.81530854788137197</c:v>
                </c:pt>
                <c:pt idx="508">
                  <c:v>0.81530854788137197</c:v>
                </c:pt>
                <c:pt idx="509">
                  <c:v>0.81530854788137197</c:v>
                </c:pt>
                <c:pt idx="510">
                  <c:v>0.81530854788137197</c:v>
                </c:pt>
                <c:pt idx="511">
                  <c:v>0.81530854788137197</c:v>
                </c:pt>
                <c:pt idx="512">
                  <c:v>0.81530854788137197</c:v>
                </c:pt>
                <c:pt idx="513">
                  <c:v>0.81530854788137197</c:v>
                </c:pt>
                <c:pt idx="514">
                  <c:v>0.81530854788137197</c:v>
                </c:pt>
                <c:pt idx="515">
                  <c:v>0.81530854788137197</c:v>
                </c:pt>
                <c:pt idx="516">
                  <c:v>0.81530854788137197</c:v>
                </c:pt>
                <c:pt idx="517">
                  <c:v>0.81530854788137197</c:v>
                </c:pt>
                <c:pt idx="518">
                  <c:v>0.81530854788137197</c:v>
                </c:pt>
                <c:pt idx="519">
                  <c:v>0.81530854788137197</c:v>
                </c:pt>
                <c:pt idx="520">
                  <c:v>0.81530854788137197</c:v>
                </c:pt>
                <c:pt idx="521">
                  <c:v>0.81530854788137197</c:v>
                </c:pt>
                <c:pt idx="522">
                  <c:v>0.81530854788137197</c:v>
                </c:pt>
                <c:pt idx="523">
                  <c:v>0.81530854788137197</c:v>
                </c:pt>
                <c:pt idx="524">
                  <c:v>0.81530854788137197</c:v>
                </c:pt>
                <c:pt idx="525">
                  <c:v>0.81530854788137197</c:v>
                </c:pt>
                <c:pt idx="526">
                  <c:v>0.81530854788137197</c:v>
                </c:pt>
                <c:pt idx="527">
                  <c:v>0.81530854788137197</c:v>
                </c:pt>
                <c:pt idx="528">
                  <c:v>0.81530854788137197</c:v>
                </c:pt>
                <c:pt idx="529">
                  <c:v>0.81530854788137197</c:v>
                </c:pt>
                <c:pt idx="530">
                  <c:v>0.81530854788137197</c:v>
                </c:pt>
                <c:pt idx="531">
                  <c:v>0.81530854788137197</c:v>
                </c:pt>
                <c:pt idx="532">
                  <c:v>0.81530854788137197</c:v>
                </c:pt>
                <c:pt idx="533">
                  <c:v>0.81530854788137197</c:v>
                </c:pt>
                <c:pt idx="534">
                  <c:v>0.81530854788137197</c:v>
                </c:pt>
                <c:pt idx="535">
                  <c:v>0.81530854788137197</c:v>
                </c:pt>
                <c:pt idx="536">
                  <c:v>0.81530854788137197</c:v>
                </c:pt>
                <c:pt idx="537">
                  <c:v>0.81530854788137197</c:v>
                </c:pt>
                <c:pt idx="538">
                  <c:v>0.81530854788137197</c:v>
                </c:pt>
                <c:pt idx="539">
                  <c:v>0.81530854788137197</c:v>
                </c:pt>
                <c:pt idx="540">
                  <c:v>0.81530854788137197</c:v>
                </c:pt>
                <c:pt idx="541">
                  <c:v>0.81530854788137197</c:v>
                </c:pt>
                <c:pt idx="542">
                  <c:v>0.81530854788137197</c:v>
                </c:pt>
                <c:pt idx="543">
                  <c:v>0.81530854788137197</c:v>
                </c:pt>
                <c:pt idx="544">
                  <c:v>0.81530854788137197</c:v>
                </c:pt>
                <c:pt idx="545">
                  <c:v>0.81530854788137197</c:v>
                </c:pt>
                <c:pt idx="546">
                  <c:v>0.81530854788137197</c:v>
                </c:pt>
                <c:pt idx="547">
                  <c:v>0.81530854788137197</c:v>
                </c:pt>
                <c:pt idx="548">
                  <c:v>0.81530854788137197</c:v>
                </c:pt>
                <c:pt idx="549">
                  <c:v>0.81530854788137197</c:v>
                </c:pt>
                <c:pt idx="550">
                  <c:v>0.81530854788137197</c:v>
                </c:pt>
                <c:pt idx="551">
                  <c:v>0.81530854788137197</c:v>
                </c:pt>
                <c:pt idx="552">
                  <c:v>0.81530854788137197</c:v>
                </c:pt>
                <c:pt idx="553">
                  <c:v>0.81530854788137197</c:v>
                </c:pt>
                <c:pt idx="554">
                  <c:v>0.81530854788137197</c:v>
                </c:pt>
                <c:pt idx="555">
                  <c:v>0.81530854788137197</c:v>
                </c:pt>
                <c:pt idx="556">
                  <c:v>0.81530854788137197</c:v>
                </c:pt>
                <c:pt idx="557">
                  <c:v>0.81530854788137197</c:v>
                </c:pt>
                <c:pt idx="558">
                  <c:v>0.81530854788137197</c:v>
                </c:pt>
                <c:pt idx="559">
                  <c:v>0.81530854788137197</c:v>
                </c:pt>
                <c:pt idx="560">
                  <c:v>0.81530854788137197</c:v>
                </c:pt>
                <c:pt idx="561">
                  <c:v>0.81530854788137197</c:v>
                </c:pt>
                <c:pt idx="562">
                  <c:v>0.81530854788137197</c:v>
                </c:pt>
                <c:pt idx="563">
                  <c:v>0.81530854788137197</c:v>
                </c:pt>
                <c:pt idx="564">
                  <c:v>0.81530854788137197</c:v>
                </c:pt>
                <c:pt idx="565">
                  <c:v>0.81530854788137197</c:v>
                </c:pt>
                <c:pt idx="566">
                  <c:v>0.81530854788137197</c:v>
                </c:pt>
                <c:pt idx="567">
                  <c:v>0.81530854788137197</c:v>
                </c:pt>
                <c:pt idx="568">
                  <c:v>0.81530854788137197</c:v>
                </c:pt>
                <c:pt idx="569">
                  <c:v>0.81530854788137197</c:v>
                </c:pt>
                <c:pt idx="570">
                  <c:v>0.81530854788137197</c:v>
                </c:pt>
                <c:pt idx="571">
                  <c:v>0.81530854788137197</c:v>
                </c:pt>
                <c:pt idx="572">
                  <c:v>0.81530854788137197</c:v>
                </c:pt>
                <c:pt idx="573">
                  <c:v>0.81530854788137197</c:v>
                </c:pt>
                <c:pt idx="574">
                  <c:v>0.81530854788137197</c:v>
                </c:pt>
                <c:pt idx="575">
                  <c:v>0.81530854788137197</c:v>
                </c:pt>
                <c:pt idx="576">
                  <c:v>0.81530854788137197</c:v>
                </c:pt>
                <c:pt idx="577">
                  <c:v>0.81530854788137197</c:v>
                </c:pt>
                <c:pt idx="578">
                  <c:v>0.81530854788137197</c:v>
                </c:pt>
                <c:pt idx="579">
                  <c:v>0.81530854788137197</c:v>
                </c:pt>
                <c:pt idx="580">
                  <c:v>0.81530854788137197</c:v>
                </c:pt>
                <c:pt idx="581">
                  <c:v>0.81530854788137197</c:v>
                </c:pt>
                <c:pt idx="582">
                  <c:v>0.81530854788137197</c:v>
                </c:pt>
                <c:pt idx="583">
                  <c:v>0.81530854788137197</c:v>
                </c:pt>
                <c:pt idx="584">
                  <c:v>0.81530854788137197</c:v>
                </c:pt>
                <c:pt idx="585">
                  <c:v>0.81530854788137197</c:v>
                </c:pt>
                <c:pt idx="586">
                  <c:v>0.81530854788137197</c:v>
                </c:pt>
                <c:pt idx="587">
                  <c:v>0.81530854788137197</c:v>
                </c:pt>
                <c:pt idx="588">
                  <c:v>0.81530854788137197</c:v>
                </c:pt>
                <c:pt idx="589">
                  <c:v>0.81530854788137197</c:v>
                </c:pt>
                <c:pt idx="590">
                  <c:v>0.81530854788137197</c:v>
                </c:pt>
                <c:pt idx="591">
                  <c:v>0.81530854788137197</c:v>
                </c:pt>
                <c:pt idx="592">
                  <c:v>0.81530854788137197</c:v>
                </c:pt>
                <c:pt idx="593">
                  <c:v>0.81530854788137197</c:v>
                </c:pt>
                <c:pt idx="594">
                  <c:v>0.81530854788137197</c:v>
                </c:pt>
                <c:pt idx="595">
                  <c:v>0.81530854788137197</c:v>
                </c:pt>
                <c:pt idx="596">
                  <c:v>0.81530854788137197</c:v>
                </c:pt>
                <c:pt idx="597">
                  <c:v>0.81530854788137197</c:v>
                </c:pt>
                <c:pt idx="598">
                  <c:v>0.81530854788137197</c:v>
                </c:pt>
                <c:pt idx="599">
                  <c:v>0.81530854788137197</c:v>
                </c:pt>
                <c:pt idx="600">
                  <c:v>0.81530854788137197</c:v>
                </c:pt>
                <c:pt idx="601">
                  <c:v>0.81530854788137197</c:v>
                </c:pt>
                <c:pt idx="602">
                  <c:v>0.81530854788137197</c:v>
                </c:pt>
                <c:pt idx="603">
                  <c:v>0.81530854788137197</c:v>
                </c:pt>
                <c:pt idx="604">
                  <c:v>0.81530854788137197</c:v>
                </c:pt>
                <c:pt idx="605">
                  <c:v>0.81530854788137197</c:v>
                </c:pt>
                <c:pt idx="606">
                  <c:v>0.81530854788137197</c:v>
                </c:pt>
                <c:pt idx="607">
                  <c:v>0.81530854788137197</c:v>
                </c:pt>
                <c:pt idx="608">
                  <c:v>0.81530854788137197</c:v>
                </c:pt>
                <c:pt idx="609">
                  <c:v>0.81530854788137197</c:v>
                </c:pt>
                <c:pt idx="610">
                  <c:v>0.81530854788137197</c:v>
                </c:pt>
                <c:pt idx="611">
                  <c:v>0.81530854788137197</c:v>
                </c:pt>
                <c:pt idx="612">
                  <c:v>0.81530854788137197</c:v>
                </c:pt>
                <c:pt idx="613">
                  <c:v>0.81530854788137197</c:v>
                </c:pt>
                <c:pt idx="614">
                  <c:v>0.81530854788137197</c:v>
                </c:pt>
                <c:pt idx="615">
                  <c:v>0.81530854788137197</c:v>
                </c:pt>
                <c:pt idx="616">
                  <c:v>0.81530854788137197</c:v>
                </c:pt>
                <c:pt idx="617">
                  <c:v>0.81530854788137197</c:v>
                </c:pt>
                <c:pt idx="618">
                  <c:v>0.81530854788137197</c:v>
                </c:pt>
                <c:pt idx="619">
                  <c:v>0.81530854788137197</c:v>
                </c:pt>
                <c:pt idx="620">
                  <c:v>0.81530854788137197</c:v>
                </c:pt>
                <c:pt idx="621">
                  <c:v>0.81530854788137197</c:v>
                </c:pt>
                <c:pt idx="622">
                  <c:v>0.81530854788137197</c:v>
                </c:pt>
                <c:pt idx="623">
                  <c:v>0.81530854788137197</c:v>
                </c:pt>
                <c:pt idx="624">
                  <c:v>0.81530854788137197</c:v>
                </c:pt>
                <c:pt idx="625">
                  <c:v>0.81530854788137197</c:v>
                </c:pt>
                <c:pt idx="626">
                  <c:v>0.81530854788137197</c:v>
                </c:pt>
                <c:pt idx="627">
                  <c:v>0.81530854788137197</c:v>
                </c:pt>
                <c:pt idx="628">
                  <c:v>0.81530854788137197</c:v>
                </c:pt>
                <c:pt idx="629">
                  <c:v>0.81530854788137197</c:v>
                </c:pt>
                <c:pt idx="630">
                  <c:v>0.81530854788137197</c:v>
                </c:pt>
                <c:pt idx="631">
                  <c:v>0.81530854788137197</c:v>
                </c:pt>
                <c:pt idx="632">
                  <c:v>0.81530854788137197</c:v>
                </c:pt>
                <c:pt idx="633">
                  <c:v>0.81530854788137197</c:v>
                </c:pt>
                <c:pt idx="634">
                  <c:v>0.81530854788137197</c:v>
                </c:pt>
                <c:pt idx="635">
                  <c:v>0.81530854788137197</c:v>
                </c:pt>
                <c:pt idx="636">
                  <c:v>0.81530854788137197</c:v>
                </c:pt>
                <c:pt idx="637">
                  <c:v>0.81530854788137197</c:v>
                </c:pt>
                <c:pt idx="638">
                  <c:v>0.81530854788137197</c:v>
                </c:pt>
                <c:pt idx="639">
                  <c:v>0.81530854788137197</c:v>
                </c:pt>
                <c:pt idx="640">
                  <c:v>0.81530854788137197</c:v>
                </c:pt>
                <c:pt idx="641">
                  <c:v>0.81530854788137197</c:v>
                </c:pt>
                <c:pt idx="642">
                  <c:v>0.81530854788137197</c:v>
                </c:pt>
                <c:pt idx="643">
                  <c:v>0.81530854788137197</c:v>
                </c:pt>
                <c:pt idx="644">
                  <c:v>0.81530854788137197</c:v>
                </c:pt>
                <c:pt idx="645">
                  <c:v>0.81530854788137197</c:v>
                </c:pt>
                <c:pt idx="646">
                  <c:v>0.81530854788137197</c:v>
                </c:pt>
                <c:pt idx="647">
                  <c:v>0.81530854788137197</c:v>
                </c:pt>
                <c:pt idx="648">
                  <c:v>0.81530854788137197</c:v>
                </c:pt>
                <c:pt idx="649">
                  <c:v>0.81530854788137197</c:v>
                </c:pt>
                <c:pt idx="650">
                  <c:v>0.81530854788137197</c:v>
                </c:pt>
                <c:pt idx="651">
                  <c:v>0.81530854788137197</c:v>
                </c:pt>
                <c:pt idx="652">
                  <c:v>0.81530854788137197</c:v>
                </c:pt>
                <c:pt idx="653">
                  <c:v>0.81530854788137197</c:v>
                </c:pt>
                <c:pt idx="654">
                  <c:v>0.81530854788137197</c:v>
                </c:pt>
                <c:pt idx="655">
                  <c:v>0.81530854788137197</c:v>
                </c:pt>
                <c:pt idx="656">
                  <c:v>0.81530854788137197</c:v>
                </c:pt>
                <c:pt idx="657">
                  <c:v>0.81530854788137197</c:v>
                </c:pt>
                <c:pt idx="658">
                  <c:v>0.81530854788137197</c:v>
                </c:pt>
                <c:pt idx="659">
                  <c:v>0.81530854788137197</c:v>
                </c:pt>
                <c:pt idx="660">
                  <c:v>0.81530854788137197</c:v>
                </c:pt>
                <c:pt idx="661">
                  <c:v>0.81530854788137197</c:v>
                </c:pt>
                <c:pt idx="662">
                  <c:v>0.81530854788137197</c:v>
                </c:pt>
                <c:pt idx="663">
                  <c:v>0.81530854788137197</c:v>
                </c:pt>
                <c:pt idx="664">
                  <c:v>0.81530854788137197</c:v>
                </c:pt>
                <c:pt idx="665">
                  <c:v>0.81530854788137197</c:v>
                </c:pt>
                <c:pt idx="666">
                  <c:v>0.81530854788137197</c:v>
                </c:pt>
                <c:pt idx="667">
                  <c:v>0.81530854788137197</c:v>
                </c:pt>
                <c:pt idx="668">
                  <c:v>0.81530854788137197</c:v>
                </c:pt>
                <c:pt idx="669">
                  <c:v>0.81530854788137197</c:v>
                </c:pt>
                <c:pt idx="670">
                  <c:v>0.81530854788137197</c:v>
                </c:pt>
                <c:pt idx="671">
                  <c:v>0.81530854788137197</c:v>
                </c:pt>
                <c:pt idx="672">
                  <c:v>0.81530854788137197</c:v>
                </c:pt>
                <c:pt idx="673">
                  <c:v>0.81530854788137197</c:v>
                </c:pt>
                <c:pt idx="674">
                  <c:v>0.81530854788137197</c:v>
                </c:pt>
                <c:pt idx="675">
                  <c:v>0.81530854788137197</c:v>
                </c:pt>
                <c:pt idx="676">
                  <c:v>0.81530854788137197</c:v>
                </c:pt>
                <c:pt idx="677">
                  <c:v>0.81530854788137197</c:v>
                </c:pt>
                <c:pt idx="678">
                  <c:v>0.81530854788137197</c:v>
                </c:pt>
                <c:pt idx="679">
                  <c:v>0.81530854788137197</c:v>
                </c:pt>
                <c:pt idx="680">
                  <c:v>0.81530854788137197</c:v>
                </c:pt>
                <c:pt idx="681">
                  <c:v>0.81530854788137197</c:v>
                </c:pt>
                <c:pt idx="682">
                  <c:v>0.81530854788137197</c:v>
                </c:pt>
                <c:pt idx="683">
                  <c:v>0.81530854788137197</c:v>
                </c:pt>
                <c:pt idx="684">
                  <c:v>0.81530854788137197</c:v>
                </c:pt>
                <c:pt idx="685">
                  <c:v>0.81530854788137197</c:v>
                </c:pt>
                <c:pt idx="686">
                  <c:v>0.81530854788137197</c:v>
                </c:pt>
                <c:pt idx="687">
                  <c:v>0.81530854788137197</c:v>
                </c:pt>
                <c:pt idx="688">
                  <c:v>0.81530854788137197</c:v>
                </c:pt>
                <c:pt idx="689">
                  <c:v>0.81530854788137197</c:v>
                </c:pt>
                <c:pt idx="690">
                  <c:v>0.81530854788137197</c:v>
                </c:pt>
                <c:pt idx="691">
                  <c:v>0.81530854788137197</c:v>
                </c:pt>
                <c:pt idx="692">
                  <c:v>0.81530854788137197</c:v>
                </c:pt>
                <c:pt idx="693">
                  <c:v>0.81530854788137197</c:v>
                </c:pt>
                <c:pt idx="694">
                  <c:v>0.81530854788137197</c:v>
                </c:pt>
                <c:pt idx="695">
                  <c:v>0.81530854788137197</c:v>
                </c:pt>
                <c:pt idx="696">
                  <c:v>0.81530854788137197</c:v>
                </c:pt>
                <c:pt idx="697">
                  <c:v>0.81530854788137197</c:v>
                </c:pt>
                <c:pt idx="698">
                  <c:v>0.81530854788137197</c:v>
                </c:pt>
                <c:pt idx="699">
                  <c:v>0.81530854788137197</c:v>
                </c:pt>
                <c:pt idx="700">
                  <c:v>0.81530854788137197</c:v>
                </c:pt>
                <c:pt idx="701">
                  <c:v>0.81530854788137197</c:v>
                </c:pt>
                <c:pt idx="702">
                  <c:v>0.81530854788137197</c:v>
                </c:pt>
                <c:pt idx="703">
                  <c:v>0.81530854788137197</c:v>
                </c:pt>
                <c:pt idx="704">
                  <c:v>0.81530854788137197</c:v>
                </c:pt>
                <c:pt idx="705">
                  <c:v>0.81530854788137197</c:v>
                </c:pt>
                <c:pt idx="706">
                  <c:v>0.81530854788137197</c:v>
                </c:pt>
                <c:pt idx="707">
                  <c:v>0.81530854788137197</c:v>
                </c:pt>
                <c:pt idx="708">
                  <c:v>0.81530854788137197</c:v>
                </c:pt>
                <c:pt idx="709">
                  <c:v>0.81530854788137197</c:v>
                </c:pt>
                <c:pt idx="710">
                  <c:v>0.81530854788137197</c:v>
                </c:pt>
                <c:pt idx="711">
                  <c:v>0.81530854788137197</c:v>
                </c:pt>
                <c:pt idx="712">
                  <c:v>0.81530854788137197</c:v>
                </c:pt>
                <c:pt idx="713">
                  <c:v>0.81530854788137197</c:v>
                </c:pt>
                <c:pt idx="714">
                  <c:v>0.81530854788137197</c:v>
                </c:pt>
                <c:pt idx="715">
                  <c:v>0.81530854788137197</c:v>
                </c:pt>
                <c:pt idx="716">
                  <c:v>0.81530854788137197</c:v>
                </c:pt>
                <c:pt idx="717">
                  <c:v>0.81530854788137197</c:v>
                </c:pt>
                <c:pt idx="718">
                  <c:v>0.81530854788137197</c:v>
                </c:pt>
                <c:pt idx="719">
                  <c:v>0.81530854788137197</c:v>
                </c:pt>
                <c:pt idx="720">
                  <c:v>0.81530854788137197</c:v>
                </c:pt>
                <c:pt idx="721">
                  <c:v>0.81530854788137197</c:v>
                </c:pt>
                <c:pt idx="722">
                  <c:v>0.81530854788137197</c:v>
                </c:pt>
                <c:pt idx="723">
                  <c:v>0.81530854788137197</c:v>
                </c:pt>
                <c:pt idx="724">
                  <c:v>0.81530854788137197</c:v>
                </c:pt>
                <c:pt idx="725">
                  <c:v>0.81530854788137197</c:v>
                </c:pt>
                <c:pt idx="726">
                  <c:v>0.81530854788137197</c:v>
                </c:pt>
                <c:pt idx="727">
                  <c:v>0.81530854788137197</c:v>
                </c:pt>
                <c:pt idx="728">
                  <c:v>0.81530854788137197</c:v>
                </c:pt>
                <c:pt idx="729">
                  <c:v>0.81530854788137197</c:v>
                </c:pt>
                <c:pt idx="730">
                  <c:v>0.81530854788137197</c:v>
                </c:pt>
                <c:pt idx="731">
                  <c:v>0.81530854788137197</c:v>
                </c:pt>
                <c:pt idx="732">
                  <c:v>0.81530854788137197</c:v>
                </c:pt>
                <c:pt idx="733">
                  <c:v>0.81530854788137197</c:v>
                </c:pt>
                <c:pt idx="734">
                  <c:v>0.81530854788137197</c:v>
                </c:pt>
                <c:pt idx="735">
                  <c:v>0.81530854788137197</c:v>
                </c:pt>
                <c:pt idx="736">
                  <c:v>0.81530854788137197</c:v>
                </c:pt>
                <c:pt idx="737">
                  <c:v>0.81530854788137197</c:v>
                </c:pt>
                <c:pt idx="738">
                  <c:v>0.81530854788137197</c:v>
                </c:pt>
                <c:pt idx="739">
                  <c:v>0.81530854788137197</c:v>
                </c:pt>
                <c:pt idx="740">
                  <c:v>0.81530854788137197</c:v>
                </c:pt>
                <c:pt idx="741">
                  <c:v>0.81530854788137197</c:v>
                </c:pt>
                <c:pt idx="742">
                  <c:v>0.81530854788137197</c:v>
                </c:pt>
                <c:pt idx="743">
                  <c:v>0.81530854788137197</c:v>
                </c:pt>
                <c:pt idx="744">
                  <c:v>0.81530854788137197</c:v>
                </c:pt>
                <c:pt idx="745">
                  <c:v>0.81530854788137197</c:v>
                </c:pt>
                <c:pt idx="746">
                  <c:v>0.81530854788137197</c:v>
                </c:pt>
                <c:pt idx="747">
                  <c:v>0.81530854788137197</c:v>
                </c:pt>
                <c:pt idx="748">
                  <c:v>0.81530854788137197</c:v>
                </c:pt>
                <c:pt idx="749">
                  <c:v>0.81530854788137197</c:v>
                </c:pt>
                <c:pt idx="750">
                  <c:v>0.81530854788137197</c:v>
                </c:pt>
                <c:pt idx="751">
                  <c:v>0.81530854788137197</c:v>
                </c:pt>
                <c:pt idx="752">
                  <c:v>0.81530854788137197</c:v>
                </c:pt>
                <c:pt idx="753">
                  <c:v>0.81530854788137197</c:v>
                </c:pt>
                <c:pt idx="754">
                  <c:v>0.81530854788137197</c:v>
                </c:pt>
                <c:pt idx="755">
                  <c:v>0.81530854788137197</c:v>
                </c:pt>
                <c:pt idx="756">
                  <c:v>0.81530854788137197</c:v>
                </c:pt>
                <c:pt idx="757">
                  <c:v>0.81530854788137197</c:v>
                </c:pt>
                <c:pt idx="758">
                  <c:v>0.81530854788137197</c:v>
                </c:pt>
                <c:pt idx="759">
                  <c:v>0.81530854788137197</c:v>
                </c:pt>
                <c:pt idx="760">
                  <c:v>0.81530854788137197</c:v>
                </c:pt>
                <c:pt idx="761">
                  <c:v>0.81530854788137197</c:v>
                </c:pt>
                <c:pt idx="762">
                  <c:v>0.81530854788137197</c:v>
                </c:pt>
                <c:pt idx="763">
                  <c:v>0.81530854788137197</c:v>
                </c:pt>
                <c:pt idx="764">
                  <c:v>0.81530854788137197</c:v>
                </c:pt>
                <c:pt idx="765">
                  <c:v>0.81530854788137197</c:v>
                </c:pt>
                <c:pt idx="766">
                  <c:v>0.81530854788137197</c:v>
                </c:pt>
                <c:pt idx="767">
                  <c:v>0.81530854788137197</c:v>
                </c:pt>
                <c:pt idx="768">
                  <c:v>0.81530854788137197</c:v>
                </c:pt>
                <c:pt idx="769">
                  <c:v>0.81530854788137197</c:v>
                </c:pt>
                <c:pt idx="770">
                  <c:v>0.81530854788137197</c:v>
                </c:pt>
                <c:pt idx="771">
                  <c:v>0.81530854788137197</c:v>
                </c:pt>
                <c:pt idx="772">
                  <c:v>0.81530854788137197</c:v>
                </c:pt>
                <c:pt idx="773">
                  <c:v>0.81530854788137197</c:v>
                </c:pt>
                <c:pt idx="774">
                  <c:v>0.81530854788137197</c:v>
                </c:pt>
                <c:pt idx="775">
                  <c:v>0.81530854788137197</c:v>
                </c:pt>
                <c:pt idx="776">
                  <c:v>0.81530854788137197</c:v>
                </c:pt>
                <c:pt idx="777">
                  <c:v>0.81530854788137197</c:v>
                </c:pt>
                <c:pt idx="778">
                  <c:v>0.81530854788137197</c:v>
                </c:pt>
                <c:pt idx="779">
                  <c:v>0.81530854788137197</c:v>
                </c:pt>
                <c:pt idx="780">
                  <c:v>0.81530854788137197</c:v>
                </c:pt>
                <c:pt idx="781">
                  <c:v>0.81530854788137197</c:v>
                </c:pt>
                <c:pt idx="782">
                  <c:v>0.81530854788137197</c:v>
                </c:pt>
                <c:pt idx="783">
                  <c:v>0.81530854788137197</c:v>
                </c:pt>
                <c:pt idx="784">
                  <c:v>0.81530854788137197</c:v>
                </c:pt>
                <c:pt idx="785">
                  <c:v>0.81530854788137197</c:v>
                </c:pt>
                <c:pt idx="786">
                  <c:v>0.81530854788137197</c:v>
                </c:pt>
                <c:pt idx="787">
                  <c:v>0.81530854788137197</c:v>
                </c:pt>
                <c:pt idx="788">
                  <c:v>0.81530854788137197</c:v>
                </c:pt>
                <c:pt idx="789">
                  <c:v>0.81530854788137197</c:v>
                </c:pt>
                <c:pt idx="790">
                  <c:v>0.81530854788137197</c:v>
                </c:pt>
                <c:pt idx="791">
                  <c:v>0.81530854788137197</c:v>
                </c:pt>
                <c:pt idx="792">
                  <c:v>0.81530854788137197</c:v>
                </c:pt>
                <c:pt idx="793">
                  <c:v>0.81530854788137197</c:v>
                </c:pt>
                <c:pt idx="794">
                  <c:v>0.81530854788137197</c:v>
                </c:pt>
                <c:pt idx="795">
                  <c:v>0.81530854788137197</c:v>
                </c:pt>
                <c:pt idx="796">
                  <c:v>0.81530854788137197</c:v>
                </c:pt>
                <c:pt idx="797">
                  <c:v>0.81530854788137197</c:v>
                </c:pt>
                <c:pt idx="798">
                  <c:v>0.81530854788137197</c:v>
                </c:pt>
                <c:pt idx="799">
                  <c:v>0.81530854788137197</c:v>
                </c:pt>
                <c:pt idx="800">
                  <c:v>0.81530854788137197</c:v>
                </c:pt>
                <c:pt idx="801">
                  <c:v>0.81530854788137197</c:v>
                </c:pt>
                <c:pt idx="802">
                  <c:v>0.81530854788137197</c:v>
                </c:pt>
                <c:pt idx="803">
                  <c:v>0.81530854788137197</c:v>
                </c:pt>
                <c:pt idx="804">
                  <c:v>0.81530854788137197</c:v>
                </c:pt>
                <c:pt idx="805">
                  <c:v>0.81530854788137197</c:v>
                </c:pt>
                <c:pt idx="806">
                  <c:v>0.81530854788137197</c:v>
                </c:pt>
                <c:pt idx="807">
                  <c:v>0.81530854788137197</c:v>
                </c:pt>
                <c:pt idx="808">
                  <c:v>0.81530854788137197</c:v>
                </c:pt>
                <c:pt idx="809">
                  <c:v>0.81530854788137197</c:v>
                </c:pt>
                <c:pt idx="810">
                  <c:v>0.81530854788137197</c:v>
                </c:pt>
                <c:pt idx="811">
                  <c:v>0.81530854788137197</c:v>
                </c:pt>
                <c:pt idx="812">
                  <c:v>0.81530854788137197</c:v>
                </c:pt>
                <c:pt idx="813">
                  <c:v>0.81530854788137197</c:v>
                </c:pt>
                <c:pt idx="814">
                  <c:v>0.81530854788137197</c:v>
                </c:pt>
                <c:pt idx="815">
                  <c:v>0.81530854788137197</c:v>
                </c:pt>
                <c:pt idx="816">
                  <c:v>0.81530854788137197</c:v>
                </c:pt>
                <c:pt idx="817">
                  <c:v>0.81530854788137197</c:v>
                </c:pt>
                <c:pt idx="818">
                  <c:v>0.81530854788137197</c:v>
                </c:pt>
                <c:pt idx="819">
                  <c:v>0.81530854788137197</c:v>
                </c:pt>
                <c:pt idx="820">
                  <c:v>0.81530854788137197</c:v>
                </c:pt>
                <c:pt idx="821">
                  <c:v>0.81530854788137197</c:v>
                </c:pt>
                <c:pt idx="822">
                  <c:v>0.81530854788137197</c:v>
                </c:pt>
                <c:pt idx="823">
                  <c:v>0.81530854788137197</c:v>
                </c:pt>
                <c:pt idx="824">
                  <c:v>0.81530854788137197</c:v>
                </c:pt>
                <c:pt idx="825">
                  <c:v>0.81530854788137197</c:v>
                </c:pt>
                <c:pt idx="826">
                  <c:v>0.81530854788137197</c:v>
                </c:pt>
                <c:pt idx="827">
                  <c:v>0.81530854788137197</c:v>
                </c:pt>
                <c:pt idx="828">
                  <c:v>0.81530854788137197</c:v>
                </c:pt>
                <c:pt idx="829">
                  <c:v>0.81530854788137197</c:v>
                </c:pt>
                <c:pt idx="830">
                  <c:v>0.81530854788137197</c:v>
                </c:pt>
                <c:pt idx="831">
                  <c:v>0.81530854788137197</c:v>
                </c:pt>
                <c:pt idx="832">
                  <c:v>0.81530854788137197</c:v>
                </c:pt>
                <c:pt idx="833">
                  <c:v>0.81530854788137197</c:v>
                </c:pt>
                <c:pt idx="834">
                  <c:v>0.81530854788137197</c:v>
                </c:pt>
                <c:pt idx="835">
                  <c:v>0.81530854788137197</c:v>
                </c:pt>
                <c:pt idx="836">
                  <c:v>0.81530854788137197</c:v>
                </c:pt>
                <c:pt idx="837">
                  <c:v>0.81530854788137197</c:v>
                </c:pt>
                <c:pt idx="838">
                  <c:v>0.81530854788137197</c:v>
                </c:pt>
                <c:pt idx="839">
                  <c:v>0.81530854788137197</c:v>
                </c:pt>
                <c:pt idx="840">
                  <c:v>0.81530854788137197</c:v>
                </c:pt>
                <c:pt idx="841">
                  <c:v>0.81530854788137197</c:v>
                </c:pt>
                <c:pt idx="842">
                  <c:v>0.81530854788137197</c:v>
                </c:pt>
                <c:pt idx="843">
                  <c:v>0.81530854788137197</c:v>
                </c:pt>
                <c:pt idx="844">
                  <c:v>0.81530854788137197</c:v>
                </c:pt>
                <c:pt idx="845">
                  <c:v>0.81530854788137197</c:v>
                </c:pt>
                <c:pt idx="846">
                  <c:v>0.81530854788137197</c:v>
                </c:pt>
                <c:pt idx="847">
                  <c:v>0.81530854788137197</c:v>
                </c:pt>
                <c:pt idx="848">
                  <c:v>0.81530854788137197</c:v>
                </c:pt>
                <c:pt idx="849">
                  <c:v>0.81530854788137197</c:v>
                </c:pt>
                <c:pt idx="850">
                  <c:v>0.81530854788137197</c:v>
                </c:pt>
                <c:pt idx="851">
                  <c:v>0.81530854788137197</c:v>
                </c:pt>
                <c:pt idx="852">
                  <c:v>0.81530854788137197</c:v>
                </c:pt>
                <c:pt idx="853">
                  <c:v>0.81530854788137197</c:v>
                </c:pt>
                <c:pt idx="854">
                  <c:v>0.81530854788137197</c:v>
                </c:pt>
                <c:pt idx="855">
                  <c:v>0.81530854788137197</c:v>
                </c:pt>
                <c:pt idx="856">
                  <c:v>0.81530854788137197</c:v>
                </c:pt>
                <c:pt idx="857">
                  <c:v>0.81530854788137197</c:v>
                </c:pt>
                <c:pt idx="858">
                  <c:v>0.81530854788137197</c:v>
                </c:pt>
                <c:pt idx="859">
                  <c:v>0.81530854788137197</c:v>
                </c:pt>
                <c:pt idx="860">
                  <c:v>0.81530854788137197</c:v>
                </c:pt>
                <c:pt idx="861">
                  <c:v>0.81530854788137197</c:v>
                </c:pt>
                <c:pt idx="862">
                  <c:v>0.81530854788137197</c:v>
                </c:pt>
                <c:pt idx="863">
                  <c:v>0.81530854788137197</c:v>
                </c:pt>
                <c:pt idx="864">
                  <c:v>0.81530854788137197</c:v>
                </c:pt>
                <c:pt idx="865">
                  <c:v>0.81530854788137197</c:v>
                </c:pt>
                <c:pt idx="866">
                  <c:v>0.81530854788137197</c:v>
                </c:pt>
                <c:pt idx="867">
                  <c:v>0.81530854788137197</c:v>
                </c:pt>
                <c:pt idx="868">
                  <c:v>0.81530854788137197</c:v>
                </c:pt>
                <c:pt idx="869">
                  <c:v>0.81530854788137197</c:v>
                </c:pt>
                <c:pt idx="870">
                  <c:v>0.81530854788137197</c:v>
                </c:pt>
                <c:pt idx="871">
                  <c:v>0.81530854788137197</c:v>
                </c:pt>
                <c:pt idx="872">
                  <c:v>0.81530854788137197</c:v>
                </c:pt>
                <c:pt idx="873">
                  <c:v>0.81530854788137197</c:v>
                </c:pt>
                <c:pt idx="874">
                  <c:v>0.81530854788137197</c:v>
                </c:pt>
                <c:pt idx="875">
                  <c:v>0.81530854788137197</c:v>
                </c:pt>
                <c:pt idx="876">
                  <c:v>0.81530854788137197</c:v>
                </c:pt>
                <c:pt idx="877">
                  <c:v>0.81530854788137197</c:v>
                </c:pt>
                <c:pt idx="878">
                  <c:v>0.81530854788137197</c:v>
                </c:pt>
                <c:pt idx="879">
                  <c:v>0.81530854788137197</c:v>
                </c:pt>
                <c:pt idx="880">
                  <c:v>0.81530854788137197</c:v>
                </c:pt>
                <c:pt idx="881">
                  <c:v>0.81530854788137197</c:v>
                </c:pt>
                <c:pt idx="882">
                  <c:v>0.81530854788137197</c:v>
                </c:pt>
                <c:pt idx="883">
                  <c:v>0.81530854788137197</c:v>
                </c:pt>
                <c:pt idx="884">
                  <c:v>0.81530854788137197</c:v>
                </c:pt>
                <c:pt idx="885">
                  <c:v>0.81530854788137197</c:v>
                </c:pt>
                <c:pt idx="886">
                  <c:v>0.81530854788137197</c:v>
                </c:pt>
                <c:pt idx="887">
                  <c:v>0.81530854788137197</c:v>
                </c:pt>
                <c:pt idx="888">
                  <c:v>0.81530854788137197</c:v>
                </c:pt>
                <c:pt idx="889">
                  <c:v>0.81530854788137197</c:v>
                </c:pt>
                <c:pt idx="890">
                  <c:v>0.81530854788137197</c:v>
                </c:pt>
                <c:pt idx="891">
                  <c:v>0.81530854788137197</c:v>
                </c:pt>
                <c:pt idx="892">
                  <c:v>0.81530854788137197</c:v>
                </c:pt>
                <c:pt idx="893">
                  <c:v>0.81530854788137197</c:v>
                </c:pt>
                <c:pt idx="894">
                  <c:v>0.81530854788137197</c:v>
                </c:pt>
                <c:pt idx="895">
                  <c:v>0.81530854788137197</c:v>
                </c:pt>
                <c:pt idx="896">
                  <c:v>0.81530854788137197</c:v>
                </c:pt>
                <c:pt idx="897">
                  <c:v>0.81530854788137197</c:v>
                </c:pt>
                <c:pt idx="898">
                  <c:v>0.81530854788137197</c:v>
                </c:pt>
                <c:pt idx="899">
                  <c:v>0.81530854788137197</c:v>
                </c:pt>
                <c:pt idx="900">
                  <c:v>0.81530854788137197</c:v>
                </c:pt>
                <c:pt idx="901">
                  <c:v>0.81530854788137197</c:v>
                </c:pt>
                <c:pt idx="902">
                  <c:v>0.81530854788137197</c:v>
                </c:pt>
                <c:pt idx="903">
                  <c:v>0.81530854788137197</c:v>
                </c:pt>
                <c:pt idx="904">
                  <c:v>0.81530854788137197</c:v>
                </c:pt>
                <c:pt idx="905">
                  <c:v>0.81530854788137197</c:v>
                </c:pt>
                <c:pt idx="906">
                  <c:v>0.81530854788137197</c:v>
                </c:pt>
                <c:pt idx="907">
                  <c:v>0.81530854788137197</c:v>
                </c:pt>
                <c:pt idx="908">
                  <c:v>0.81530854788137197</c:v>
                </c:pt>
                <c:pt idx="909">
                  <c:v>0.81530854788137197</c:v>
                </c:pt>
                <c:pt idx="910">
                  <c:v>0.81530854788137197</c:v>
                </c:pt>
                <c:pt idx="911">
                  <c:v>0.81530854788137197</c:v>
                </c:pt>
                <c:pt idx="912">
                  <c:v>0.81530854788137197</c:v>
                </c:pt>
                <c:pt idx="913">
                  <c:v>0.81530854788137197</c:v>
                </c:pt>
                <c:pt idx="914">
                  <c:v>0.81530854788137197</c:v>
                </c:pt>
                <c:pt idx="915">
                  <c:v>0.81530854788137197</c:v>
                </c:pt>
                <c:pt idx="916">
                  <c:v>0.81530854788137197</c:v>
                </c:pt>
                <c:pt idx="917">
                  <c:v>0.81530854788137197</c:v>
                </c:pt>
                <c:pt idx="918">
                  <c:v>0.81530854788137197</c:v>
                </c:pt>
                <c:pt idx="919">
                  <c:v>0.81530854788137197</c:v>
                </c:pt>
                <c:pt idx="920">
                  <c:v>0.81530854788137197</c:v>
                </c:pt>
                <c:pt idx="921">
                  <c:v>0.81530854788137197</c:v>
                </c:pt>
                <c:pt idx="922">
                  <c:v>0.81530854788137197</c:v>
                </c:pt>
                <c:pt idx="923">
                  <c:v>0.81530854788137197</c:v>
                </c:pt>
                <c:pt idx="924">
                  <c:v>0.81530854788137197</c:v>
                </c:pt>
                <c:pt idx="925">
                  <c:v>0.81530854788137197</c:v>
                </c:pt>
                <c:pt idx="926">
                  <c:v>0.81530854788137197</c:v>
                </c:pt>
                <c:pt idx="927">
                  <c:v>0.81530854788137197</c:v>
                </c:pt>
                <c:pt idx="928">
                  <c:v>0.81530854788137197</c:v>
                </c:pt>
                <c:pt idx="929">
                  <c:v>0.81530854788137197</c:v>
                </c:pt>
                <c:pt idx="930">
                  <c:v>0.81530854788137197</c:v>
                </c:pt>
                <c:pt idx="931">
                  <c:v>0.81530854788137197</c:v>
                </c:pt>
                <c:pt idx="932">
                  <c:v>0.81530854788137197</c:v>
                </c:pt>
                <c:pt idx="933">
                  <c:v>0.81530854788137197</c:v>
                </c:pt>
                <c:pt idx="934">
                  <c:v>0.81530854788137197</c:v>
                </c:pt>
                <c:pt idx="935">
                  <c:v>0.81530854788137197</c:v>
                </c:pt>
                <c:pt idx="936">
                  <c:v>0.81530854788137197</c:v>
                </c:pt>
                <c:pt idx="937">
                  <c:v>0.81530854788137197</c:v>
                </c:pt>
                <c:pt idx="938">
                  <c:v>0.81530854788137197</c:v>
                </c:pt>
                <c:pt idx="939">
                  <c:v>0.81530854788137197</c:v>
                </c:pt>
                <c:pt idx="940">
                  <c:v>0.81530854788137197</c:v>
                </c:pt>
                <c:pt idx="941">
                  <c:v>0.81530854788137197</c:v>
                </c:pt>
                <c:pt idx="942">
                  <c:v>0.81530854788137197</c:v>
                </c:pt>
                <c:pt idx="943">
                  <c:v>0.81530854788137197</c:v>
                </c:pt>
                <c:pt idx="944">
                  <c:v>0.81530854788137197</c:v>
                </c:pt>
                <c:pt idx="945">
                  <c:v>0.81530854788137197</c:v>
                </c:pt>
                <c:pt idx="946">
                  <c:v>0.81530854788137197</c:v>
                </c:pt>
                <c:pt idx="947">
                  <c:v>0.81530854788137197</c:v>
                </c:pt>
                <c:pt idx="948">
                  <c:v>0.81530854788137197</c:v>
                </c:pt>
                <c:pt idx="949">
                  <c:v>0.81530854788137197</c:v>
                </c:pt>
                <c:pt idx="950">
                  <c:v>0.81530854788137197</c:v>
                </c:pt>
                <c:pt idx="951">
                  <c:v>0.81530854788137197</c:v>
                </c:pt>
                <c:pt idx="952">
                  <c:v>0.81530854788137197</c:v>
                </c:pt>
                <c:pt idx="953">
                  <c:v>0.81530854788137197</c:v>
                </c:pt>
                <c:pt idx="954">
                  <c:v>0.81530854788137197</c:v>
                </c:pt>
                <c:pt idx="955">
                  <c:v>0.81530854788137197</c:v>
                </c:pt>
                <c:pt idx="956">
                  <c:v>0.81530854788137197</c:v>
                </c:pt>
                <c:pt idx="957">
                  <c:v>0.81530854788137197</c:v>
                </c:pt>
                <c:pt idx="958">
                  <c:v>0.81530854788137197</c:v>
                </c:pt>
                <c:pt idx="959">
                  <c:v>0.81530854788137197</c:v>
                </c:pt>
                <c:pt idx="960">
                  <c:v>0.81530854788137197</c:v>
                </c:pt>
                <c:pt idx="961">
                  <c:v>0.81530854788137197</c:v>
                </c:pt>
                <c:pt idx="962">
                  <c:v>0.81530854788137197</c:v>
                </c:pt>
                <c:pt idx="963">
                  <c:v>0.81530854788137197</c:v>
                </c:pt>
                <c:pt idx="964">
                  <c:v>0.81530854788137197</c:v>
                </c:pt>
                <c:pt idx="965">
                  <c:v>0.81530854788137197</c:v>
                </c:pt>
                <c:pt idx="966">
                  <c:v>0.81530854788137197</c:v>
                </c:pt>
                <c:pt idx="967">
                  <c:v>0.81530854788137197</c:v>
                </c:pt>
                <c:pt idx="968">
                  <c:v>0.81530854788137197</c:v>
                </c:pt>
                <c:pt idx="969">
                  <c:v>0.81530854788137197</c:v>
                </c:pt>
                <c:pt idx="970">
                  <c:v>0.81530854788137197</c:v>
                </c:pt>
                <c:pt idx="971">
                  <c:v>0.81530854788137197</c:v>
                </c:pt>
                <c:pt idx="972">
                  <c:v>0.81530854788137197</c:v>
                </c:pt>
                <c:pt idx="973">
                  <c:v>0.81530854788137197</c:v>
                </c:pt>
                <c:pt idx="974">
                  <c:v>0.81530854788137197</c:v>
                </c:pt>
                <c:pt idx="975">
                  <c:v>0.81530854788137197</c:v>
                </c:pt>
                <c:pt idx="976">
                  <c:v>0.81530854788137197</c:v>
                </c:pt>
                <c:pt idx="977">
                  <c:v>0.81530854788137197</c:v>
                </c:pt>
                <c:pt idx="978">
                  <c:v>0.81530854788137197</c:v>
                </c:pt>
                <c:pt idx="979">
                  <c:v>0.81530854788137197</c:v>
                </c:pt>
                <c:pt idx="980">
                  <c:v>0.81530854788137197</c:v>
                </c:pt>
                <c:pt idx="981">
                  <c:v>0.81530854788137197</c:v>
                </c:pt>
                <c:pt idx="982">
                  <c:v>0.81530854788137197</c:v>
                </c:pt>
                <c:pt idx="983">
                  <c:v>0.81530854788137197</c:v>
                </c:pt>
                <c:pt idx="984">
                  <c:v>0.81530854788137197</c:v>
                </c:pt>
                <c:pt idx="985">
                  <c:v>0.81530854788137197</c:v>
                </c:pt>
                <c:pt idx="986">
                  <c:v>0.81530854788137197</c:v>
                </c:pt>
                <c:pt idx="987">
                  <c:v>0.81530854788137197</c:v>
                </c:pt>
                <c:pt idx="988">
                  <c:v>0.81530854788137197</c:v>
                </c:pt>
                <c:pt idx="989">
                  <c:v>0.81530854788137197</c:v>
                </c:pt>
                <c:pt idx="990">
                  <c:v>0.81530854788137197</c:v>
                </c:pt>
                <c:pt idx="991">
                  <c:v>0.81530854788137197</c:v>
                </c:pt>
                <c:pt idx="992">
                  <c:v>0.81530854788137197</c:v>
                </c:pt>
                <c:pt idx="993">
                  <c:v>0.81530854788137197</c:v>
                </c:pt>
                <c:pt idx="994">
                  <c:v>0.81530854788137197</c:v>
                </c:pt>
                <c:pt idx="995">
                  <c:v>0.81530854788137197</c:v>
                </c:pt>
                <c:pt idx="996">
                  <c:v>0.81530854788137197</c:v>
                </c:pt>
                <c:pt idx="997">
                  <c:v>0.81530854788137197</c:v>
                </c:pt>
                <c:pt idx="998">
                  <c:v>0.81530854788137197</c:v>
                </c:pt>
                <c:pt idx="999">
                  <c:v>0.81530854788137197</c:v>
                </c:pt>
                <c:pt idx="1000">
                  <c:v>0.81530854788137197</c:v>
                </c:pt>
                <c:pt idx="1001">
                  <c:v>0.81530854788137197</c:v>
                </c:pt>
                <c:pt idx="1002">
                  <c:v>0.81530854788137197</c:v>
                </c:pt>
                <c:pt idx="1003">
                  <c:v>0.81530854788137197</c:v>
                </c:pt>
                <c:pt idx="1004">
                  <c:v>0.81530854788137197</c:v>
                </c:pt>
                <c:pt idx="1005">
                  <c:v>0.81530854788137197</c:v>
                </c:pt>
                <c:pt idx="1006">
                  <c:v>0.81530854788137197</c:v>
                </c:pt>
                <c:pt idx="1007">
                  <c:v>0.81530854788137197</c:v>
                </c:pt>
                <c:pt idx="1008">
                  <c:v>0.81530854788137197</c:v>
                </c:pt>
                <c:pt idx="1009">
                  <c:v>0.81530854788137197</c:v>
                </c:pt>
                <c:pt idx="1010">
                  <c:v>0.81530854788137197</c:v>
                </c:pt>
                <c:pt idx="1011">
                  <c:v>0.81530854788137197</c:v>
                </c:pt>
                <c:pt idx="1012">
                  <c:v>0.81530854788137197</c:v>
                </c:pt>
                <c:pt idx="1013">
                  <c:v>0.81530854788137197</c:v>
                </c:pt>
                <c:pt idx="1014">
                  <c:v>0.81530854788137197</c:v>
                </c:pt>
                <c:pt idx="1015">
                  <c:v>0.81530854788137197</c:v>
                </c:pt>
                <c:pt idx="1016">
                  <c:v>0.81530854788137197</c:v>
                </c:pt>
                <c:pt idx="1017">
                  <c:v>0.81530854788137197</c:v>
                </c:pt>
                <c:pt idx="1018">
                  <c:v>0.81530854788137197</c:v>
                </c:pt>
                <c:pt idx="1019">
                  <c:v>0.81530854788137197</c:v>
                </c:pt>
                <c:pt idx="1020">
                  <c:v>0.81530854788137197</c:v>
                </c:pt>
                <c:pt idx="1021">
                  <c:v>0.81530854788137197</c:v>
                </c:pt>
                <c:pt idx="1022">
                  <c:v>0.81530854788137197</c:v>
                </c:pt>
                <c:pt idx="1023">
                  <c:v>0.81530854788137197</c:v>
                </c:pt>
                <c:pt idx="1024">
                  <c:v>0.81530854788137197</c:v>
                </c:pt>
                <c:pt idx="1025">
                  <c:v>0.81530854788137197</c:v>
                </c:pt>
                <c:pt idx="1026">
                  <c:v>0.81530854788137197</c:v>
                </c:pt>
                <c:pt idx="1027">
                  <c:v>0.81530854788137197</c:v>
                </c:pt>
                <c:pt idx="1028">
                  <c:v>0.81530854788137197</c:v>
                </c:pt>
                <c:pt idx="1029">
                  <c:v>0.81530854788137197</c:v>
                </c:pt>
                <c:pt idx="1030">
                  <c:v>0.81530854788137197</c:v>
                </c:pt>
                <c:pt idx="1031">
                  <c:v>0.81530854788137197</c:v>
                </c:pt>
                <c:pt idx="1032">
                  <c:v>0.81530854788137197</c:v>
                </c:pt>
                <c:pt idx="1033">
                  <c:v>0.81530854788137197</c:v>
                </c:pt>
                <c:pt idx="1034">
                  <c:v>0.81530854788137197</c:v>
                </c:pt>
                <c:pt idx="1035">
                  <c:v>0.81530854788137197</c:v>
                </c:pt>
                <c:pt idx="1036">
                  <c:v>0.81530854788137197</c:v>
                </c:pt>
                <c:pt idx="1037">
                  <c:v>0.81530854788137197</c:v>
                </c:pt>
                <c:pt idx="1038">
                  <c:v>0.81530854788137197</c:v>
                </c:pt>
                <c:pt idx="1039">
                  <c:v>0.81530854788137197</c:v>
                </c:pt>
                <c:pt idx="1040">
                  <c:v>0.81530854788137197</c:v>
                </c:pt>
                <c:pt idx="1041">
                  <c:v>0.81530854788137197</c:v>
                </c:pt>
                <c:pt idx="1042">
                  <c:v>0.81530854788137197</c:v>
                </c:pt>
                <c:pt idx="1043">
                  <c:v>0.81530854788137197</c:v>
                </c:pt>
                <c:pt idx="1044">
                  <c:v>0.81530854788137197</c:v>
                </c:pt>
                <c:pt idx="1045">
                  <c:v>0.81530854788137197</c:v>
                </c:pt>
                <c:pt idx="1046">
                  <c:v>0.81530854788137197</c:v>
                </c:pt>
                <c:pt idx="1047">
                  <c:v>0.81530854788137197</c:v>
                </c:pt>
                <c:pt idx="1048">
                  <c:v>0.81530854788137197</c:v>
                </c:pt>
                <c:pt idx="1049">
                  <c:v>0.81530854788137197</c:v>
                </c:pt>
                <c:pt idx="1050">
                  <c:v>0.81530854788137197</c:v>
                </c:pt>
                <c:pt idx="1051">
                  <c:v>0.81530854788137197</c:v>
                </c:pt>
                <c:pt idx="1052">
                  <c:v>0.81530854788137197</c:v>
                </c:pt>
                <c:pt idx="1053">
                  <c:v>0.81530854788137197</c:v>
                </c:pt>
                <c:pt idx="1054">
                  <c:v>0.81530854788137197</c:v>
                </c:pt>
                <c:pt idx="1055">
                  <c:v>0.81530854788137197</c:v>
                </c:pt>
                <c:pt idx="1056">
                  <c:v>0.81530854788137197</c:v>
                </c:pt>
                <c:pt idx="1057">
                  <c:v>0.81530854788137197</c:v>
                </c:pt>
                <c:pt idx="1058">
                  <c:v>0.81530854788137197</c:v>
                </c:pt>
                <c:pt idx="1059">
                  <c:v>0.81530854788137197</c:v>
                </c:pt>
                <c:pt idx="1060">
                  <c:v>0.81530854788137197</c:v>
                </c:pt>
                <c:pt idx="1061">
                  <c:v>0.81530854788137197</c:v>
                </c:pt>
                <c:pt idx="1062">
                  <c:v>0.81530854788137197</c:v>
                </c:pt>
                <c:pt idx="1063">
                  <c:v>0.81530854788137197</c:v>
                </c:pt>
                <c:pt idx="1064">
                  <c:v>0.81530854788137197</c:v>
                </c:pt>
                <c:pt idx="1065">
                  <c:v>0.81530854788137197</c:v>
                </c:pt>
                <c:pt idx="1066">
                  <c:v>0.81530854788137197</c:v>
                </c:pt>
                <c:pt idx="1067">
                  <c:v>0.81530854788137197</c:v>
                </c:pt>
                <c:pt idx="1068">
                  <c:v>0.81530854788137197</c:v>
                </c:pt>
                <c:pt idx="1069">
                  <c:v>0.81530854788137197</c:v>
                </c:pt>
                <c:pt idx="1070">
                  <c:v>0.81530854788137197</c:v>
                </c:pt>
                <c:pt idx="1071">
                  <c:v>0.81530854788137197</c:v>
                </c:pt>
                <c:pt idx="1072">
                  <c:v>0.81530854788137197</c:v>
                </c:pt>
                <c:pt idx="1073">
                  <c:v>0.81530854788137197</c:v>
                </c:pt>
                <c:pt idx="1074">
                  <c:v>0.81530854788137197</c:v>
                </c:pt>
                <c:pt idx="1075">
                  <c:v>0.81530854788137197</c:v>
                </c:pt>
                <c:pt idx="1076">
                  <c:v>0.81530854788137197</c:v>
                </c:pt>
                <c:pt idx="1077">
                  <c:v>0.81530854788137197</c:v>
                </c:pt>
                <c:pt idx="1078">
                  <c:v>0.81530854788137197</c:v>
                </c:pt>
                <c:pt idx="1079">
                  <c:v>0.81530854788137197</c:v>
                </c:pt>
                <c:pt idx="1080">
                  <c:v>0.81530854788137197</c:v>
                </c:pt>
                <c:pt idx="1081">
                  <c:v>0.81530854788137197</c:v>
                </c:pt>
                <c:pt idx="1082">
                  <c:v>0.81530854788137197</c:v>
                </c:pt>
                <c:pt idx="1083">
                  <c:v>0.81530854788137197</c:v>
                </c:pt>
                <c:pt idx="1084">
                  <c:v>0.81530854788137197</c:v>
                </c:pt>
                <c:pt idx="1085">
                  <c:v>0.81530854788137197</c:v>
                </c:pt>
                <c:pt idx="1086">
                  <c:v>0.81530854788137197</c:v>
                </c:pt>
                <c:pt idx="1087">
                  <c:v>0.81530854788137197</c:v>
                </c:pt>
                <c:pt idx="1088">
                  <c:v>0.81530854788137197</c:v>
                </c:pt>
                <c:pt idx="1089">
                  <c:v>0.81530854788137197</c:v>
                </c:pt>
                <c:pt idx="1090">
                  <c:v>0.81530854788137197</c:v>
                </c:pt>
                <c:pt idx="1091">
                  <c:v>0.81530854788137197</c:v>
                </c:pt>
                <c:pt idx="1092">
                  <c:v>0.81530854788137197</c:v>
                </c:pt>
                <c:pt idx="1093">
                  <c:v>0.81530854788137197</c:v>
                </c:pt>
                <c:pt idx="1094">
                  <c:v>0.81530854788137197</c:v>
                </c:pt>
                <c:pt idx="1095">
                  <c:v>0.81530854788137197</c:v>
                </c:pt>
                <c:pt idx="1096">
                  <c:v>0.81530854788137197</c:v>
                </c:pt>
                <c:pt idx="1097">
                  <c:v>0.81530854788137197</c:v>
                </c:pt>
                <c:pt idx="1098">
                  <c:v>0.81530854788137197</c:v>
                </c:pt>
                <c:pt idx="1099">
                  <c:v>0.81530854788137197</c:v>
                </c:pt>
                <c:pt idx="1100">
                  <c:v>0.81530854788137197</c:v>
                </c:pt>
                <c:pt idx="1101">
                  <c:v>0.81530854788137197</c:v>
                </c:pt>
                <c:pt idx="1102">
                  <c:v>0.81530854788137197</c:v>
                </c:pt>
                <c:pt idx="1103">
                  <c:v>0.81530854788137197</c:v>
                </c:pt>
                <c:pt idx="1104">
                  <c:v>0.81530854788137197</c:v>
                </c:pt>
                <c:pt idx="1105">
                  <c:v>0.81530854788137197</c:v>
                </c:pt>
                <c:pt idx="1106">
                  <c:v>0.81530854788137197</c:v>
                </c:pt>
                <c:pt idx="1107">
                  <c:v>0.81530854788137197</c:v>
                </c:pt>
                <c:pt idx="1108">
                  <c:v>0.81530854788137197</c:v>
                </c:pt>
                <c:pt idx="1109">
                  <c:v>0.81530854788137197</c:v>
                </c:pt>
                <c:pt idx="1110">
                  <c:v>0.81530854788137197</c:v>
                </c:pt>
                <c:pt idx="1111">
                  <c:v>0.81530854788137197</c:v>
                </c:pt>
                <c:pt idx="1112">
                  <c:v>0.81530854788137197</c:v>
                </c:pt>
                <c:pt idx="1113">
                  <c:v>0.81530854788137197</c:v>
                </c:pt>
                <c:pt idx="1114">
                  <c:v>0.81530854788137197</c:v>
                </c:pt>
                <c:pt idx="1115">
                  <c:v>0.81530854788137197</c:v>
                </c:pt>
                <c:pt idx="1116">
                  <c:v>0.81530854788137197</c:v>
                </c:pt>
                <c:pt idx="1117">
                  <c:v>0.81530854788137197</c:v>
                </c:pt>
                <c:pt idx="1118">
                  <c:v>0.81530854788137197</c:v>
                </c:pt>
                <c:pt idx="1119">
                  <c:v>0.81530854788137197</c:v>
                </c:pt>
                <c:pt idx="1120">
                  <c:v>0.81530854788137197</c:v>
                </c:pt>
                <c:pt idx="1121">
                  <c:v>0.81530854788137197</c:v>
                </c:pt>
                <c:pt idx="1122">
                  <c:v>0.81530854788137197</c:v>
                </c:pt>
                <c:pt idx="1123">
                  <c:v>0.81530854788137197</c:v>
                </c:pt>
                <c:pt idx="1124">
                  <c:v>0.81530854788137197</c:v>
                </c:pt>
                <c:pt idx="1125">
                  <c:v>0.81530854788137197</c:v>
                </c:pt>
                <c:pt idx="1126">
                  <c:v>0.81530854788137197</c:v>
                </c:pt>
                <c:pt idx="1127">
                  <c:v>0.81530854788137197</c:v>
                </c:pt>
                <c:pt idx="1128">
                  <c:v>0.81530854788137197</c:v>
                </c:pt>
                <c:pt idx="1129">
                  <c:v>0.81530854788137197</c:v>
                </c:pt>
                <c:pt idx="1130">
                  <c:v>0.81530854788137197</c:v>
                </c:pt>
                <c:pt idx="1131">
                  <c:v>0.81530854788137197</c:v>
                </c:pt>
                <c:pt idx="1132">
                  <c:v>0.81530854788137197</c:v>
                </c:pt>
                <c:pt idx="1133">
                  <c:v>0.81530854788137197</c:v>
                </c:pt>
                <c:pt idx="1134">
                  <c:v>0.81530854788137197</c:v>
                </c:pt>
                <c:pt idx="1135">
                  <c:v>0.81530854788137197</c:v>
                </c:pt>
                <c:pt idx="1136">
                  <c:v>0.81530854788137197</c:v>
                </c:pt>
                <c:pt idx="1137">
                  <c:v>0.81530854788137197</c:v>
                </c:pt>
                <c:pt idx="1138">
                  <c:v>0.81530854788137197</c:v>
                </c:pt>
                <c:pt idx="1139">
                  <c:v>0.81530854788137197</c:v>
                </c:pt>
                <c:pt idx="1140">
                  <c:v>0.81530854788137197</c:v>
                </c:pt>
                <c:pt idx="1141">
                  <c:v>0.81530854788137197</c:v>
                </c:pt>
                <c:pt idx="1142">
                  <c:v>0.81530854788137197</c:v>
                </c:pt>
                <c:pt idx="1143">
                  <c:v>0.81530854788137197</c:v>
                </c:pt>
                <c:pt idx="1144">
                  <c:v>0.81530854788137197</c:v>
                </c:pt>
                <c:pt idx="1145">
                  <c:v>0.81530854788137197</c:v>
                </c:pt>
                <c:pt idx="1146">
                  <c:v>0.81530854788137197</c:v>
                </c:pt>
                <c:pt idx="1147">
                  <c:v>0.81530854788137197</c:v>
                </c:pt>
                <c:pt idx="1148">
                  <c:v>0.81530854788137197</c:v>
                </c:pt>
                <c:pt idx="1149">
                  <c:v>0.81530854788137197</c:v>
                </c:pt>
                <c:pt idx="1150">
                  <c:v>0.81530854788137197</c:v>
                </c:pt>
                <c:pt idx="1151">
                  <c:v>0.81530854788137197</c:v>
                </c:pt>
                <c:pt idx="1152">
                  <c:v>0.81530854788137197</c:v>
                </c:pt>
                <c:pt idx="1153">
                  <c:v>0.81530854788137197</c:v>
                </c:pt>
                <c:pt idx="1154">
                  <c:v>0.81530854788137197</c:v>
                </c:pt>
                <c:pt idx="1155">
                  <c:v>0.81530854788137197</c:v>
                </c:pt>
                <c:pt idx="1156">
                  <c:v>0.81530854788137197</c:v>
                </c:pt>
                <c:pt idx="1157">
                  <c:v>0.81530854788137197</c:v>
                </c:pt>
                <c:pt idx="1158">
                  <c:v>0.81530854788137197</c:v>
                </c:pt>
                <c:pt idx="1159">
                  <c:v>0.81530854788137197</c:v>
                </c:pt>
                <c:pt idx="1160">
                  <c:v>0.81530854788137197</c:v>
                </c:pt>
                <c:pt idx="1161">
                  <c:v>0.81530854788137197</c:v>
                </c:pt>
                <c:pt idx="1162">
                  <c:v>0.81530854788137197</c:v>
                </c:pt>
                <c:pt idx="1163">
                  <c:v>0.81530854788137197</c:v>
                </c:pt>
                <c:pt idx="1164">
                  <c:v>0.81530854788137197</c:v>
                </c:pt>
                <c:pt idx="1165">
                  <c:v>0.81530854788137197</c:v>
                </c:pt>
                <c:pt idx="1166">
                  <c:v>0.81530854788137197</c:v>
                </c:pt>
                <c:pt idx="1167">
                  <c:v>0.81530854788137197</c:v>
                </c:pt>
                <c:pt idx="1168">
                  <c:v>0.81530854788137197</c:v>
                </c:pt>
                <c:pt idx="1169">
                  <c:v>0.81530854788137197</c:v>
                </c:pt>
                <c:pt idx="1170">
                  <c:v>0.81530854788137197</c:v>
                </c:pt>
                <c:pt idx="1171">
                  <c:v>0.81530854788137197</c:v>
                </c:pt>
                <c:pt idx="1172">
                  <c:v>0.81530854788137197</c:v>
                </c:pt>
                <c:pt idx="1173">
                  <c:v>0.81530854788137197</c:v>
                </c:pt>
                <c:pt idx="1174">
                  <c:v>0.81530854788137197</c:v>
                </c:pt>
                <c:pt idx="1175">
                  <c:v>0.81530854788137197</c:v>
                </c:pt>
                <c:pt idx="1176">
                  <c:v>0.81530854788137197</c:v>
                </c:pt>
                <c:pt idx="1177">
                  <c:v>0.81530854788137197</c:v>
                </c:pt>
                <c:pt idx="1178">
                  <c:v>0.81530854788137197</c:v>
                </c:pt>
                <c:pt idx="1179">
                  <c:v>0.81530854788137197</c:v>
                </c:pt>
                <c:pt idx="1180">
                  <c:v>0.81530854788137197</c:v>
                </c:pt>
                <c:pt idx="1181">
                  <c:v>0.81530854788137197</c:v>
                </c:pt>
                <c:pt idx="1182">
                  <c:v>0.81530854788137197</c:v>
                </c:pt>
                <c:pt idx="1183">
                  <c:v>0.81530854788137197</c:v>
                </c:pt>
                <c:pt idx="1184">
                  <c:v>0.81530854788137197</c:v>
                </c:pt>
                <c:pt idx="1185">
                  <c:v>0.81530854788137197</c:v>
                </c:pt>
                <c:pt idx="1186">
                  <c:v>0.81530854788137197</c:v>
                </c:pt>
                <c:pt idx="1187">
                  <c:v>0.81530854788137197</c:v>
                </c:pt>
                <c:pt idx="1188">
                  <c:v>0.81530854788137197</c:v>
                </c:pt>
                <c:pt idx="1189">
                  <c:v>0.81530854788137197</c:v>
                </c:pt>
                <c:pt idx="1190">
                  <c:v>0.81530854788137197</c:v>
                </c:pt>
                <c:pt idx="1191">
                  <c:v>0.81530854788137197</c:v>
                </c:pt>
                <c:pt idx="1192">
                  <c:v>0.81530854788137197</c:v>
                </c:pt>
                <c:pt idx="1193">
                  <c:v>0.81530854788137197</c:v>
                </c:pt>
                <c:pt idx="1194">
                  <c:v>0.81530854788137197</c:v>
                </c:pt>
                <c:pt idx="1195">
                  <c:v>0.81530854788137197</c:v>
                </c:pt>
                <c:pt idx="1196">
                  <c:v>0.81530854788137197</c:v>
                </c:pt>
                <c:pt idx="1197">
                  <c:v>0.81530854788137197</c:v>
                </c:pt>
                <c:pt idx="1198">
                  <c:v>0.81530854788137197</c:v>
                </c:pt>
                <c:pt idx="1199">
                  <c:v>0.81530854788137197</c:v>
                </c:pt>
                <c:pt idx="1200">
                  <c:v>0.81530854788137197</c:v>
                </c:pt>
                <c:pt idx="1201">
                  <c:v>0.81530854788137197</c:v>
                </c:pt>
                <c:pt idx="1202">
                  <c:v>0.81530854788137197</c:v>
                </c:pt>
                <c:pt idx="1203">
                  <c:v>0.81530854788137197</c:v>
                </c:pt>
                <c:pt idx="1204">
                  <c:v>0.81530854788137197</c:v>
                </c:pt>
                <c:pt idx="1205">
                  <c:v>0.81530854788137197</c:v>
                </c:pt>
                <c:pt idx="1206">
                  <c:v>0.81530854788137197</c:v>
                </c:pt>
                <c:pt idx="1207">
                  <c:v>0.81530854788137197</c:v>
                </c:pt>
                <c:pt idx="1208">
                  <c:v>0.81530854788137197</c:v>
                </c:pt>
                <c:pt idx="1209">
                  <c:v>0.81530854788137197</c:v>
                </c:pt>
                <c:pt idx="1210">
                  <c:v>0.81530854788137197</c:v>
                </c:pt>
                <c:pt idx="1211">
                  <c:v>0.81530854788137197</c:v>
                </c:pt>
                <c:pt idx="1212">
                  <c:v>0.81530854788137197</c:v>
                </c:pt>
                <c:pt idx="1213">
                  <c:v>0.81530854788137197</c:v>
                </c:pt>
                <c:pt idx="1214">
                  <c:v>0.81530854788137197</c:v>
                </c:pt>
                <c:pt idx="1215">
                  <c:v>0.81530854788137197</c:v>
                </c:pt>
                <c:pt idx="1216">
                  <c:v>0.81530854788137197</c:v>
                </c:pt>
                <c:pt idx="1217">
                  <c:v>0.81530854788137197</c:v>
                </c:pt>
                <c:pt idx="1218">
                  <c:v>0.81530854788137197</c:v>
                </c:pt>
                <c:pt idx="1219">
                  <c:v>0.81530854788137197</c:v>
                </c:pt>
                <c:pt idx="1220">
                  <c:v>0.81530854788137197</c:v>
                </c:pt>
                <c:pt idx="1221">
                  <c:v>0.81530854788137197</c:v>
                </c:pt>
                <c:pt idx="1222">
                  <c:v>0.81530854788137197</c:v>
                </c:pt>
                <c:pt idx="1223">
                  <c:v>0.81530854788137197</c:v>
                </c:pt>
                <c:pt idx="1224">
                  <c:v>0.81530854788137197</c:v>
                </c:pt>
                <c:pt idx="1225">
                  <c:v>0.81530854788137197</c:v>
                </c:pt>
                <c:pt idx="1226">
                  <c:v>0.81530854788137197</c:v>
                </c:pt>
                <c:pt idx="1227">
                  <c:v>0.81530854788137197</c:v>
                </c:pt>
                <c:pt idx="1228">
                  <c:v>0.81530854788137197</c:v>
                </c:pt>
                <c:pt idx="1229">
                  <c:v>0.81530854788137197</c:v>
                </c:pt>
                <c:pt idx="1230">
                  <c:v>0.81530854788137197</c:v>
                </c:pt>
                <c:pt idx="1231">
                  <c:v>0.81530854788137197</c:v>
                </c:pt>
                <c:pt idx="1232">
                  <c:v>0.81530854788137197</c:v>
                </c:pt>
                <c:pt idx="1233">
                  <c:v>0.81530854788137197</c:v>
                </c:pt>
                <c:pt idx="1234">
                  <c:v>0.81530854788137197</c:v>
                </c:pt>
                <c:pt idx="1235">
                  <c:v>0.81530854788137197</c:v>
                </c:pt>
                <c:pt idx="1236">
                  <c:v>0.81530854788137197</c:v>
                </c:pt>
                <c:pt idx="1237">
                  <c:v>0.81530854788137197</c:v>
                </c:pt>
                <c:pt idx="1238">
                  <c:v>0.81530854788137197</c:v>
                </c:pt>
                <c:pt idx="1239">
                  <c:v>0.81530854788137197</c:v>
                </c:pt>
                <c:pt idx="1240">
                  <c:v>0.81530854788137197</c:v>
                </c:pt>
                <c:pt idx="1241">
                  <c:v>0.81530854788137197</c:v>
                </c:pt>
                <c:pt idx="1242">
                  <c:v>0.81530854788137197</c:v>
                </c:pt>
                <c:pt idx="1243">
                  <c:v>0.81530854788137197</c:v>
                </c:pt>
                <c:pt idx="1244">
                  <c:v>0.81530854788137197</c:v>
                </c:pt>
                <c:pt idx="1245">
                  <c:v>0.81530854788137197</c:v>
                </c:pt>
                <c:pt idx="1246">
                  <c:v>0.81530854788137197</c:v>
                </c:pt>
                <c:pt idx="1247">
                  <c:v>0.81530854788137197</c:v>
                </c:pt>
                <c:pt idx="1248">
                  <c:v>0.81530854788137197</c:v>
                </c:pt>
                <c:pt idx="1249">
                  <c:v>0.81530854788137197</c:v>
                </c:pt>
                <c:pt idx="1250">
                  <c:v>0.81530854788137197</c:v>
                </c:pt>
                <c:pt idx="1251">
                  <c:v>0.81530854788137197</c:v>
                </c:pt>
                <c:pt idx="1252">
                  <c:v>0.81530854788137197</c:v>
                </c:pt>
                <c:pt idx="1253">
                  <c:v>0.81530854788137197</c:v>
                </c:pt>
                <c:pt idx="1254">
                  <c:v>0.81530854788137197</c:v>
                </c:pt>
                <c:pt idx="1255">
                  <c:v>0.81530854788137197</c:v>
                </c:pt>
                <c:pt idx="1256">
                  <c:v>0.81530854788137197</c:v>
                </c:pt>
                <c:pt idx="1257">
                  <c:v>0.81530854788137197</c:v>
                </c:pt>
                <c:pt idx="1258">
                  <c:v>0.81530854788137197</c:v>
                </c:pt>
                <c:pt idx="1259">
                  <c:v>0.81530854788137197</c:v>
                </c:pt>
                <c:pt idx="1260">
                  <c:v>0.81530854788137197</c:v>
                </c:pt>
                <c:pt idx="1261">
                  <c:v>0.81530854788137197</c:v>
                </c:pt>
                <c:pt idx="1262">
                  <c:v>0.81530854788137197</c:v>
                </c:pt>
                <c:pt idx="1263">
                  <c:v>0.81530854788137197</c:v>
                </c:pt>
                <c:pt idx="1264">
                  <c:v>0.81530854788137197</c:v>
                </c:pt>
                <c:pt idx="1265">
                  <c:v>0.81530854788137197</c:v>
                </c:pt>
                <c:pt idx="1266">
                  <c:v>0.81530854788137197</c:v>
                </c:pt>
                <c:pt idx="1267">
                  <c:v>0.81530854788137197</c:v>
                </c:pt>
                <c:pt idx="1268">
                  <c:v>0.81530854788137197</c:v>
                </c:pt>
                <c:pt idx="1269">
                  <c:v>0.81530854788137197</c:v>
                </c:pt>
                <c:pt idx="1270">
                  <c:v>0.81530854788137197</c:v>
                </c:pt>
                <c:pt idx="1271">
                  <c:v>0.81530854788137197</c:v>
                </c:pt>
                <c:pt idx="1272">
                  <c:v>0.81530854788137197</c:v>
                </c:pt>
                <c:pt idx="1273">
                  <c:v>0.81530854788137197</c:v>
                </c:pt>
                <c:pt idx="1274">
                  <c:v>0.81530854788137197</c:v>
                </c:pt>
                <c:pt idx="1275">
                  <c:v>0.81530854788137197</c:v>
                </c:pt>
                <c:pt idx="1276">
                  <c:v>0.81530854788137197</c:v>
                </c:pt>
                <c:pt idx="1277">
                  <c:v>0.81530854788137197</c:v>
                </c:pt>
                <c:pt idx="1278">
                  <c:v>0.81530854788137197</c:v>
                </c:pt>
                <c:pt idx="1279">
                  <c:v>0.81530854788137197</c:v>
                </c:pt>
                <c:pt idx="1280">
                  <c:v>0.81530854788137197</c:v>
                </c:pt>
                <c:pt idx="1281">
                  <c:v>0.81530854788137197</c:v>
                </c:pt>
                <c:pt idx="1282">
                  <c:v>0.81530854788137197</c:v>
                </c:pt>
                <c:pt idx="1283">
                  <c:v>0.81530854788137197</c:v>
                </c:pt>
                <c:pt idx="1284">
                  <c:v>0.81530854788137197</c:v>
                </c:pt>
                <c:pt idx="1285">
                  <c:v>0.81530854788137197</c:v>
                </c:pt>
                <c:pt idx="1286">
                  <c:v>0.81530854788137197</c:v>
                </c:pt>
                <c:pt idx="1287">
                  <c:v>0.81530854788137197</c:v>
                </c:pt>
                <c:pt idx="1288">
                  <c:v>0.81530854788137197</c:v>
                </c:pt>
                <c:pt idx="1289">
                  <c:v>0.81530854788137197</c:v>
                </c:pt>
                <c:pt idx="1290">
                  <c:v>0.81530854788137197</c:v>
                </c:pt>
                <c:pt idx="1291">
                  <c:v>0.81530854788137197</c:v>
                </c:pt>
                <c:pt idx="1292">
                  <c:v>0.81530854788137197</c:v>
                </c:pt>
                <c:pt idx="1293">
                  <c:v>0.81530854788137197</c:v>
                </c:pt>
                <c:pt idx="1294">
                  <c:v>0.81530854788137197</c:v>
                </c:pt>
                <c:pt idx="1295">
                  <c:v>0.81530854788137197</c:v>
                </c:pt>
                <c:pt idx="1296">
                  <c:v>0.81530854788137197</c:v>
                </c:pt>
                <c:pt idx="1297">
                  <c:v>0.81530854788137197</c:v>
                </c:pt>
                <c:pt idx="1298">
                  <c:v>0.81530854788137197</c:v>
                </c:pt>
                <c:pt idx="1299">
                  <c:v>0.81530854788137197</c:v>
                </c:pt>
                <c:pt idx="1300">
                  <c:v>0.81530854788137197</c:v>
                </c:pt>
                <c:pt idx="1301">
                  <c:v>0.81530854788137197</c:v>
                </c:pt>
                <c:pt idx="1302">
                  <c:v>0.81530854788137197</c:v>
                </c:pt>
                <c:pt idx="1303">
                  <c:v>0.81530854788137197</c:v>
                </c:pt>
                <c:pt idx="1304">
                  <c:v>0.81530854788137197</c:v>
                </c:pt>
                <c:pt idx="1305">
                  <c:v>0.81530854788137197</c:v>
                </c:pt>
                <c:pt idx="1306">
                  <c:v>0.81530854788137197</c:v>
                </c:pt>
                <c:pt idx="1307">
                  <c:v>0.81530854788137197</c:v>
                </c:pt>
                <c:pt idx="1308">
                  <c:v>0.81530854788137197</c:v>
                </c:pt>
                <c:pt idx="1309">
                  <c:v>0.81530854788137197</c:v>
                </c:pt>
                <c:pt idx="1310">
                  <c:v>0.81530854788137197</c:v>
                </c:pt>
                <c:pt idx="1311">
                  <c:v>0.81530854788137197</c:v>
                </c:pt>
                <c:pt idx="1312">
                  <c:v>0.81530854788137197</c:v>
                </c:pt>
                <c:pt idx="1313">
                  <c:v>0.81530854788137197</c:v>
                </c:pt>
                <c:pt idx="1314">
                  <c:v>0.81530854788137197</c:v>
                </c:pt>
                <c:pt idx="1315">
                  <c:v>0.81530854788137197</c:v>
                </c:pt>
                <c:pt idx="1316">
                  <c:v>0.81530854788137197</c:v>
                </c:pt>
                <c:pt idx="1317">
                  <c:v>0.81530854788137197</c:v>
                </c:pt>
                <c:pt idx="1318">
                  <c:v>0.81530854788137197</c:v>
                </c:pt>
                <c:pt idx="1319">
                  <c:v>0.81530854788137197</c:v>
                </c:pt>
                <c:pt idx="1320">
                  <c:v>0.81530854788137197</c:v>
                </c:pt>
                <c:pt idx="1321">
                  <c:v>0.81530854788137197</c:v>
                </c:pt>
                <c:pt idx="1322">
                  <c:v>0.81530854788137197</c:v>
                </c:pt>
                <c:pt idx="1323">
                  <c:v>0.81530854788137197</c:v>
                </c:pt>
                <c:pt idx="1324">
                  <c:v>0.81530854788137197</c:v>
                </c:pt>
                <c:pt idx="1325">
                  <c:v>0.81530854788137197</c:v>
                </c:pt>
                <c:pt idx="1326">
                  <c:v>0.81530854788137197</c:v>
                </c:pt>
                <c:pt idx="1327">
                  <c:v>0.81530854788137197</c:v>
                </c:pt>
                <c:pt idx="1328">
                  <c:v>0.81530854788137197</c:v>
                </c:pt>
                <c:pt idx="1329">
                  <c:v>0.81530854788137197</c:v>
                </c:pt>
                <c:pt idx="1330">
                  <c:v>0.81530854788137197</c:v>
                </c:pt>
                <c:pt idx="1331">
                  <c:v>0.81530854788137197</c:v>
                </c:pt>
                <c:pt idx="1332">
                  <c:v>0.81530854788137197</c:v>
                </c:pt>
                <c:pt idx="1333">
                  <c:v>0.81530854788137197</c:v>
                </c:pt>
                <c:pt idx="1334">
                  <c:v>0.81530854788137197</c:v>
                </c:pt>
                <c:pt idx="1335">
                  <c:v>0.81530854788137197</c:v>
                </c:pt>
                <c:pt idx="1336">
                  <c:v>0.81530854788137197</c:v>
                </c:pt>
                <c:pt idx="1337">
                  <c:v>0.81530854788137197</c:v>
                </c:pt>
                <c:pt idx="1338">
                  <c:v>0.81530854788137197</c:v>
                </c:pt>
                <c:pt idx="1339">
                  <c:v>0.81530854788137197</c:v>
                </c:pt>
                <c:pt idx="1340">
                  <c:v>0.81530854788137197</c:v>
                </c:pt>
                <c:pt idx="1341">
                  <c:v>0.81530854788137197</c:v>
                </c:pt>
                <c:pt idx="1342">
                  <c:v>0.81530854788137197</c:v>
                </c:pt>
                <c:pt idx="1343">
                  <c:v>0.81530854788137197</c:v>
                </c:pt>
                <c:pt idx="1344">
                  <c:v>0.81530854788137197</c:v>
                </c:pt>
                <c:pt idx="1345">
                  <c:v>0.81530854788137197</c:v>
                </c:pt>
                <c:pt idx="1346">
                  <c:v>0.81530854788137197</c:v>
                </c:pt>
                <c:pt idx="1347">
                  <c:v>0.81530854788137197</c:v>
                </c:pt>
                <c:pt idx="1348">
                  <c:v>0.81530854788137197</c:v>
                </c:pt>
                <c:pt idx="1349">
                  <c:v>0.81530854788137197</c:v>
                </c:pt>
                <c:pt idx="1350">
                  <c:v>0.81530854788137197</c:v>
                </c:pt>
                <c:pt idx="1351">
                  <c:v>0.81530854788137197</c:v>
                </c:pt>
                <c:pt idx="1352">
                  <c:v>0.81530854788137197</c:v>
                </c:pt>
                <c:pt idx="1353">
                  <c:v>0.81530854788137197</c:v>
                </c:pt>
                <c:pt idx="1354">
                  <c:v>0.81530854788137197</c:v>
                </c:pt>
                <c:pt idx="1355">
                  <c:v>0.81530854788137197</c:v>
                </c:pt>
                <c:pt idx="1356">
                  <c:v>0.81530854788137197</c:v>
                </c:pt>
                <c:pt idx="1357">
                  <c:v>0.81530854788137197</c:v>
                </c:pt>
                <c:pt idx="1358">
                  <c:v>0.81530854788137197</c:v>
                </c:pt>
                <c:pt idx="1359">
                  <c:v>0.81530854788137197</c:v>
                </c:pt>
                <c:pt idx="1360">
                  <c:v>0.81530854788137197</c:v>
                </c:pt>
                <c:pt idx="1361">
                  <c:v>0.81530854788137197</c:v>
                </c:pt>
                <c:pt idx="1362">
                  <c:v>0.81530854788137197</c:v>
                </c:pt>
                <c:pt idx="1363">
                  <c:v>0.81530854788137197</c:v>
                </c:pt>
                <c:pt idx="1364">
                  <c:v>0.81530854788137197</c:v>
                </c:pt>
                <c:pt idx="1365">
                  <c:v>0.81530854788137197</c:v>
                </c:pt>
                <c:pt idx="1366">
                  <c:v>0.81530854788137197</c:v>
                </c:pt>
                <c:pt idx="1367">
                  <c:v>0.81530854788137197</c:v>
                </c:pt>
                <c:pt idx="1368">
                  <c:v>0.81530854788137197</c:v>
                </c:pt>
                <c:pt idx="1369">
                  <c:v>0.81530854788137197</c:v>
                </c:pt>
                <c:pt idx="1370">
                  <c:v>0.81530854788137197</c:v>
                </c:pt>
                <c:pt idx="1371">
                  <c:v>0.81530854788137197</c:v>
                </c:pt>
                <c:pt idx="1372">
                  <c:v>0.81530854788137197</c:v>
                </c:pt>
                <c:pt idx="1373">
                  <c:v>0.81530854788137197</c:v>
                </c:pt>
                <c:pt idx="1374">
                  <c:v>0.81530854788137197</c:v>
                </c:pt>
                <c:pt idx="1375">
                  <c:v>0.81530854788137197</c:v>
                </c:pt>
                <c:pt idx="1376">
                  <c:v>0.81530854788137197</c:v>
                </c:pt>
                <c:pt idx="1377">
                  <c:v>0.81530854788137197</c:v>
                </c:pt>
                <c:pt idx="1378">
                  <c:v>0.81530854788137197</c:v>
                </c:pt>
                <c:pt idx="1379">
                  <c:v>0.81530854788137197</c:v>
                </c:pt>
                <c:pt idx="1380">
                  <c:v>0.81530854788137197</c:v>
                </c:pt>
                <c:pt idx="1381">
                  <c:v>0.81530854788137197</c:v>
                </c:pt>
                <c:pt idx="1382">
                  <c:v>0.81530854788137197</c:v>
                </c:pt>
                <c:pt idx="1383">
                  <c:v>0.81530854788137197</c:v>
                </c:pt>
                <c:pt idx="1384">
                  <c:v>0.81530854788137197</c:v>
                </c:pt>
                <c:pt idx="1385">
                  <c:v>0.81530854788137197</c:v>
                </c:pt>
                <c:pt idx="1386">
                  <c:v>0.81530854788137197</c:v>
                </c:pt>
                <c:pt idx="1387">
                  <c:v>0.81530854788137197</c:v>
                </c:pt>
                <c:pt idx="1388">
                  <c:v>0.81530854788137197</c:v>
                </c:pt>
                <c:pt idx="1389">
                  <c:v>0.81530854788137197</c:v>
                </c:pt>
                <c:pt idx="1390">
                  <c:v>0.81530854788137197</c:v>
                </c:pt>
                <c:pt idx="1391">
                  <c:v>0.81530854788137197</c:v>
                </c:pt>
                <c:pt idx="1392">
                  <c:v>0.81530854788137197</c:v>
                </c:pt>
                <c:pt idx="1393">
                  <c:v>0.81530854788137197</c:v>
                </c:pt>
                <c:pt idx="1394">
                  <c:v>0.81530854788137197</c:v>
                </c:pt>
                <c:pt idx="1395">
                  <c:v>0.81530854788137197</c:v>
                </c:pt>
                <c:pt idx="1396">
                  <c:v>0.81530854788137197</c:v>
                </c:pt>
                <c:pt idx="1397">
                  <c:v>0.81530854788137197</c:v>
                </c:pt>
                <c:pt idx="1398">
                  <c:v>0.81530854788137197</c:v>
                </c:pt>
                <c:pt idx="1399">
                  <c:v>0.81530854788137197</c:v>
                </c:pt>
                <c:pt idx="1400">
                  <c:v>0.81530854788137197</c:v>
                </c:pt>
                <c:pt idx="1401">
                  <c:v>0.81530854788137197</c:v>
                </c:pt>
                <c:pt idx="1402">
                  <c:v>0.81530854788137197</c:v>
                </c:pt>
                <c:pt idx="1403">
                  <c:v>0.81530854788137197</c:v>
                </c:pt>
                <c:pt idx="1404">
                  <c:v>0.81530854788137197</c:v>
                </c:pt>
                <c:pt idx="1405">
                  <c:v>0.81530854788137197</c:v>
                </c:pt>
                <c:pt idx="1406">
                  <c:v>0.81530854788137197</c:v>
                </c:pt>
                <c:pt idx="1407">
                  <c:v>0.81530854788137197</c:v>
                </c:pt>
                <c:pt idx="1408">
                  <c:v>0.81530854788137197</c:v>
                </c:pt>
                <c:pt idx="1409">
                  <c:v>0.81530854788137197</c:v>
                </c:pt>
                <c:pt idx="1410">
                  <c:v>0.81530854788137197</c:v>
                </c:pt>
                <c:pt idx="1411">
                  <c:v>0.81530854788137197</c:v>
                </c:pt>
                <c:pt idx="1412">
                  <c:v>0.81530854788137197</c:v>
                </c:pt>
                <c:pt idx="1413">
                  <c:v>0.81530854788137197</c:v>
                </c:pt>
                <c:pt idx="1414">
                  <c:v>0.81530854788137197</c:v>
                </c:pt>
                <c:pt idx="1415">
                  <c:v>0.81530854788137197</c:v>
                </c:pt>
                <c:pt idx="1416">
                  <c:v>0.81530854788137197</c:v>
                </c:pt>
                <c:pt idx="1417">
                  <c:v>0.81530854788137197</c:v>
                </c:pt>
                <c:pt idx="1418">
                  <c:v>0.81530854788137197</c:v>
                </c:pt>
                <c:pt idx="1419">
                  <c:v>0.81530854788137197</c:v>
                </c:pt>
                <c:pt idx="1420">
                  <c:v>0.81530854788137197</c:v>
                </c:pt>
                <c:pt idx="1421">
                  <c:v>0.81530854788137197</c:v>
                </c:pt>
                <c:pt idx="1422">
                  <c:v>0.81530854788137197</c:v>
                </c:pt>
                <c:pt idx="1423">
                  <c:v>0.81530854788137197</c:v>
                </c:pt>
                <c:pt idx="1424">
                  <c:v>0.81530854788137197</c:v>
                </c:pt>
                <c:pt idx="1425">
                  <c:v>0.81530854788137197</c:v>
                </c:pt>
                <c:pt idx="1426">
                  <c:v>0.81530854788137197</c:v>
                </c:pt>
                <c:pt idx="1427">
                  <c:v>0.81530854788137197</c:v>
                </c:pt>
                <c:pt idx="1428">
                  <c:v>0.81530854788137197</c:v>
                </c:pt>
                <c:pt idx="1429">
                  <c:v>0.81530854788137197</c:v>
                </c:pt>
                <c:pt idx="1430">
                  <c:v>0.81530854788137197</c:v>
                </c:pt>
                <c:pt idx="1431">
                  <c:v>0.81530854788137197</c:v>
                </c:pt>
                <c:pt idx="1432">
                  <c:v>0.81530854788137197</c:v>
                </c:pt>
                <c:pt idx="1433">
                  <c:v>0.81530854788137197</c:v>
                </c:pt>
                <c:pt idx="1434">
                  <c:v>0.81530854788137197</c:v>
                </c:pt>
                <c:pt idx="1435">
                  <c:v>0.81530854788137197</c:v>
                </c:pt>
                <c:pt idx="1436">
                  <c:v>0.81530854788137197</c:v>
                </c:pt>
                <c:pt idx="1437">
                  <c:v>0.81530854788137197</c:v>
                </c:pt>
                <c:pt idx="1438">
                  <c:v>0.81530854788137197</c:v>
                </c:pt>
                <c:pt idx="1439">
                  <c:v>0.81530854788137197</c:v>
                </c:pt>
                <c:pt idx="1440">
                  <c:v>0.81530854788137197</c:v>
                </c:pt>
                <c:pt idx="1441">
                  <c:v>0.81530854788137197</c:v>
                </c:pt>
                <c:pt idx="1442">
                  <c:v>0.81530854788137197</c:v>
                </c:pt>
                <c:pt idx="1443">
                  <c:v>0.81530854788137197</c:v>
                </c:pt>
                <c:pt idx="1444">
                  <c:v>0.81530854788137197</c:v>
                </c:pt>
                <c:pt idx="1445">
                  <c:v>0.81530854788137197</c:v>
                </c:pt>
                <c:pt idx="1446">
                  <c:v>0.81530854788137197</c:v>
                </c:pt>
                <c:pt idx="1447">
                  <c:v>0.81530854788137197</c:v>
                </c:pt>
                <c:pt idx="1448">
                  <c:v>0.81530854788137197</c:v>
                </c:pt>
                <c:pt idx="1449">
                  <c:v>0.81530854788137197</c:v>
                </c:pt>
                <c:pt idx="1450">
                  <c:v>0.81530854788137197</c:v>
                </c:pt>
                <c:pt idx="1451">
                  <c:v>0.81530854788137197</c:v>
                </c:pt>
                <c:pt idx="1452">
                  <c:v>0.81530854788137197</c:v>
                </c:pt>
                <c:pt idx="1453">
                  <c:v>0.81530854788137197</c:v>
                </c:pt>
                <c:pt idx="1454">
                  <c:v>0.81530854788137197</c:v>
                </c:pt>
                <c:pt idx="1455">
                  <c:v>0.81530854788137197</c:v>
                </c:pt>
                <c:pt idx="1456">
                  <c:v>0.81530854788137197</c:v>
                </c:pt>
                <c:pt idx="1457">
                  <c:v>0.81530854788137197</c:v>
                </c:pt>
                <c:pt idx="1458">
                  <c:v>0.81530854788137197</c:v>
                </c:pt>
                <c:pt idx="1459">
                  <c:v>0.81530854788137197</c:v>
                </c:pt>
                <c:pt idx="1460">
                  <c:v>0.81530854788137197</c:v>
                </c:pt>
                <c:pt idx="1461">
                  <c:v>0.81530854788137197</c:v>
                </c:pt>
                <c:pt idx="1462">
                  <c:v>0.81530854788137197</c:v>
                </c:pt>
                <c:pt idx="1463">
                  <c:v>0.81530854788137197</c:v>
                </c:pt>
                <c:pt idx="1464">
                  <c:v>0.81530854788137197</c:v>
                </c:pt>
                <c:pt idx="1465">
                  <c:v>0.81530854788137197</c:v>
                </c:pt>
                <c:pt idx="1466">
                  <c:v>0.81530854788137197</c:v>
                </c:pt>
                <c:pt idx="1467">
                  <c:v>0.81530854788137197</c:v>
                </c:pt>
                <c:pt idx="1468">
                  <c:v>0.81530854788137197</c:v>
                </c:pt>
                <c:pt idx="1469">
                  <c:v>0.81530854788137197</c:v>
                </c:pt>
                <c:pt idx="1470">
                  <c:v>0.81530854788137197</c:v>
                </c:pt>
                <c:pt idx="1471">
                  <c:v>0.81530854788137197</c:v>
                </c:pt>
                <c:pt idx="1472">
                  <c:v>0.81530854788137197</c:v>
                </c:pt>
                <c:pt idx="1473">
                  <c:v>0.81530854788137197</c:v>
                </c:pt>
                <c:pt idx="1474">
                  <c:v>0.81530854788137197</c:v>
                </c:pt>
                <c:pt idx="1475">
                  <c:v>0.81530854788137197</c:v>
                </c:pt>
                <c:pt idx="1476">
                  <c:v>0.81530854788137197</c:v>
                </c:pt>
                <c:pt idx="1477">
                  <c:v>0.81530854788137197</c:v>
                </c:pt>
                <c:pt idx="1478">
                  <c:v>0.81530854788137197</c:v>
                </c:pt>
                <c:pt idx="1479">
                  <c:v>0.81530854788137197</c:v>
                </c:pt>
                <c:pt idx="1480">
                  <c:v>0.81530854788137197</c:v>
                </c:pt>
                <c:pt idx="1481">
                  <c:v>0.81530854788137197</c:v>
                </c:pt>
                <c:pt idx="1482">
                  <c:v>0.81530854788137197</c:v>
                </c:pt>
                <c:pt idx="1483">
                  <c:v>0.81530854788137197</c:v>
                </c:pt>
                <c:pt idx="1484">
                  <c:v>0.81530854788137197</c:v>
                </c:pt>
                <c:pt idx="1485">
                  <c:v>0.81530854788137197</c:v>
                </c:pt>
                <c:pt idx="1486">
                  <c:v>0.81530854788137197</c:v>
                </c:pt>
                <c:pt idx="1487">
                  <c:v>0.81530854788137197</c:v>
                </c:pt>
                <c:pt idx="1488">
                  <c:v>0.81530854788137197</c:v>
                </c:pt>
                <c:pt idx="1489">
                  <c:v>0.81530854788137197</c:v>
                </c:pt>
                <c:pt idx="1490">
                  <c:v>0.81530854788137197</c:v>
                </c:pt>
                <c:pt idx="1491">
                  <c:v>0.81530854788137197</c:v>
                </c:pt>
                <c:pt idx="1492">
                  <c:v>0.81530854788137197</c:v>
                </c:pt>
                <c:pt idx="1493">
                  <c:v>0.81530854788137197</c:v>
                </c:pt>
                <c:pt idx="1494">
                  <c:v>0.81530854788137197</c:v>
                </c:pt>
                <c:pt idx="1495">
                  <c:v>0.81530854788137197</c:v>
                </c:pt>
                <c:pt idx="1496">
                  <c:v>0.81530854788137197</c:v>
                </c:pt>
                <c:pt idx="1497">
                  <c:v>0.81530854788137197</c:v>
                </c:pt>
                <c:pt idx="1498">
                  <c:v>0.81530854788137197</c:v>
                </c:pt>
                <c:pt idx="1499">
                  <c:v>0.81530854788137197</c:v>
                </c:pt>
                <c:pt idx="1500">
                  <c:v>0.81530854788137197</c:v>
                </c:pt>
                <c:pt idx="1501">
                  <c:v>0.81530854788137197</c:v>
                </c:pt>
                <c:pt idx="1502">
                  <c:v>0.81530854788137197</c:v>
                </c:pt>
                <c:pt idx="1503">
                  <c:v>0.81530854788137197</c:v>
                </c:pt>
                <c:pt idx="1504">
                  <c:v>0.81530854788137197</c:v>
                </c:pt>
                <c:pt idx="1505">
                  <c:v>0.81530854788137197</c:v>
                </c:pt>
                <c:pt idx="1506">
                  <c:v>0.81530854788137197</c:v>
                </c:pt>
                <c:pt idx="1507">
                  <c:v>0.81530854788137197</c:v>
                </c:pt>
                <c:pt idx="1508">
                  <c:v>0.81530854788137197</c:v>
                </c:pt>
                <c:pt idx="1509">
                  <c:v>0.81530854788137197</c:v>
                </c:pt>
                <c:pt idx="1510">
                  <c:v>0.81530854788137197</c:v>
                </c:pt>
                <c:pt idx="1511">
                  <c:v>0.81530854788137197</c:v>
                </c:pt>
                <c:pt idx="1512">
                  <c:v>0.81530854788137197</c:v>
                </c:pt>
                <c:pt idx="1513">
                  <c:v>0.81530854788137197</c:v>
                </c:pt>
                <c:pt idx="1514">
                  <c:v>0.81530854788137197</c:v>
                </c:pt>
                <c:pt idx="1515">
                  <c:v>0.81530854788137197</c:v>
                </c:pt>
                <c:pt idx="1516">
                  <c:v>0.81530854788137197</c:v>
                </c:pt>
                <c:pt idx="1517">
                  <c:v>0.81530854788137197</c:v>
                </c:pt>
                <c:pt idx="1518">
                  <c:v>0.81530854788137197</c:v>
                </c:pt>
                <c:pt idx="1519">
                  <c:v>0.81530854788137197</c:v>
                </c:pt>
                <c:pt idx="1520">
                  <c:v>0.81530854788137197</c:v>
                </c:pt>
                <c:pt idx="1521">
                  <c:v>0.81530854788137197</c:v>
                </c:pt>
                <c:pt idx="1522">
                  <c:v>0.81530854788137197</c:v>
                </c:pt>
                <c:pt idx="1523">
                  <c:v>0.81530854788137197</c:v>
                </c:pt>
                <c:pt idx="1524">
                  <c:v>0.81530854788137197</c:v>
                </c:pt>
                <c:pt idx="1525">
                  <c:v>0.81530854788137197</c:v>
                </c:pt>
                <c:pt idx="1526">
                  <c:v>0.81530854788137197</c:v>
                </c:pt>
                <c:pt idx="1527">
                  <c:v>0.81530854788137197</c:v>
                </c:pt>
                <c:pt idx="1528">
                  <c:v>0.81530854788137197</c:v>
                </c:pt>
                <c:pt idx="1529">
                  <c:v>0.81530854788137197</c:v>
                </c:pt>
                <c:pt idx="1530">
                  <c:v>0.81530854788137197</c:v>
                </c:pt>
                <c:pt idx="1531">
                  <c:v>0.81530854788137197</c:v>
                </c:pt>
                <c:pt idx="1532">
                  <c:v>0.81530854788137197</c:v>
                </c:pt>
                <c:pt idx="1533">
                  <c:v>0.81530854788137197</c:v>
                </c:pt>
                <c:pt idx="1534">
                  <c:v>0.81530854788137197</c:v>
                </c:pt>
                <c:pt idx="1535">
                  <c:v>0.81530854788137197</c:v>
                </c:pt>
                <c:pt idx="1536">
                  <c:v>0.81530854788137197</c:v>
                </c:pt>
                <c:pt idx="1537">
                  <c:v>0.81530854788137197</c:v>
                </c:pt>
                <c:pt idx="1538">
                  <c:v>0.81530854788137197</c:v>
                </c:pt>
                <c:pt idx="1539">
                  <c:v>0.81530854788137197</c:v>
                </c:pt>
                <c:pt idx="1540">
                  <c:v>0.81530854788137197</c:v>
                </c:pt>
                <c:pt idx="1541">
                  <c:v>0.81530854788137197</c:v>
                </c:pt>
                <c:pt idx="1542">
                  <c:v>0.81530854788137197</c:v>
                </c:pt>
                <c:pt idx="1543">
                  <c:v>0.81530854788137197</c:v>
                </c:pt>
                <c:pt idx="1544">
                  <c:v>0.81530854788137197</c:v>
                </c:pt>
                <c:pt idx="1545">
                  <c:v>0.81530854788137197</c:v>
                </c:pt>
                <c:pt idx="1546">
                  <c:v>0.81530854788137197</c:v>
                </c:pt>
                <c:pt idx="1547">
                  <c:v>0.97325519050943399</c:v>
                </c:pt>
                <c:pt idx="1548">
                  <c:v>0.97325519050943399</c:v>
                </c:pt>
                <c:pt idx="1549">
                  <c:v>0.97325519050943399</c:v>
                </c:pt>
                <c:pt idx="1550">
                  <c:v>0.97325519050943399</c:v>
                </c:pt>
                <c:pt idx="1551">
                  <c:v>0.97325519050943399</c:v>
                </c:pt>
                <c:pt idx="1552">
                  <c:v>0.97325519050943399</c:v>
                </c:pt>
                <c:pt idx="1553">
                  <c:v>0.97325519050943399</c:v>
                </c:pt>
                <c:pt idx="1554">
                  <c:v>0.97325519050943399</c:v>
                </c:pt>
                <c:pt idx="1555">
                  <c:v>0.97325519050943399</c:v>
                </c:pt>
                <c:pt idx="1556">
                  <c:v>0.97325519050943399</c:v>
                </c:pt>
                <c:pt idx="1557">
                  <c:v>0.97325519050943399</c:v>
                </c:pt>
                <c:pt idx="1558">
                  <c:v>0.97325519050943399</c:v>
                </c:pt>
                <c:pt idx="1559">
                  <c:v>0.97325519050943399</c:v>
                </c:pt>
                <c:pt idx="1560">
                  <c:v>0.97325519050943399</c:v>
                </c:pt>
                <c:pt idx="1561">
                  <c:v>0.97325519050943399</c:v>
                </c:pt>
                <c:pt idx="1562">
                  <c:v>0.97325519050943399</c:v>
                </c:pt>
                <c:pt idx="1563">
                  <c:v>0.97325519050943399</c:v>
                </c:pt>
                <c:pt idx="1564">
                  <c:v>0.97325519050943399</c:v>
                </c:pt>
                <c:pt idx="1565">
                  <c:v>0.97325519050943399</c:v>
                </c:pt>
                <c:pt idx="1566">
                  <c:v>0.97325519050943399</c:v>
                </c:pt>
                <c:pt idx="1567">
                  <c:v>0.97325519050943399</c:v>
                </c:pt>
                <c:pt idx="1568">
                  <c:v>0.97325519050943399</c:v>
                </c:pt>
                <c:pt idx="1569">
                  <c:v>0.97325519050943399</c:v>
                </c:pt>
                <c:pt idx="1570">
                  <c:v>0.97325519050943399</c:v>
                </c:pt>
                <c:pt idx="1571">
                  <c:v>0.97325519050943399</c:v>
                </c:pt>
                <c:pt idx="1572">
                  <c:v>0.97325519050943399</c:v>
                </c:pt>
                <c:pt idx="1573">
                  <c:v>0.97325519050943399</c:v>
                </c:pt>
                <c:pt idx="1574">
                  <c:v>0.97325519050943399</c:v>
                </c:pt>
                <c:pt idx="1575">
                  <c:v>0.97325519050943399</c:v>
                </c:pt>
                <c:pt idx="1576">
                  <c:v>0.97325519050943399</c:v>
                </c:pt>
                <c:pt idx="1577">
                  <c:v>0.97325519050943399</c:v>
                </c:pt>
                <c:pt idx="1578">
                  <c:v>0.97325519050943399</c:v>
                </c:pt>
                <c:pt idx="1579">
                  <c:v>0.97325519050943399</c:v>
                </c:pt>
                <c:pt idx="1580">
                  <c:v>0.97325519050943399</c:v>
                </c:pt>
                <c:pt idx="1581">
                  <c:v>0.97325519050943399</c:v>
                </c:pt>
                <c:pt idx="1582">
                  <c:v>0.97325519050943399</c:v>
                </c:pt>
                <c:pt idx="1583">
                  <c:v>0.97325519050943399</c:v>
                </c:pt>
                <c:pt idx="1584">
                  <c:v>0.97325519050943399</c:v>
                </c:pt>
                <c:pt idx="1585">
                  <c:v>0.97325519050943399</c:v>
                </c:pt>
                <c:pt idx="1586">
                  <c:v>0.97325519050943399</c:v>
                </c:pt>
                <c:pt idx="1587">
                  <c:v>0.97325519050943399</c:v>
                </c:pt>
                <c:pt idx="1588">
                  <c:v>0.97325519050943399</c:v>
                </c:pt>
                <c:pt idx="1589">
                  <c:v>0.97325519050943399</c:v>
                </c:pt>
                <c:pt idx="1590">
                  <c:v>0.97325519050943399</c:v>
                </c:pt>
                <c:pt idx="1591">
                  <c:v>0.97325519050943399</c:v>
                </c:pt>
                <c:pt idx="1592">
                  <c:v>0.97325519050943399</c:v>
                </c:pt>
                <c:pt idx="1593">
                  <c:v>0.97325519050943399</c:v>
                </c:pt>
                <c:pt idx="1594">
                  <c:v>0.97325519050943399</c:v>
                </c:pt>
                <c:pt idx="1595">
                  <c:v>0.97325519050943399</c:v>
                </c:pt>
                <c:pt idx="1596">
                  <c:v>0.97325519050943399</c:v>
                </c:pt>
                <c:pt idx="1597">
                  <c:v>0.97325519050943399</c:v>
                </c:pt>
                <c:pt idx="1598">
                  <c:v>0.97325519050943399</c:v>
                </c:pt>
                <c:pt idx="1599">
                  <c:v>0.97325519050943399</c:v>
                </c:pt>
                <c:pt idx="1600">
                  <c:v>0.97325519050943399</c:v>
                </c:pt>
                <c:pt idx="1601">
                  <c:v>0.97325519050943399</c:v>
                </c:pt>
                <c:pt idx="1602">
                  <c:v>0.97325519050943399</c:v>
                </c:pt>
                <c:pt idx="1603">
                  <c:v>0.97325519050943399</c:v>
                </c:pt>
                <c:pt idx="1604">
                  <c:v>0.97325519050943399</c:v>
                </c:pt>
                <c:pt idx="1605">
                  <c:v>0.97325519050943399</c:v>
                </c:pt>
                <c:pt idx="1606">
                  <c:v>0.97325519050943399</c:v>
                </c:pt>
                <c:pt idx="1607">
                  <c:v>0.97325519050943399</c:v>
                </c:pt>
                <c:pt idx="1608">
                  <c:v>0.97325519050943399</c:v>
                </c:pt>
                <c:pt idx="1609">
                  <c:v>0.97325519050943399</c:v>
                </c:pt>
                <c:pt idx="1610">
                  <c:v>0.97325519050943399</c:v>
                </c:pt>
                <c:pt idx="1611">
                  <c:v>0.97325519050943399</c:v>
                </c:pt>
                <c:pt idx="1612">
                  <c:v>0.97325519050943399</c:v>
                </c:pt>
                <c:pt idx="1613">
                  <c:v>0.97325519050943399</c:v>
                </c:pt>
                <c:pt idx="1614">
                  <c:v>0.97325519050943399</c:v>
                </c:pt>
                <c:pt idx="1615">
                  <c:v>0.97325519050943399</c:v>
                </c:pt>
                <c:pt idx="1616">
                  <c:v>0.97325519050943399</c:v>
                </c:pt>
                <c:pt idx="1617">
                  <c:v>0.97325519050943399</c:v>
                </c:pt>
                <c:pt idx="1618">
                  <c:v>0.97325519050943399</c:v>
                </c:pt>
                <c:pt idx="1619">
                  <c:v>0.97325519050943399</c:v>
                </c:pt>
                <c:pt idx="1620">
                  <c:v>0.97325519050943399</c:v>
                </c:pt>
                <c:pt idx="1621">
                  <c:v>0.97325519050943399</c:v>
                </c:pt>
                <c:pt idx="1622">
                  <c:v>0.97325519050943399</c:v>
                </c:pt>
                <c:pt idx="1623">
                  <c:v>0.97325519050943399</c:v>
                </c:pt>
                <c:pt idx="1624">
                  <c:v>0.97325519050943399</c:v>
                </c:pt>
                <c:pt idx="1625">
                  <c:v>0.97325519050943399</c:v>
                </c:pt>
                <c:pt idx="1626">
                  <c:v>0.97325519050943399</c:v>
                </c:pt>
                <c:pt idx="1627">
                  <c:v>0.97325519050943399</c:v>
                </c:pt>
                <c:pt idx="1628">
                  <c:v>0.97325519050943399</c:v>
                </c:pt>
                <c:pt idx="1629">
                  <c:v>0.97325519050943399</c:v>
                </c:pt>
                <c:pt idx="1630">
                  <c:v>0.97325519050943399</c:v>
                </c:pt>
                <c:pt idx="1631">
                  <c:v>0.97325519050943399</c:v>
                </c:pt>
                <c:pt idx="1632">
                  <c:v>0.97325519050943399</c:v>
                </c:pt>
                <c:pt idx="1633">
                  <c:v>0.97325519050943399</c:v>
                </c:pt>
                <c:pt idx="1634">
                  <c:v>0.97325519050943399</c:v>
                </c:pt>
                <c:pt idx="1635">
                  <c:v>0.97325519050943399</c:v>
                </c:pt>
                <c:pt idx="1636">
                  <c:v>0.97325519050943399</c:v>
                </c:pt>
                <c:pt idx="1637">
                  <c:v>0.97325519050943399</c:v>
                </c:pt>
                <c:pt idx="1638">
                  <c:v>0.97325519050943399</c:v>
                </c:pt>
                <c:pt idx="1639">
                  <c:v>0.97325519050943399</c:v>
                </c:pt>
                <c:pt idx="1640">
                  <c:v>0.97325519050943399</c:v>
                </c:pt>
                <c:pt idx="1641">
                  <c:v>0.97325519050943399</c:v>
                </c:pt>
                <c:pt idx="1642">
                  <c:v>0.97325519050943399</c:v>
                </c:pt>
                <c:pt idx="1643">
                  <c:v>0.97325519050943399</c:v>
                </c:pt>
                <c:pt idx="1644">
                  <c:v>0.97325519050943399</c:v>
                </c:pt>
                <c:pt idx="1645">
                  <c:v>0.97325519050943399</c:v>
                </c:pt>
                <c:pt idx="1646">
                  <c:v>0.97325519050943399</c:v>
                </c:pt>
                <c:pt idx="1647">
                  <c:v>0.97325519050943399</c:v>
                </c:pt>
                <c:pt idx="1648">
                  <c:v>0.97325519050943399</c:v>
                </c:pt>
                <c:pt idx="1649">
                  <c:v>0.97325519050943399</c:v>
                </c:pt>
                <c:pt idx="1650">
                  <c:v>0.97325519050943399</c:v>
                </c:pt>
                <c:pt idx="1651">
                  <c:v>0.97325519050943399</c:v>
                </c:pt>
                <c:pt idx="1652">
                  <c:v>0.97325519050943399</c:v>
                </c:pt>
                <c:pt idx="1653">
                  <c:v>0.97325519050943399</c:v>
                </c:pt>
                <c:pt idx="1654">
                  <c:v>0.97325519050943399</c:v>
                </c:pt>
                <c:pt idx="1655">
                  <c:v>0.97325519050943399</c:v>
                </c:pt>
                <c:pt idx="1656">
                  <c:v>0.97325519050943399</c:v>
                </c:pt>
                <c:pt idx="1657">
                  <c:v>0.97325519050943399</c:v>
                </c:pt>
                <c:pt idx="1658">
                  <c:v>0.97325519050943399</c:v>
                </c:pt>
                <c:pt idx="1659">
                  <c:v>0.97325519050943399</c:v>
                </c:pt>
                <c:pt idx="1660">
                  <c:v>0.97325519050943399</c:v>
                </c:pt>
                <c:pt idx="1661">
                  <c:v>0.97325519050943399</c:v>
                </c:pt>
                <c:pt idx="1662">
                  <c:v>0.97325519050943399</c:v>
                </c:pt>
                <c:pt idx="1663">
                  <c:v>0.97325519050943399</c:v>
                </c:pt>
                <c:pt idx="1664">
                  <c:v>0.97325519050943399</c:v>
                </c:pt>
                <c:pt idx="1665">
                  <c:v>0.97325519050943399</c:v>
                </c:pt>
                <c:pt idx="1666">
                  <c:v>0.97325519050943399</c:v>
                </c:pt>
                <c:pt idx="1667">
                  <c:v>0.97325519050943399</c:v>
                </c:pt>
                <c:pt idx="1668">
                  <c:v>0.97325519050943399</c:v>
                </c:pt>
                <c:pt idx="1669">
                  <c:v>0.97325519050943399</c:v>
                </c:pt>
                <c:pt idx="1670">
                  <c:v>0.97325519050943399</c:v>
                </c:pt>
                <c:pt idx="1671">
                  <c:v>0.97325519050943399</c:v>
                </c:pt>
                <c:pt idx="1672">
                  <c:v>0.97325519050943399</c:v>
                </c:pt>
                <c:pt idx="1673">
                  <c:v>0.97325519050943399</c:v>
                </c:pt>
                <c:pt idx="1674">
                  <c:v>0.97325519050943399</c:v>
                </c:pt>
                <c:pt idx="1675">
                  <c:v>0.97325519050943399</c:v>
                </c:pt>
                <c:pt idx="1676">
                  <c:v>0.97325519050943399</c:v>
                </c:pt>
                <c:pt idx="1677">
                  <c:v>0.97325519050943399</c:v>
                </c:pt>
                <c:pt idx="1678">
                  <c:v>0.97325519050943399</c:v>
                </c:pt>
                <c:pt idx="1679">
                  <c:v>0.97325519050943399</c:v>
                </c:pt>
                <c:pt idx="1680">
                  <c:v>0.97325519050943399</c:v>
                </c:pt>
                <c:pt idx="1681">
                  <c:v>0.97325519050943399</c:v>
                </c:pt>
                <c:pt idx="1682">
                  <c:v>0.97325519050943399</c:v>
                </c:pt>
                <c:pt idx="1683">
                  <c:v>0.97325519050943399</c:v>
                </c:pt>
                <c:pt idx="1684">
                  <c:v>0.97325519050943399</c:v>
                </c:pt>
                <c:pt idx="1685">
                  <c:v>0.97325519050943399</c:v>
                </c:pt>
                <c:pt idx="1686">
                  <c:v>0.97325519050943399</c:v>
                </c:pt>
                <c:pt idx="1687">
                  <c:v>0.97325519050943399</c:v>
                </c:pt>
                <c:pt idx="1688">
                  <c:v>0.97325519050943399</c:v>
                </c:pt>
                <c:pt idx="1689">
                  <c:v>0.97325519050943399</c:v>
                </c:pt>
                <c:pt idx="1690">
                  <c:v>0.97325519050943399</c:v>
                </c:pt>
                <c:pt idx="1691">
                  <c:v>0.97325519050943399</c:v>
                </c:pt>
                <c:pt idx="1692">
                  <c:v>0.97325519050943399</c:v>
                </c:pt>
                <c:pt idx="1693">
                  <c:v>0.97325519050943399</c:v>
                </c:pt>
                <c:pt idx="1694">
                  <c:v>0.97325519050943399</c:v>
                </c:pt>
                <c:pt idx="1695">
                  <c:v>0.97325519050943399</c:v>
                </c:pt>
                <c:pt idx="1696">
                  <c:v>0.97325519050943399</c:v>
                </c:pt>
                <c:pt idx="1697">
                  <c:v>0.97325519050943399</c:v>
                </c:pt>
                <c:pt idx="1698">
                  <c:v>0.97325519050943399</c:v>
                </c:pt>
                <c:pt idx="1699">
                  <c:v>0.97325519050943399</c:v>
                </c:pt>
                <c:pt idx="1700">
                  <c:v>0.97325519050943399</c:v>
                </c:pt>
                <c:pt idx="1701">
                  <c:v>0.97325519050943399</c:v>
                </c:pt>
                <c:pt idx="1702">
                  <c:v>0.97325519050943399</c:v>
                </c:pt>
                <c:pt idx="1703">
                  <c:v>0.97325519050943399</c:v>
                </c:pt>
                <c:pt idx="1704">
                  <c:v>0.97325519050943399</c:v>
                </c:pt>
                <c:pt idx="1705">
                  <c:v>0.97325519050943399</c:v>
                </c:pt>
                <c:pt idx="1706">
                  <c:v>0.97325519050943399</c:v>
                </c:pt>
                <c:pt idx="1707">
                  <c:v>0.97325519050943399</c:v>
                </c:pt>
                <c:pt idx="1708">
                  <c:v>0.97325519050943399</c:v>
                </c:pt>
                <c:pt idx="1709">
                  <c:v>0.97325519050943399</c:v>
                </c:pt>
                <c:pt idx="1710">
                  <c:v>0.97325519050943399</c:v>
                </c:pt>
                <c:pt idx="1711">
                  <c:v>0.97325519050943399</c:v>
                </c:pt>
                <c:pt idx="1712">
                  <c:v>0.97325519050943399</c:v>
                </c:pt>
                <c:pt idx="1713">
                  <c:v>0.97325519050943399</c:v>
                </c:pt>
                <c:pt idx="1714">
                  <c:v>0.97325519050943399</c:v>
                </c:pt>
                <c:pt idx="1715">
                  <c:v>0.97325519050943399</c:v>
                </c:pt>
                <c:pt idx="1716">
                  <c:v>0.97325519050943399</c:v>
                </c:pt>
                <c:pt idx="1717">
                  <c:v>0.97325519050943399</c:v>
                </c:pt>
                <c:pt idx="1718">
                  <c:v>0.97325519050943399</c:v>
                </c:pt>
                <c:pt idx="1719">
                  <c:v>0.97325519050943399</c:v>
                </c:pt>
                <c:pt idx="1720">
                  <c:v>0.97325519050943399</c:v>
                </c:pt>
                <c:pt idx="1721">
                  <c:v>0.97325519050943399</c:v>
                </c:pt>
                <c:pt idx="1722">
                  <c:v>0.97325519050943399</c:v>
                </c:pt>
                <c:pt idx="1723">
                  <c:v>0.97325519050943399</c:v>
                </c:pt>
                <c:pt idx="1724">
                  <c:v>0.97325519050943399</c:v>
                </c:pt>
                <c:pt idx="1725">
                  <c:v>0.97325519050943399</c:v>
                </c:pt>
                <c:pt idx="1726">
                  <c:v>0.97325519050943399</c:v>
                </c:pt>
                <c:pt idx="1727">
                  <c:v>0.97325519050943399</c:v>
                </c:pt>
                <c:pt idx="1728">
                  <c:v>0.97325519050943399</c:v>
                </c:pt>
                <c:pt idx="1729">
                  <c:v>0.97325519050943399</c:v>
                </c:pt>
                <c:pt idx="1730">
                  <c:v>0.97325519050943399</c:v>
                </c:pt>
                <c:pt idx="1731">
                  <c:v>0.97325519050943399</c:v>
                </c:pt>
                <c:pt idx="1732">
                  <c:v>0.97325519050943399</c:v>
                </c:pt>
                <c:pt idx="1733">
                  <c:v>0.97325519050943399</c:v>
                </c:pt>
                <c:pt idx="1734">
                  <c:v>0.97325519050943399</c:v>
                </c:pt>
                <c:pt idx="1735">
                  <c:v>0.97325519050943399</c:v>
                </c:pt>
                <c:pt idx="1736">
                  <c:v>0.97325519050943399</c:v>
                </c:pt>
                <c:pt idx="1737">
                  <c:v>0.97325519050943399</c:v>
                </c:pt>
                <c:pt idx="1738">
                  <c:v>0.97325519050943399</c:v>
                </c:pt>
                <c:pt idx="1739">
                  <c:v>0.97325519050943399</c:v>
                </c:pt>
                <c:pt idx="1740">
                  <c:v>0.97325519050943399</c:v>
                </c:pt>
                <c:pt idx="1741">
                  <c:v>0.97325519050943399</c:v>
                </c:pt>
                <c:pt idx="1742">
                  <c:v>0.97325519050943399</c:v>
                </c:pt>
                <c:pt idx="1743">
                  <c:v>0.97325519050943399</c:v>
                </c:pt>
                <c:pt idx="1744">
                  <c:v>0.97325519050943399</c:v>
                </c:pt>
                <c:pt idx="1745">
                  <c:v>0.97325519050943399</c:v>
                </c:pt>
                <c:pt idx="1746">
                  <c:v>0.97325519050943399</c:v>
                </c:pt>
                <c:pt idx="1747">
                  <c:v>0.97325519050943399</c:v>
                </c:pt>
                <c:pt idx="1748">
                  <c:v>0.97325519050943399</c:v>
                </c:pt>
                <c:pt idx="1749">
                  <c:v>0.97325519050943399</c:v>
                </c:pt>
                <c:pt idx="1750">
                  <c:v>0.97325519050943399</c:v>
                </c:pt>
                <c:pt idx="1751">
                  <c:v>0.97325519050943399</c:v>
                </c:pt>
                <c:pt idx="1752">
                  <c:v>0.97325519050943399</c:v>
                </c:pt>
                <c:pt idx="1753">
                  <c:v>0.97325519050943399</c:v>
                </c:pt>
                <c:pt idx="1754">
                  <c:v>0.97325519050943399</c:v>
                </c:pt>
                <c:pt idx="1755">
                  <c:v>0.97325519050943399</c:v>
                </c:pt>
                <c:pt idx="1756">
                  <c:v>0.97325519050943399</c:v>
                </c:pt>
                <c:pt idx="1757">
                  <c:v>0.97325519050943399</c:v>
                </c:pt>
                <c:pt idx="1758">
                  <c:v>0.97325519050943399</c:v>
                </c:pt>
                <c:pt idx="1759">
                  <c:v>0.97325519050943399</c:v>
                </c:pt>
                <c:pt idx="1760">
                  <c:v>0.97325519050943399</c:v>
                </c:pt>
                <c:pt idx="1761">
                  <c:v>0.97325519050943399</c:v>
                </c:pt>
                <c:pt idx="1762">
                  <c:v>0.97325519050943399</c:v>
                </c:pt>
                <c:pt idx="1763">
                  <c:v>0.97325519050943399</c:v>
                </c:pt>
                <c:pt idx="1764">
                  <c:v>0.97325519050943399</c:v>
                </c:pt>
                <c:pt idx="1765">
                  <c:v>0.97325519050943399</c:v>
                </c:pt>
                <c:pt idx="1766">
                  <c:v>0.97325519050943399</c:v>
                </c:pt>
                <c:pt idx="1767">
                  <c:v>0.97325519050943399</c:v>
                </c:pt>
                <c:pt idx="1768">
                  <c:v>0.95678271627563205</c:v>
                </c:pt>
                <c:pt idx="1769">
                  <c:v>0.95678271627563205</c:v>
                </c:pt>
                <c:pt idx="1770">
                  <c:v>0.95678271627563205</c:v>
                </c:pt>
                <c:pt idx="1771">
                  <c:v>0.95678271627563205</c:v>
                </c:pt>
                <c:pt idx="1772">
                  <c:v>0.95678271627563205</c:v>
                </c:pt>
                <c:pt idx="1773">
                  <c:v>0.95678271627563205</c:v>
                </c:pt>
                <c:pt idx="1774">
                  <c:v>0.95678271627563205</c:v>
                </c:pt>
                <c:pt idx="1775">
                  <c:v>0.95678271627563205</c:v>
                </c:pt>
                <c:pt idx="1776">
                  <c:v>0.95678271627563205</c:v>
                </c:pt>
                <c:pt idx="1777">
                  <c:v>0.95678271627563205</c:v>
                </c:pt>
                <c:pt idx="1778">
                  <c:v>0.95678271627563205</c:v>
                </c:pt>
                <c:pt idx="1779">
                  <c:v>0.95678271627563205</c:v>
                </c:pt>
                <c:pt idx="1780">
                  <c:v>0.95678271627563205</c:v>
                </c:pt>
                <c:pt idx="1781">
                  <c:v>0.95678271627563205</c:v>
                </c:pt>
                <c:pt idx="1782">
                  <c:v>0.95678271627563205</c:v>
                </c:pt>
                <c:pt idx="1783">
                  <c:v>0.95678271627563205</c:v>
                </c:pt>
                <c:pt idx="1784">
                  <c:v>0.95678271627563205</c:v>
                </c:pt>
                <c:pt idx="1785">
                  <c:v>0.95678271627563205</c:v>
                </c:pt>
                <c:pt idx="1786">
                  <c:v>0.95678271627563205</c:v>
                </c:pt>
                <c:pt idx="1787">
                  <c:v>0.95678271627563205</c:v>
                </c:pt>
                <c:pt idx="1788">
                  <c:v>0.95678271627563205</c:v>
                </c:pt>
                <c:pt idx="1789">
                  <c:v>0.95678271627563205</c:v>
                </c:pt>
                <c:pt idx="1790">
                  <c:v>0.95678271627563205</c:v>
                </c:pt>
                <c:pt idx="1791">
                  <c:v>0.95678271627563205</c:v>
                </c:pt>
                <c:pt idx="1792">
                  <c:v>0.95678271627563205</c:v>
                </c:pt>
                <c:pt idx="1793">
                  <c:v>0.95678271627563205</c:v>
                </c:pt>
                <c:pt idx="1794">
                  <c:v>0.95678271627563205</c:v>
                </c:pt>
                <c:pt idx="1795">
                  <c:v>0.95678271627563205</c:v>
                </c:pt>
                <c:pt idx="1796">
                  <c:v>0.95678271627563205</c:v>
                </c:pt>
                <c:pt idx="1797">
                  <c:v>0.95678271627563205</c:v>
                </c:pt>
                <c:pt idx="1798">
                  <c:v>0.95678271627563205</c:v>
                </c:pt>
                <c:pt idx="1799">
                  <c:v>0.95678271627563205</c:v>
                </c:pt>
                <c:pt idx="1800">
                  <c:v>0.95678271627563205</c:v>
                </c:pt>
                <c:pt idx="1801">
                  <c:v>0.95678271627563205</c:v>
                </c:pt>
                <c:pt idx="1802">
                  <c:v>0.95678271627563205</c:v>
                </c:pt>
                <c:pt idx="1803">
                  <c:v>0.95678271627563205</c:v>
                </c:pt>
                <c:pt idx="1804">
                  <c:v>0.95678271627563205</c:v>
                </c:pt>
                <c:pt idx="1805">
                  <c:v>0.95678271627563205</c:v>
                </c:pt>
                <c:pt idx="1806">
                  <c:v>0.95678271627563205</c:v>
                </c:pt>
                <c:pt idx="1807">
                  <c:v>0.95678271627563205</c:v>
                </c:pt>
                <c:pt idx="1808">
                  <c:v>0.95678271627563205</c:v>
                </c:pt>
                <c:pt idx="1809">
                  <c:v>0.95678271627563205</c:v>
                </c:pt>
                <c:pt idx="1810">
                  <c:v>0.95678271627563205</c:v>
                </c:pt>
                <c:pt idx="1811">
                  <c:v>0.95678271627563205</c:v>
                </c:pt>
                <c:pt idx="1812">
                  <c:v>0.95678271627563205</c:v>
                </c:pt>
                <c:pt idx="1813">
                  <c:v>0.95678271627563205</c:v>
                </c:pt>
                <c:pt idx="1814">
                  <c:v>0.95678271627563205</c:v>
                </c:pt>
                <c:pt idx="1815">
                  <c:v>0.95678271627563205</c:v>
                </c:pt>
                <c:pt idx="1816">
                  <c:v>0.95678271627563205</c:v>
                </c:pt>
                <c:pt idx="1817">
                  <c:v>0.95678271627563205</c:v>
                </c:pt>
                <c:pt idx="1818">
                  <c:v>0.95678271627563205</c:v>
                </c:pt>
                <c:pt idx="1819">
                  <c:v>0.95678271627563205</c:v>
                </c:pt>
                <c:pt idx="1820">
                  <c:v>0.95678271627563205</c:v>
                </c:pt>
                <c:pt idx="1821">
                  <c:v>0.95678271627563205</c:v>
                </c:pt>
                <c:pt idx="1822">
                  <c:v>0.95678271627563205</c:v>
                </c:pt>
                <c:pt idx="1823">
                  <c:v>0.95678271627563205</c:v>
                </c:pt>
                <c:pt idx="1824">
                  <c:v>0.95678271627563205</c:v>
                </c:pt>
                <c:pt idx="1825">
                  <c:v>0.95678271627563205</c:v>
                </c:pt>
                <c:pt idx="1826">
                  <c:v>0.95678271627563205</c:v>
                </c:pt>
                <c:pt idx="1827">
                  <c:v>0.95678271627563205</c:v>
                </c:pt>
                <c:pt idx="1828">
                  <c:v>0.95678271627563205</c:v>
                </c:pt>
                <c:pt idx="1829">
                  <c:v>0.95678271627563205</c:v>
                </c:pt>
                <c:pt idx="1830">
                  <c:v>0.95678271627563205</c:v>
                </c:pt>
                <c:pt idx="1831">
                  <c:v>0.95678271627563205</c:v>
                </c:pt>
                <c:pt idx="1832">
                  <c:v>0.95678271627563205</c:v>
                </c:pt>
                <c:pt idx="1833">
                  <c:v>0.95678271627563205</c:v>
                </c:pt>
                <c:pt idx="1834">
                  <c:v>0.95678271627563205</c:v>
                </c:pt>
                <c:pt idx="1835">
                  <c:v>0.95678271627563205</c:v>
                </c:pt>
                <c:pt idx="1836">
                  <c:v>0.95678271627563205</c:v>
                </c:pt>
                <c:pt idx="1837">
                  <c:v>0.95678271627563205</c:v>
                </c:pt>
                <c:pt idx="1838">
                  <c:v>0.95678271627563205</c:v>
                </c:pt>
                <c:pt idx="1839">
                  <c:v>0.95678271627563205</c:v>
                </c:pt>
                <c:pt idx="1840">
                  <c:v>0.95678271627563205</c:v>
                </c:pt>
                <c:pt idx="1841">
                  <c:v>0.95678271627563205</c:v>
                </c:pt>
                <c:pt idx="1842">
                  <c:v>0.95678271627563205</c:v>
                </c:pt>
                <c:pt idx="1843">
                  <c:v>0.95678271627563205</c:v>
                </c:pt>
                <c:pt idx="1844">
                  <c:v>0.95678271627563205</c:v>
                </c:pt>
                <c:pt idx="1845">
                  <c:v>0.95678271627563205</c:v>
                </c:pt>
                <c:pt idx="1846">
                  <c:v>0.95678271627563205</c:v>
                </c:pt>
                <c:pt idx="1847">
                  <c:v>0.95678271627563205</c:v>
                </c:pt>
                <c:pt idx="1848">
                  <c:v>0.95678271627563205</c:v>
                </c:pt>
                <c:pt idx="1849">
                  <c:v>0.95678271627563205</c:v>
                </c:pt>
                <c:pt idx="1850">
                  <c:v>0.95678271627563205</c:v>
                </c:pt>
                <c:pt idx="1851">
                  <c:v>0.95678271627563205</c:v>
                </c:pt>
                <c:pt idx="1852">
                  <c:v>0.95678271627563205</c:v>
                </c:pt>
                <c:pt idx="1853">
                  <c:v>0.95678271627563205</c:v>
                </c:pt>
                <c:pt idx="1854">
                  <c:v>0.95678271627563205</c:v>
                </c:pt>
                <c:pt idx="1855">
                  <c:v>0.95678271627563205</c:v>
                </c:pt>
                <c:pt idx="1856">
                  <c:v>0.95678271627563205</c:v>
                </c:pt>
                <c:pt idx="1857">
                  <c:v>0.95678271627563205</c:v>
                </c:pt>
                <c:pt idx="1858">
                  <c:v>0.95678271627563205</c:v>
                </c:pt>
                <c:pt idx="1859">
                  <c:v>0.95678271627563205</c:v>
                </c:pt>
                <c:pt idx="1860">
                  <c:v>0.95678271627563205</c:v>
                </c:pt>
                <c:pt idx="1861">
                  <c:v>0.95678271627563205</c:v>
                </c:pt>
                <c:pt idx="1862">
                  <c:v>0.95678271627563205</c:v>
                </c:pt>
                <c:pt idx="1863">
                  <c:v>0.95678271627563205</c:v>
                </c:pt>
                <c:pt idx="1864">
                  <c:v>0.95678271627563205</c:v>
                </c:pt>
                <c:pt idx="1865">
                  <c:v>0.95678271627563205</c:v>
                </c:pt>
                <c:pt idx="1866">
                  <c:v>0.95678271627563205</c:v>
                </c:pt>
                <c:pt idx="1867">
                  <c:v>0.95678271627563205</c:v>
                </c:pt>
                <c:pt idx="1868">
                  <c:v>0.95678271627563205</c:v>
                </c:pt>
                <c:pt idx="1869">
                  <c:v>0.95678271627563205</c:v>
                </c:pt>
                <c:pt idx="1870">
                  <c:v>0.95678271627563205</c:v>
                </c:pt>
                <c:pt idx="1871">
                  <c:v>0.95678271627563205</c:v>
                </c:pt>
                <c:pt idx="1872">
                  <c:v>0.95678271627563205</c:v>
                </c:pt>
                <c:pt idx="1873">
                  <c:v>0.95678271627563205</c:v>
                </c:pt>
                <c:pt idx="1874">
                  <c:v>0.95678271627563205</c:v>
                </c:pt>
                <c:pt idx="1875">
                  <c:v>0.95678271627563205</c:v>
                </c:pt>
                <c:pt idx="1876">
                  <c:v>0.95678271627563205</c:v>
                </c:pt>
                <c:pt idx="1877">
                  <c:v>0.95678271627563205</c:v>
                </c:pt>
                <c:pt idx="1878">
                  <c:v>0.95678271627563205</c:v>
                </c:pt>
                <c:pt idx="1879">
                  <c:v>0.95678271627563205</c:v>
                </c:pt>
                <c:pt idx="1880">
                  <c:v>0.95678271627563205</c:v>
                </c:pt>
                <c:pt idx="1881">
                  <c:v>0.95678271627563205</c:v>
                </c:pt>
                <c:pt idx="1882">
                  <c:v>0.95678271627563205</c:v>
                </c:pt>
                <c:pt idx="1883">
                  <c:v>0.95678271627563205</c:v>
                </c:pt>
                <c:pt idx="1884">
                  <c:v>0.95678271627563205</c:v>
                </c:pt>
                <c:pt idx="1885">
                  <c:v>0.95678271627563205</c:v>
                </c:pt>
                <c:pt idx="1886">
                  <c:v>0.95678271627563205</c:v>
                </c:pt>
                <c:pt idx="1887">
                  <c:v>0.95678271627563205</c:v>
                </c:pt>
                <c:pt idx="1888">
                  <c:v>0.95678271627563205</c:v>
                </c:pt>
                <c:pt idx="1889">
                  <c:v>0.95678271627563205</c:v>
                </c:pt>
                <c:pt idx="1890">
                  <c:v>0.95678271627563205</c:v>
                </c:pt>
                <c:pt idx="1891">
                  <c:v>0.95678271627563205</c:v>
                </c:pt>
                <c:pt idx="1892">
                  <c:v>0.95678271627563205</c:v>
                </c:pt>
                <c:pt idx="1893">
                  <c:v>0.95678271627563205</c:v>
                </c:pt>
                <c:pt idx="1894">
                  <c:v>0.95678271627563205</c:v>
                </c:pt>
                <c:pt idx="1895">
                  <c:v>0.95684685064156105</c:v>
                </c:pt>
                <c:pt idx="1896">
                  <c:v>0.95697187039942899</c:v>
                </c:pt>
                <c:pt idx="1897">
                  <c:v>0.95701849606867695</c:v>
                </c:pt>
                <c:pt idx="1898">
                  <c:v>0.95704587236490501</c:v>
                </c:pt>
                <c:pt idx="1899">
                  <c:v>0.95712560488078902</c:v>
                </c:pt>
                <c:pt idx="1900">
                  <c:v>0.95716161670175504</c:v>
                </c:pt>
                <c:pt idx="1901">
                  <c:v>0.95716161670175504</c:v>
                </c:pt>
                <c:pt idx="1902">
                  <c:v>0.95720588053239097</c:v>
                </c:pt>
                <c:pt idx="1903">
                  <c:v>0.95734019780400603</c:v>
                </c:pt>
                <c:pt idx="1904">
                  <c:v>0.95747338732374199</c:v>
                </c:pt>
                <c:pt idx="1905">
                  <c:v>0.95753826830114996</c:v>
                </c:pt>
                <c:pt idx="1906">
                  <c:v>0.95767708562284304</c:v>
                </c:pt>
                <c:pt idx="1907">
                  <c:v>0.95777675534158102</c:v>
                </c:pt>
                <c:pt idx="1908">
                  <c:v>0.95779498924173001</c:v>
                </c:pt>
                <c:pt idx="1909">
                  <c:v>0.95783718040516297</c:v>
                </c:pt>
                <c:pt idx="1910">
                  <c:v>0.95785274383970598</c:v>
                </c:pt>
                <c:pt idx="1911">
                  <c:v>0.95793780018205299</c:v>
                </c:pt>
                <c:pt idx="1912">
                  <c:v>0.95808407366616199</c:v>
                </c:pt>
                <c:pt idx="1913">
                  <c:v>0.95808407366616199</c:v>
                </c:pt>
                <c:pt idx="1914">
                  <c:v>0.95817565901761104</c:v>
                </c:pt>
                <c:pt idx="1915">
                  <c:v>0.958224941870359</c:v>
                </c:pt>
                <c:pt idx="1916">
                  <c:v>0.95828628345581401</c:v>
                </c:pt>
                <c:pt idx="1917">
                  <c:v>0.95833267833029101</c:v>
                </c:pt>
                <c:pt idx="1918">
                  <c:v>0.95833450924503205</c:v>
                </c:pt>
                <c:pt idx="1919">
                  <c:v>0.95838723508055901</c:v>
                </c:pt>
                <c:pt idx="1920">
                  <c:v>0.95853294623065799</c:v>
                </c:pt>
                <c:pt idx="1921">
                  <c:v>0.95860906169267701</c:v>
                </c:pt>
                <c:pt idx="1922">
                  <c:v>0.958702673227942</c:v>
                </c:pt>
                <c:pt idx="1923">
                  <c:v>0.958702673227942</c:v>
                </c:pt>
                <c:pt idx="1924">
                  <c:v>0.95871653209917396</c:v>
                </c:pt>
                <c:pt idx="1925">
                  <c:v>0.95880983471664705</c:v>
                </c:pt>
                <c:pt idx="1926">
                  <c:v>0.95895951714772198</c:v>
                </c:pt>
                <c:pt idx="1927">
                  <c:v>0.95903267317528995</c:v>
                </c:pt>
                <c:pt idx="1928">
                  <c:v>0.95913121360643705</c:v>
                </c:pt>
                <c:pt idx="1929">
                  <c:v>0.95920507739153404</c:v>
                </c:pt>
                <c:pt idx="1930">
                  <c:v>0.959299238596794</c:v>
                </c:pt>
                <c:pt idx="1931">
                  <c:v>0.95939003362271402</c:v>
                </c:pt>
                <c:pt idx="1932">
                  <c:v>0.95946184815081703</c:v>
                </c:pt>
                <c:pt idx="1933">
                  <c:v>0.95956528557438303</c:v>
                </c:pt>
                <c:pt idx="1934">
                  <c:v>0.95967790495850003</c:v>
                </c:pt>
                <c:pt idx="1935">
                  <c:v>0.95977872648898899</c:v>
                </c:pt>
                <c:pt idx="1936">
                  <c:v>0.95982111670583803</c:v>
                </c:pt>
                <c:pt idx="1937">
                  <c:v>0.95992342339753201</c:v>
                </c:pt>
                <c:pt idx="1938">
                  <c:v>0.96005533491452799</c:v>
                </c:pt>
                <c:pt idx="1939">
                  <c:v>0.96009929587630305</c:v>
                </c:pt>
                <c:pt idx="1940">
                  <c:v>0.96018177498922896</c:v>
                </c:pt>
                <c:pt idx="1941">
                  <c:v>0.96022072191121199</c:v>
                </c:pt>
                <c:pt idx="1942">
                  <c:v>0.96022072191121199</c:v>
                </c:pt>
                <c:pt idx="1943">
                  <c:v>0.96022072191121199</c:v>
                </c:pt>
                <c:pt idx="1944">
                  <c:v>0.96022307333046297</c:v>
                </c:pt>
                <c:pt idx="1945">
                  <c:v>0.96028629722498005</c:v>
                </c:pt>
                <c:pt idx="1946">
                  <c:v>0.96033819276828303</c:v>
                </c:pt>
                <c:pt idx="1947">
                  <c:v>0.96042350278314803</c:v>
                </c:pt>
                <c:pt idx="1948">
                  <c:v>0.96048473368197296</c:v>
                </c:pt>
                <c:pt idx="1949">
                  <c:v>0.96062243357409105</c:v>
                </c:pt>
                <c:pt idx="1950">
                  <c:v>0.96067559139347503</c:v>
                </c:pt>
                <c:pt idx="1951">
                  <c:v>0.96078465445399297</c:v>
                </c:pt>
                <c:pt idx="1952">
                  <c:v>0.96078465445399297</c:v>
                </c:pt>
                <c:pt idx="1953">
                  <c:v>0.96080266968915495</c:v>
                </c:pt>
                <c:pt idx="1954">
                  <c:v>0.96093672036045297</c:v>
                </c:pt>
                <c:pt idx="1955">
                  <c:v>0.96101945960873503</c:v>
                </c:pt>
                <c:pt idx="1956">
                  <c:v>0.96109989118830597</c:v>
                </c:pt>
                <c:pt idx="1957">
                  <c:v>0.96122154212994704</c:v>
                </c:pt>
                <c:pt idx="1958">
                  <c:v>0.96122154212994704</c:v>
                </c:pt>
                <c:pt idx="1959">
                  <c:v>0.96128924586433495</c:v>
                </c:pt>
                <c:pt idx="1960">
                  <c:v>0.96135643291835104</c:v>
                </c:pt>
                <c:pt idx="1961">
                  <c:v>0.96140467765502802</c:v>
                </c:pt>
                <c:pt idx="1962">
                  <c:v>0.96146069157270497</c:v>
                </c:pt>
                <c:pt idx="1963">
                  <c:v>0.96157627346596597</c:v>
                </c:pt>
                <c:pt idx="1964">
                  <c:v>0.96164706998264204</c:v>
                </c:pt>
                <c:pt idx="1965">
                  <c:v>0.96173837647000604</c:v>
                </c:pt>
                <c:pt idx="1966">
                  <c:v>0.96183471253443997</c:v>
                </c:pt>
                <c:pt idx="1967">
                  <c:v>0.96184113883826605</c:v>
                </c:pt>
                <c:pt idx="1968">
                  <c:v>0.96190476938595104</c:v>
                </c:pt>
                <c:pt idx="1969">
                  <c:v>0.96193384657354197</c:v>
                </c:pt>
                <c:pt idx="1970">
                  <c:v>0.962078380697868</c:v>
                </c:pt>
                <c:pt idx="1971">
                  <c:v>0.96217088003629603</c:v>
                </c:pt>
                <c:pt idx="1972">
                  <c:v>0.96230559140666205</c:v>
                </c:pt>
                <c:pt idx="1973">
                  <c:v>0.96241001237397095</c:v>
                </c:pt>
                <c:pt idx="1974">
                  <c:v>0.96251640745501499</c:v>
                </c:pt>
                <c:pt idx="1975">
                  <c:v>0.96252462891238799</c:v>
                </c:pt>
                <c:pt idx="1976">
                  <c:v>0.96258110635430905</c:v>
                </c:pt>
                <c:pt idx="1977">
                  <c:v>0.96260579612585495</c:v>
                </c:pt>
                <c:pt idx="1978">
                  <c:v>0.96261232708797795</c:v>
                </c:pt>
                <c:pt idx="1979">
                  <c:v>0.96261232708797795</c:v>
                </c:pt>
                <c:pt idx="1980">
                  <c:v>0.96269740909965995</c:v>
                </c:pt>
                <c:pt idx="1981">
                  <c:v>0.96269740909965995</c:v>
                </c:pt>
                <c:pt idx="1982">
                  <c:v>0.96269740909965995</c:v>
                </c:pt>
                <c:pt idx="1983">
                  <c:v>0.96272259724867304</c:v>
                </c:pt>
                <c:pt idx="1984">
                  <c:v>0.96272259724867304</c:v>
                </c:pt>
                <c:pt idx="1985">
                  <c:v>0.962762081703329</c:v>
                </c:pt>
                <c:pt idx="1986">
                  <c:v>0.96285444879519599</c:v>
                </c:pt>
                <c:pt idx="1987">
                  <c:v>0.96286994987528296</c:v>
                </c:pt>
                <c:pt idx="1988">
                  <c:v>0.96296784615037001</c:v>
                </c:pt>
                <c:pt idx="1989">
                  <c:v>0.96297230880524298</c:v>
                </c:pt>
                <c:pt idx="1990">
                  <c:v>0.96302007865775896</c:v>
                </c:pt>
                <c:pt idx="1991">
                  <c:v>0.96316397436427503</c:v>
                </c:pt>
                <c:pt idx="1992">
                  <c:v>0.96322949338543096</c:v>
                </c:pt>
                <c:pt idx="1993">
                  <c:v>0.96337661383170503</c:v>
                </c:pt>
                <c:pt idx="1994">
                  <c:v>0.96346513981999904</c:v>
                </c:pt>
                <c:pt idx="1995">
                  <c:v>0.96357020506522995</c:v>
                </c:pt>
                <c:pt idx="1996">
                  <c:v>0.96360840676889403</c:v>
                </c:pt>
                <c:pt idx="1997">
                  <c:v>0.96368269513566296</c:v>
                </c:pt>
                <c:pt idx="1998">
                  <c:v>0.96376306708113102</c:v>
                </c:pt>
                <c:pt idx="1999">
                  <c:v>0.96382288302383301</c:v>
                </c:pt>
                <c:pt idx="2000">
                  <c:v>0.96382288302383301</c:v>
                </c:pt>
                <c:pt idx="2001">
                  <c:v>0.96396979144919304</c:v>
                </c:pt>
                <c:pt idx="2002">
                  <c:v>0.96402925287947105</c:v>
                </c:pt>
                <c:pt idx="2003">
                  <c:v>0.96409832901019099</c:v>
                </c:pt>
                <c:pt idx="2004">
                  <c:v>0.96421015763067397</c:v>
                </c:pt>
                <c:pt idx="2005">
                  <c:v>0.96424625999094504</c:v>
                </c:pt>
                <c:pt idx="2006">
                  <c:v>0.96434423331966601</c:v>
                </c:pt>
                <c:pt idx="2007">
                  <c:v>0.964367335612896</c:v>
                </c:pt>
                <c:pt idx="2008">
                  <c:v>0.96447116535234001</c:v>
                </c:pt>
                <c:pt idx="2009">
                  <c:v>0.96452410189014204</c:v>
                </c:pt>
                <c:pt idx="2010">
                  <c:v>0.96465952849626901</c:v>
                </c:pt>
                <c:pt idx="2011">
                  <c:v>0.96465952849626901</c:v>
                </c:pt>
                <c:pt idx="2012">
                  <c:v>0.96466366361887201</c:v>
                </c:pt>
                <c:pt idx="2013">
                  <c:v>0.964799329931742</c:v>
                </c:pt>
                <c:pt idx="2014">
                  <c:v>0.96488798401673403</c:v>
                </c:pt>
                <c:pt idx="2015">
                  <c:v>0.96492534287653997</c:v>
                </c:pt>
                <c:pt idx="2016">
                  <c:v>0.96499569487006498</c:v>
                </c:pt>
                <c:pt idx="2017">
                  <c:v>0.96499569487006498</c:v>
                </c:pt>
                <c:pt idx="2018">
                  <c:v>0.96503483931527401</c:v>
                </c:pt>
                <c:pt idx="2019">
                  <c:v>0.96510512514872704</c:v>
                </c:pt>
                <c:pt idx="2020">
                  <c:v>0.96517826095872405</c:v>
                </c:pt>
                <c:pt idx="2021">
                  <c:v>0.96524358552115697</c:v>
                </c:pt>
                <c:pt idx="2022">
                  <c:v>0.96530666818571798</c:v>
                </c:pt>
                <c:pt idx="2023">
                  <c:v>0.96536787356796505</c:v>
                </c:pt>
                <c:pt idx="2024">
                  <c:v>0.96543664936088003</c:v>
                </c:pt>
                <c:pt idx="2025">
                  <c:v>0.96548223151354495</c:v>
                </c:pt>
                <c:pt idx="2026">
                  <c:v>0.96554852198629504</c:v>
                </c:pt>
                <c:pt idx="2027">
                  <c:v>0.96559118501319396</c:v>
                </c:pt>
                <c:pt idx="2028">
                  <c:v>0.96562434819014598</c:v>
                </c:pt>
                <c:pt idx="2029">
                  <c:v>0.96567461006799504</c:v>
                </c:pt>
                <c:pt idx="2030">
                  <c:v>0.96574760132695603</c:v>
                </c:pt>
                <c:pt idx="2031">
                  <c:v>0.965802183701435</c:v>
                </c:pt>
                <c:pt idx="2032">
                  <c:v>0.96587696306978998</c:v>
                </c:pt>
                <c:pt idx="2033">
                  <c:v>0.96593213031320702</c:v>
                </c:pt>
                <c:pt idx="2034">
                  <c:v>0.96596029867437705</c:v>
                </c:pt>
                <c:pt idx="2035">
                  <c:v>0.96606289161228698</c:v>
                </c:pt>
                <c:pt idx="2036">
                  <c:v>0.96615775838360096</c:v>
                </c:pt>
                <c:pt idx="2037">
                  <c:v>0.96618827272544106</c:v>
                </c:pt>
                <c:pt idx="2038">
                  <c:v>0.96618827272544106</c:v>
                </c:pt>
                <c:pt idx="2039">
                  <c:v>0.96621933533262805</c:v>
                </c:pt>
                <c:pt idx="2040">
                  <c:v>0.96630072284629698</c:v>
                </c:pt>
                <c:pt idx="2041">
                  <c:v>0.96636694540939305</c:v>
                </c:pt>
                <c:pt idx="2042">
                  <c:v>0.96643554708038304</c:v>
                </c:pt>
                <c:pt idx="2043">
                  <c:v>0.96651953851428296</c:v>
                </c:pt>
                <c:pt idx="2044">
                  <c:v>0.96664301291747701</c:v>
                </c:pt>
                <c:pt idx="2045">
                  <c:v>0.96671040830724697</c:v>
                </c:pt>
                <c:pt idx="2046">
                  <c:v>0.96681381794433696</c:v>
                </c:pt>
                <c:pt idx="2047">
                  <c:v>0.96684290233780201</c:v>
                </c:pt>
                <c:pt idx="2048">
                  <c:v>0.96696189803919597</c:v>
                </c:pt>
                <c:pt idx="2049">
                  <c:v>0.96700065264672697</c:v>
                </c:pt>
                <c:pt idx="2050">
                  <c:v>0.96710772776319598</c:v>
                </c:pt>
                <c:pt idx="2051">
                  <c:v>0.96714521931467801</c:v>
                </c:pt>
                <c:pt idx="2052">
                  <c:v>0.96719170672515498</c:v>
                </c:pt>
                <c:pt idx="2053">
                  <c:v>0.96725834818785095</c:v>
                </c:pt>
                <c:pt idx="2054">
                  <c:v>0.96734232299746203</c:v>
                </c:pt>
                <c:pt idx="2055">
                  <c:v>0.96734232299746203</c:v>
                </c:pt>
                <c:pt idx="2056">
                  <c:v>0.96740162047433198</c:v>
                </c:pt>
                <c:pt idx="2057">
                  <c:v>0.96744253928042201</c:v>
                </c:pt>
                <c:pt idx="2058">
                  <c:v>0.96754758687595299</c:v>
                </c:pt>
                <c:pt idx="2059">
                  <c:v>0.96756149423970195</c:v>
                </c:pt>
                <c:pt idx="2060">
                  <c:v>0.96760331585732495</c:v>
                </c:pt>
                <c:pt idx="2061">
                  <c:v>0.96761451006425303</c:v>
                </c:pt>
                <c:pt idx="2062">
                  <c:v>0.96761451006425303</c:v>
                </c:pt>
                <c:pt idx="2063">
                  <c:v>0.96764972915537595</c:v>
                </c:pt>
                <c:pt idx="2064">
                  <c:v>0.96777416616082501</c:v>
                </c:pt>
                <c:pt idx="2065">
                  <c:v>0.96782904915509005</c:v>
                </c:pt>
                <c:pt idx="2066">
                  <c:v>0.96788056886396301</c:v>
                </c:pt>
                <c:pt idx="2067">
                  <c:v>0.96789938437419698</c:v>
                </c:pt>
                <c:pt idx="2068">
                  <c:v>0.96791155049018396</c:v>
                </c:pt>
                <c:pt idx="2069">
                  <c:v>0.96794897542951297</c:v>
                </c:pt>
                <c:pt idx="2070">
                  <c:v>0.96804023501763503</c:v>
                </c:pt>
                <c:pt idx="2071">
                  <c:v>0.96812283696046897</c:v>
                </c:pt>
                <c:pt idx="2072">
                  <c:v>0.96822035313676302</c:v>
                </c:pt>
                <c:pt idx="2073">
                  <c:v>0.96826438830093098</c:v>
                </c:pt>
                <c:pt idx="2074">
                  <c:v>0.96828922198855305</c:v>
                </c:pt>
                <c:pt idx="2075">
                  <c:v>0.96836992771175701</c:v>
                </c:pt>
                <c:pt idx="2076">
                  <c:v>0.96839849038006498</c:v>
                </c:pt>
                <c:pt idx="2077">
                  <c:v>0.968470564847278</c:v>
                </c:pt>
                <c:pt idx="2078">
                  <c:v>0.96853556361072801</c:v>
                </c:pt>
                <c:pt idx="2079">
                  <c:v>0.96853556361072801</c:v>
                </c:pt>
                <c:pt idx="2080">
                  <c:v>0.96859239410493603</c:v>
                </c:pt>
                <c:pt idx="2081">
                  <c:v>0.96867090393476396</c:v>
                </c:pt>
                <c:pt idx="2082">
                  <c:v>0.96875206676907799</c:v>
                </c:pt>
                <c:pt idx="2083">
                  <c:v>0.96875206676907799</c:v>
                </c:pt>
                <c:pt idx="2084">
                  <c:v>0.96875206676907799</c:v>
                </c:pt>
                <c:pt idx="2085">
                  <c:v>0.96881763066133397</c:v>
                </c:pt>
                <c:pt idx="2086">
                  <c:v>0.96881763066133397</c:v>
                </c:pt>
                <c:pt idx="2087">
                  <c:v>0.96888204984341797</c:v>
                </c:pt>
                <c:pt idx="2088">
                  <c:v>0.96896476619402905</c:v>
                </c:pt>
                <c:pt idx="2089">
                  <c:v>0.96906428715291903</c:v>
                </c:pt>
                <c:pt idx="2090">
                  <c:v>0.96906428715291903</c:v>
                </c:pt>
                <c:pt idx="2091">
                  <c:v>0.96909331263543896</c:v>
                </c:pt>
                <c:pt idx="2092">
                  <c:v>0.96914039440303601</c:v>
                </c:pt>
                <c:pt idx="2093">
                  <c:v>0.96922265480927905</c:v>
                </c:pt>
                <c:pt idx="2094">
                  <c:v>0.96925355818088799</c:v>
                </c:pt>
                <c:pt idx="2095">
                  <c:v>0.96932399202899799</c:v>
                </c:pt>
                <c:pt idx="2096">
                  <c:v>0.96932423374166299</c:v>
                </c:pt>
                <c:pt idx="2097">
                  <c:v>0.96940516527978005</c:v>
                </c:pt>
                <c:pt idx="2098">
                  <c:v>0.96946594285466203</c:v>
                </c:pt>
                <c:pt idx="2099">
                  <c:v>0.96954000997995604</c:v>
                </c:pt>
                <c:pt idx="2100">
                  <c:v>0.96960464312521899</c:v>
                </c:pt>
                <c:pt idx="2101">
                  <c:v>0.96965509479368805</c:v>
                </c:pt>
                <c:pt idx="2102">
                  <c:v>0.96970956509418005</c:v>
                </c:pt>
                <c:pt idx="2103">
                  <c:v>0.96976344475005805</c:v>
                </c:pt>
                <c:pt idx="2104">
                  <c:v>0.96983928593409896</c:v>
                </c:pt>
                <c:pt idx="2105">
                  <c:v>0.96986499261485204</c:v>
                </c:pt>
                <c:pt idx="2106">
                  <c:v>0.96989053041809403</c:v>
                </c:pt>
                <c:pt idx="2107">
                  <c:v>0.96992531342843702</c:v>
                </c:pt>
                <c:pt idx="2108">
                  <c:v>0.970034658944817</c:v>
                </c:pt>
                <c:pt idx="2109">
                  <c:v>0.97004659790654002</c:v>
                </c:pt>
                <c:pt idx="2110">
                  <c:v>0.97014923157481903</c:v>
                </c:pt>
                <c:pt idx="2111">
                  <c:v>0.97019919273287203</c:v>
                </c:pt>
                <c:pt idx="2112">
                  <c:v>0.97020566259825503</c:v>
                </c:pt>
                <c:pt idx="2113">
                  <c:v>0.970266666252946</c:v>
                </c:pt>
                <c:pt idx="2114">
                  <c:v>0.97027436198485595</c:v>
                </c:pt>
                <c:pt idx="2115">
                  <c:v>0.97036654323949501</c:v>
                </c:pt>
                <c:pt idx="2116">
                  <c:v>0.97043728007846997</c:v>
                </c:pt>
                <c:pt idx="2117">
                  <c:v>0.97052506097188196</c:v>
                </c:pt>
                <c:pt idx="2118">
                  <c:v>0.97056849472343698</c:v>
                </c:pt>
                <c:pt idx="2119">
                  <c:v>0.970590489790224</c:v>
                </c:pt>
                <c:pt idx="2120">
                  <c:v>0.97066492988108299</c:v>
                </c:pt>
                <c:pt idx="2121">
                  <c:v>0.97067951941004604</c:v>
                </c:pt>
                <c:pt idx="2122">
                  <c:v>0.97074698085418398</c:v>
                </c:pt>
                <c:pt idx="2123">
                  <c:v>0.97078029681154698</c:v>
                </c:pt>
                <c:pt idx="2124">
                  <c:v>0.97078029681154698</c:v>
                </c:pt>
                <c:pt idx="2125">
                  <c:v>0.97085656762538997</c:v>
                </c:pt>
                <c:pt idx="2126">
                  <c:v>0.97087979236940303</c:v>
                </c:pt>
                <c:pt idx="2127">
                  <c:v>0.97095380920470697</c:v>
                </c:pt>
                <c:pt idx="2128">
                  <c:v>0.97096891193683199</c:v>
                </c:pt>
                <c:pt idx="2129">
                  <c:v>0.97102984144167703</c:v>
                </c:pt>
                <c:pt idx="2130">
                  <c:v>0.971083823056068</c:v>
                </c:pt>
                <c:pt idx="2131">
                  <c:v>0.97110344175975505</c:v>
                </c:pt>
                <c:pt idx="2132">
                  <c:v>0.97110344175975505</c:v>
                </c:pt>
                <c:pt idx="2133">
                  <c:v>0.97110344175975505</c:v>
                </c:pt>
                <c:pt idx="2134">
                  <c:v>0.97121541941059997</c:v>
                </c:pt>
                <c:pt idx="2135">
                  <c:v>0.97126361691263197</c:v>
                </c:pt>
                <c:pt idx="2136">
                  <c:v>0.97130828262775704</c:v>
                </c:pt>
                <c:pt idx="2137">
                  <c:v>0.971395295164451</c:v>
                </c:pt>
                <c:pt idx="2138">
                  <c:v>0.97148357079394398</c:v>
                </c:pt>
                <c:pt idx="2139">
                  <c:v>0.97150827274301998</c:v>
                </c:pt>
                <c:pt idx="2140">
                  <c:v>0.97155328342454395</c:v>
                </c:pt>
                <c:pt idx="2141">
                  <c:v>0.97155328342454395</c:v>
                </c:pt>
                <c:pt idx="2142">
                  <c:v>0.97158439171737498</c:v>
                </c:pt>
                <c:pt idx="2143">
                  <c:v>0.97164106283273399</c:v>
                </c:pt>
                <c:pt idx="2144">
                  <c:v>0.97164829164685895</c:v>
                </c:pt>
                <c:pt idx="2145">
                  <c:v>0.97173482027352898</c:v>
                </c:pt>
                <c:pt idx="2146">
                  <c:v>0.97177288346118895</c:v>
                </c:pt>
                <c:pt idx="2147">
                  <c:v>0.97181746712168504</c:v>
                </c:pt>
                <c:pt idx="2148">
                  <c:v>0.97192249441132805</c:v>
                </c:pt>
                <c:pt idx="2149">
                  <c:v>0.97192249441132805</c:v>
                </c:pt>
                <c:pt idx="2150">
                  <c:v>0.97195009569356905</c:v>
                </c:pt>
                <c:pt idx="2151">
                  <c:v>0.97200585163484898</c:v>
                </c:pt>
                <c:pt idx="2152">
                  <c:v>0.97204060865057895</c:v>
                </c:pt>
                <c:pt idx="2153">
                  <c:v>0.97214886455833205</c:v>
                </c:pt>
                <c:pt idx="2154">
                  <c:v>0.97214886455833205</c:v>
                </c:pt>
                <c:pt idx="2155">
                  <c:v>0.97217182276217695</c:v>
                </c:pt>
                <c:pt idx="2156">
                  <c:v>0.97221263882223496</c:v>
                </c:pt>
                <c:pt idx="2157">
                  <c:v>0.97229418196009298</c:v>
                </c:pt>
                <c:pt idx="2158">
                  <c:v>0.97239072828227302</c:v>
                </c:pt>
                <c:pt idx="2159">
                  <c:v>0.97239508312421097</c:v>
                </c:pt>
                <c:pt idx="2160">
                  <c:v>0.97242001792264499</c:v>
                </c:pt>
                <c:pt idx="2161">
                  <c:v>0.97246963169466305</c:v>
                </c:pt>
                <c:pt idx="2162">
                  <c:v>0.97252369887238999</c:v>
                </c:pt>
                <c:pt idx="2163">
                  <c:v>0.97257481836283599</c:v>
                </c:pt>
                <c:pt idx="2164">
                  <c:v>0.97261336715993096</c:v>
                </c:pt>
                <c:pt idx="2165">
                  <c:v>0.97267671356396701</c:v>
                </c:pt>
                <c:pt idx="2166">
                  <c:v>0.97269793319384301</c:v>
                </c:pt>
                <c:pt idx="2167">
                  <c:v>0.97270072301240096</c:v>
                </c:pt>
                <c:pt idx="2168">
                  <c:v>0.9727556731575</c:v>
                </c:pt>
                <c:pt idx="2169">
                  <c:v>0.97279475023818596</c:v>
                </c:pt>
                <c:pt idx="2170">
                  <c:v>0.97279893597807299</c:v>
                </c:pt>
                <c:pt idx="2171">
                  <c:v>0.97281770637735199</c:v>
                </c:pt>
                <c:pt idx="2172">
                  <c:v>0.97286836489986295</c:v>
                </c:pt>
                <c:pt idx="2173">
                  <c:v>0.97294039180742498</c:v>
                </c:pt>
                <c:pt idx="2174">
                  <c:v>0.97294687973993199</c:v>
                </c:pt>
                <c:pt idx="2175">
                  <c:v>0.97305350916466804</c:v>
                </c:pt>
                <c:pt idx="2176">
                  <c:v>0.973121328461102</c:v>
                </c:pt>
                <c:pt idx="2177">
                  <c:v>0.973121328461102</c:v>
                </c:pt>
                <c:pt idx="2178">
                  <c:v>0.973121328461102</c:v>
                </c:pt>
                <c:pt idx="2179">
                  <c:v>0.97320301328222503</c:v>
                </c:pt>
                <c:pt idx="2180">
                  <c:v>0.97327541729556</c:v>
                </c:pt>
                <c:pt idx="2181">
                  <c:v>0.973312552994127</c:v>
                </c:pt>
                <c:pt idx="2182">
                  <c:v>0.973348446531631</c:v>
                </c:pt>
                <c:pt idx="2183">
                  <c:v>0.97336898812307704</c:v>
                </c:pt>
                <c:pt idx="2184">
                  <c:v>0.97340625422020299</c:v>
                </c:pt>
                <c:pt idx="2185">
                  <c:v>0.97348721239311697</c:v>
                </c:pt>
                <c:pt idx="2186">
                  <c:v>0.97351196134684503</c:v>
                </c:pt>
                <c:pt idx="2187">
                  <c:v>0.97360230736424502</c:v>
                </c:pt>
                <c:pt idx="2188">
                  <c:v>0.97365006040142199</c:v>
                </c:pt>
                <c:pt idx="2189">
                  <c:v>0.97365006040142199</c:v>
                </c:pt>
                <c:pt idx="2190">
                  <c:v>0.97367035631259902</c:v>
                </c:pt>
                <c:pt idx="2191">
                  <c:v>0.97367522472327495</c:v>
                </c:pt>
                <c:pt idx="2192">
                  <c:v>0.97368175729394602</c:v>
                </c:pt>
                <c:pt idx="2193">
                  <c:v>0.973743802865497</c:v>
                </c:pt>
                <c:pt idx="2194">
                  <c:v>0.97383768758699396</c:v>
                </c:pt>
                <c:pt idx="2195">
                  <c:v>0.97391470431921401</c:v>
                </c:pt>
                <c:pt idx="2196">
                  <c:v>0.97393981696782606</c:v>
                </c:pt>
                <c:pt idx="2197">
                  <c:v>0.97402526984004301</c:v>
                </c:pt>
                <c:pt idx="2198">
                  <c:v>0.97407287301928303</c:v>
                </c:pt>
                <c:pt idx="2199">
                  <c:v>0.97407287301928303</c:v>
                </c:pt>
                <c:pt idx="2200">
                  <c:v>0.97407287301928303</c:v>
                </c:pt>
                <c:pt idx="2201">
                  <c:v>0.97407287301928303</c:v>
                </c:pt>
                <c:pt idx="2202">
                  <c:v>0.97409942602302202</c:v>
                </c:pt>
                <c:pt idx="2203">
                  <c:v>0.97413438056323298</c:v>
                </c:pt>
                <c:pt idx="2204">
                  <c:v>0.97423325477939204</c:v>
                </c:pt>
                <c:pt idx="2205">
                  <c:v>0.97423325477939204</c:v>
                </c:pt>
                <c:pt idx="2206">
                  <c:v>0.97423325477939204</c:v>
                </c:pt>
                <c:pt idx="2207">
                  <c:v>0.97423325477939204</c:v>
                </c:pt>
                <c:pt idx="2208">
                  <c:v>0.97423325477939204</c:v>
                </c:pt>
                <c:pt idx="2209">
                  <c:v>0.974266167151565</c:v>
                </c:pt>
                <c:pt idx="2210">
                  <c:v>0.97432460473488902</c:v>
                </c:pt>
                <c:pt idx="2211">
                  <c:v>0.97438405433030395</c:v>
                </c:pt>
                <c:pt idx="2212">
                  <c:v>0.97442277247098097</c:v>
                </c:pt>
                <c:pt idx="2213">
                  <c:v>0.97447765915319295</c:v>
                </c:pt>
                <c:pt idx="2214">
                  <c:v>0.97453274828327796</c:v>
                </c:pt>
                <c:pt idx="2215">
                  <c:v>0.97453286645618997</c:v>
                </c:pt>
                <c:pt idx="2216">
                  <c:v>0.97457121460287399</c:v>
                </c:pt>
                <c:pt idx="2217">
                  <c:v>0.97459718929927497</c:v>
                </c:pt>
                <c:pt idx="2218">
                  <c:v>0.974648225318412</c:v>
                </c:pt>
                <c:pt idx="2219">
                  <c:v>0.97469863855737304</c:v>
                </c:pt>
                <c:pt idx="2220">
                  <c:v>0.97477518080786896</c:v>
                </c:pt>
                <c:pt idx="2221">
                  <c:v>0.97477518080786896</c:v>
                </c:pt>
                <c:pt idx="2222">
                  <c:v>0.97482951234164295</c:v>
                </c:pt>
                <c:pt idx="2223">
                  <c:v>0.97485247926896301</c:v>
                </c:pt>
                <c:pt idx="2224">
                  <c:v>0.97485247926896301</c:v>
                </c:pt>
                <c:pt idx="2225">
                  <c:v>0.97486563601993703</c:v>
                </c:pt>
                <c:pt idx="2226">
                  <c:v>0.97493491763863804</c:v>
                </c:pt>
                <c:pt idx="2227">
                  <c:v>0.97498139691357899</c:v>
                </c:pt>
                <c:pt idx="2228">
                  <c:v>0.97504458229108104</c:v>
                </c:pt>
                <c:pt idx="2229">
                  <c:v>0.97506834049240698</c:v>
                </c:pt>
                <c:pt idx="2230">
                  <c:v>0.97510155050896696</c:v>
                </c:pt>
                <c:pt idx="2231">
                  <c:v>0.97517917126576703</c:v>
                </c:pt>
                <c:pt idx="2232">
                  <c:v>0.97523551853058699</c:v>
                </c:pt>
                <c:pt idx="2233">
                  <c:v>0.97523551853058699</c:v>
                </c:pt>
                <c:pt idx="2234">
                  <c:v>0.97529167186824695</c:v>
                </c:pt>
                <c:pt idx="2235">
                  <c:v>0.97533493721611098</c:v>
                </c:pt>
                <c:pt idx="2236">
                  <c:v>0.97536119860261505</c:v>
                </c:pt>
                <c:pt idx="2237">
                  <c:v>0.97539858923247003</c:v>
                </c:pt>
                <c:pt idx="2238">
                  <c:v>0.97543886140441105</c:v>
                </c:pt>
                <c:pt idx="2239">
                  <c:v>0.97551686239097801</c:v>
                </c:pt>
                <c:pt idx="2240">
                  <c:v>0.97554977543805499</c:v>
                </c:pt>
                <c:pt idx="2241">
                  <c:v>0.97557940144279398</c:v>
                </c:pt>
                <c:pt idx="2242">
                  <c:v>0.97557940144279398</c:v>
                </c:pt>
                <c:pt idx="2243">
                  <c:v>0.97562113456725896</c:v>
                </c:pt>
                <c:pt idx="2244">
                  <c:v>0.97562113456725896</c:v>
                </c:pt>
                <c:pt idx="2245">
                  <c:v>0.97562113456725896</c:v>
                </c:pt>
                <c:pt idx="2246">
                  <c:v>0.97570142954496997</c:v>
                </c:pt>
                <c:pt idx="2247">
                  <c:v>0.97579531195549696</c:v>
                </c:pt>
                <c:pt idx="2248">
                  <c:v>0.97583520035066296</c:v>
                </c:pt>
                <c:pt idx="2249">
                  <c:v>0.97591709466549803</c:v>
                </c:pt>
                <c:pt idx="2250">
                  <c:v>0.97598391457910005</c:v>
                </c:pt>
                <c:pt idx="2251">
                  <c:v>0.97598391457910005</c:v>
                </c:pt>
                <c:pt idx="2252">
                  <c:v>0.97601246790056095</c:v>
                </c:pt>
                <c:pt idx="2253">
                  <c:v>0.97601246790056095</c:v>
                </c:pt>
                <c:pt idx="2254">
                  <c:v>0.97601649182215799</c:v>
                </c:pt>
                <c:pt idx="2255">
                  <c:v>0.97603074967816505</c:v>
                </c:pt>
                <c:pt idx="2256">
                  <c:v>0.97608960186765403</c:v>
                </c:pt>
                <c:pt idx="2257">
                  <c:v>0.97614333572229695</c:v>
                </c:pt>
                <c:pt idx="2258">
                  <c:v>0.97614657649912195</c:v>
                </c:pt>
                <c:pt idx="2259">
                  <c:v>0.97617792858651298</c:v>
                </c:pt>
                <c:pt idx="2260">
                  <c:v>0.97622911262531198</c:v>
                </c:pt>
                <c:pt idx="2261">
                  <c:v>0.97628077170950101</c:v>
                </c:pt>
                <c:pt idx="2262">
                  <c:v>0.97631393582592896</c:v>
                </c:pt>
                <c:pt idx="2263">
                  <c:v>0.97636764687302402</c:v>
                </c:pt>
                <c:pt idx="2264">
                  <c:v>0.97643806551800005</c:v>
                </c:pt>
                <c:pt idx="2265">
                  <c:v>0.97646932889781801</c:v>
                </c:pt>
                <c:pt idx="2266">
                  <c:v>0.97646932889781801</c:v>
                </c:pt>
                <c:pt idx="2267">
                  <c:v>0.97648534652132202</c:v>
                </c:pt>
                <c:pt idx="2268">
                  <c:v>0.97651961923808095</c:v>
                </c:pt>
                <c:pt idx="2269">
                  <c:v>0.97655850194331595</c:v>
                </c:pt>
                <c:pt idx="2270">
                  <c:v>0.97660504020648697</c:v>
                </c:pt>
                <c:pt idx="2271">
                  <c:v>0.97668284013128304</c:v>
                </c:pt>
                <c:pt idx="2272">
                  <c:v>0.97669735526381396</c:v>
                </c:pt>
                <c:pt idx="2273">
                  <c:v>0.97672760722845497</c:v>
                </c:pt>
                <c:pt idx="2274">
                  <c:v>0.97676657417243595</c:v>
                </c:pt>
                <c:pt idx="2275">
                  <c:v>0.97681372585659099</c:v>
                </c:pt>
                <c:pt idx="2276">
                  <c:v>0.97683146980420898</c:v>
                </c:pt>
                <c:pt idx="2277">
                  <c:v>0.97687219312462503</c:v>
                </c:pt>
                <c:pt idx="2278">
                  <c:v>0.97690036566740202</c:v>
                </c:pt>
                <c:pt idx="2279">
                  <c:v>0.97692181530350197</c:v>
                </c:pt>
                <c:pt idx="2280">
                  <c:v>0.97699835706716098</c:v>
                </c:pt>
                <c:pt idx="2281">
                  <c:v>0.97704884624165</c:v>
                </c:pt>
                <c:pt idx="2282">
                  <c:v>0.97704884624165</c:v>
                </c:pt>
                <c:pt idx="2283">
                  <c:v>0.97708730618321404</c:v>
                </c:pt>
                <c:pt idx="2284">
                  <c:v>0.97708730618321404</c:v>
                </c:pt>
                <c:pt idx="2285">
                  <c:v>0.97708730618321404</c:v>
                </c:pt>
                <c:pt idx="2286">
                  <c:v>0.97712657792455304</c:v>
                </c:pt>
                <c:pt idx="2287">
                  <c:v>0.97714309446737102</c:v>
                </c:pt>
                <c:pt idx="2288">
                  <c:v>0.97716295414540999</c:v>
                </c:pt>
                <c:pt idx="2289">
                  <c:v>0.97719957857536399</c:v>
                </c:pt>
                <c:pt idx="2290">
                  <c:v>0.97720525473058795</c:v>
                </c:pt>
                <c:pt idx="2291">
                  <c:v>0.97726477763781405</c:v>
                </c:pt>
                <c:pt idx="2292">
                  <c:v>0.97730913474961101</c:v>
                </c:pt>
                <c:pt idx="2293">
                  <c:v>0.97736639639866496</c:v>
                </c:pt>
                <c:pt idx="2294">
                  <c:v>0.97736639639866496</c:v>
                </c:pt>
                <c:pt idx="2295">
                  <c:v>0.97739677637846301</c:v>
                </c:pt>
                <c:pt idx="2296">
                  <c:v>0.97744010442340201</c:v>
                </c:pt>
                <c:pt idx="2297">
                  <c:v>0.97748273418479004</c:v>
                </c:pt>
                <c:pt idx="2298">
                  <c:v>0.97748273418479004</c:v>
                </c:pt>
                <c:pt idx="2299">
                  <c:v>0.977532931628466</c:v>
                </c:pt>
                <c:pt idx="2300">
                  <c:v>0.97755088473228002</c:v>
                </c:pt>
                <c:pt idx="2301">
                  <c:v>0.97756637526221102</c:v>
                </c:pt>
                <c:pt idx="2302">
                  <c:v>0.97763892424165999</c:v>
                </c:pt>
                <c:pt idx="2303">
                  <c:v>0.97766846502101001</c:v>
                </c:pt>
                <c:pt idx="2304">
                  <c:v>0.97769033752935497</c:v>
                </c:pt>
                <c:pt idx="2305">
                  <c:v>0.97769033752935497</c:v>
                </c:pt>
                <c:pt idx="2306">
                  <c:v>0.97769038935927499</c:v>
                </c:pt>
                <c:pt idx="2307">
                  <c:v>0.97772560183817703</c:v>
                </c:pt>
                <c:pt idx="2308">
                  <c:v>0.97773963222073201</c:v>
                </c:pt>
                <c:pt idx="2309">
                  <c:v>0.97777075463793806</c:v>
                </c:pt>
                <c:pt idx="2310">
                  <c:v>0.97780060807664604</c:v>
                </c:pt>
                <c:pt idx="2311">
                  <c:v>0.97784228470205703</c:v>
                </c:pt>
                <c:pt idx="2312">
                  <c:v>0.97791227502310396</c:v>
                </c:pt>
                <c:pt idx="2313">
                  <c:v>0.97793561953344599</c:v>
                </c:pt>
                <c:pt idx="2314">
                  <c:v>0.97798104579325296</c:v>
                </c:pt>
                <c:pt idx="2315">
                  <c:v>0.97802546470822005</c:v>
                </c:pt>
                <c:pt idx="2316">
                  <c:v>0.978054809019125</c:v>
                </c:pt>
                <c:pt idx="2317">
                  <c:v>0.97807623937591903</c:v>
                </c:pt>
                <c:pt idx="2318">
                  <c:v>0.97808868270186899</c:v>
                </c:pt>
                <c:pt idx="2319">
                  <c:v>0.97812486566735302</c:v>
                </c:pt>
                <c:pt idx="2320">
                  <c:v>0.97817104774664798</c:v>
                </c:pt>
                <c:pt idx="2321">
                  <c:v>0.97817104774664798</c:v>
                </c:pt>
                <c:pt idx="2322">
                  <c:v>0.97817104774664798</c:v>
                </c:pt>
                <c:pt idx="2323">
                  <c:v>0.97821221140460302</c:v>
                </c:pt>
                <c:pt idx="2324">
                  <c:v>0.97822111550183999</c:v>
                </c:pt>
                <c:pt idx="2325">
                  <c:v>0.97824826934975195</c:v>
                </c:pt>
                <c:pt idx="2326">
                  <c:v>0.97827040531839604</c:v>
                </c:pt>
                <c:pt idx="2327">
                  <c:v>0.97831139880030404</c:v>
                </c:pt>
                <c:pt idx="2328">
                  <c:v>0.978370614280059</c:v>
                </c:pt>
                <c:pt idx="2329">
                  <c:v>0.97839612437335099</c:v>
                </c:pt>
                <c:pt idx="2330">
                  <c:v>0.97840771898295498</c:v>
                </c:pt>
                <c:pt idx="2331">
                  <c:v>0.97844878707640204</c:v>
                </c:pt>
                <c:pt idx="2332">
                  <c:v>0.97846800925617095</c:v>
                </c:pt>
                <c:pt idx="2333">
                  <c:v>0.97847433407491802</c:v>
                </c:pt>
                <c:pt idx="2334">
                  <c:v>0.97847433407491802</c:v>
                </c:pt>
                <c:pt idx="2335">
                  <c:v>0.97847433407491802</c:v>
                </c:pt>
                <c:pt idx="2336">
                  <c:v>0.97851380263740895</c:v>
                </c:pt>
                <c:pt idx="2337">
                  <c:v>0.97851681405697899</c:v>
                </c:pt>
                <c:pt idx="2338">
                  <c:v>0.97856902503405796</c:v>
                </c:pt>
                <c:pt idx="2339">
                  <c:v>0.97857128613452005</c:v>
                </c:pt>
                <c:pt idx="2340">
                  <c:v>0.97860762196243101</c:v>
                </c:pt>
                <c:pt idx="2341">
                  <c:v>0.97865550967366199</c:v>
                </c:pt>
                <c:pt idx="2342">
                  <c:v>0.97867460483464896</c:v>
                </c:pt>
                <c:pt idx="2343">
                  <c:v>0.97870990017136295</c:v>
                </c:pt>
                <c:pt idx="2344">
                  <c:v>0.97874307304055896</c:v>
                </c:pt>
                <c:pt idx="2345">
                  <c:v>0.97875306802959505</c:v>
                </c:pt>
                <c:pt idx="2346">
                  <c:v>0.97881470792769198</c:v>
                </c:pt>
                <c:pt idx="2347">
                  <c:v>0.97882830690976297</c:v>
                </c:pt>
                <c:pt idx="2348">
                  <c:v>0.97888004733151901</c:v>
                </c:pt>
                <c:pt idx="2349">
                  <c:v>0.97890250962953196</c:v>
                </c:pt>
                <c:pt idx="2350">
                  <c:v>0.97893274517296303</c:v>
                </c:pt>
                <c:pt idx="2351">
                  <c:v>0.97895291268904805</c:v>
                </c:pt>
                <c:pt idx="2352">
                  <c:v>0.97897620494099302</c:v>
                </c:pt>
                <c:pt idx="2353">
                  <c:v>0.97901274741253896</c:v>
                </c:pt>
                <c:pt idx="2354">
                  <c:v>0.97903606686626499</c:v>
                </c:pt>
                <c:pt idx="2355">
                  <c:v>0.97905899015958398</c:v>
                </c:pt>
                <c:pt idx="2356">
                  <c:v>0.97908068806436799</c:v>
                </c:pt>
                <c:pt idx="2357">
                  <c:v>0.97911460614895895</c:v>
                </c:pt>
                <c:pt idx="2358">
                  <c:v>0.97916179923519397</c:v>
                </c:pt>
                <c:pt idx="2359">
                  <c:v>0.97922594466318202</c:v>
                </c:pt>
                <c:pt idx="2360">
                  <c:v>0.97926081801149201</c:v>
                </c:pt>
                <c:pt idx="2361">
                  <c:v>0.97930112074110598</c:v>
                </c:pt>
                <c:pt idx="2362">
                  <c:v>0.97930112074110598</c:v>
                </c:pt>
                <c:pt idx="2363">
                  <c:v>0.97932005334947902</c:v>
                </c:pt>
                <c:pt idx="2364">
                  <c:v>0.97935648473329395</c:v>
                </c:pt>
                <c:pt idx="2365">
                  <c:v>0.97939939741994098</c:v>
                </c:pt>
                <c:pt idx="2366">
                  <c:v>0.97943369223408705</c:v>
                </c:pt>
                <c:pt idx="2367">
                  <c:v>0.97949292584896797</c:v>
                </c:pt>
                <c:pt idx="2368">
                  <c:v>0.97951605149434595</c:v>
                </c:pt>
                <c:pt idx="2369">
                  <c:v>0.97957731258516301</c:v>
                </c:pt>
                <c:pt idx="2370">
                  <c:v>0.97957731258516301</c:v>
                </c:pt>
                <c:pt idx="2371">
                  <c:v>0.97957731258516301</c:v>
                </c:pt>
                <c:pt idx="2372">
                  <c:v>0.97958542856614605</c:v>
                </c:pt>
                <c:pt idx="2373">
                  <c:v>0.97959842588607204</c:v>
                </c:pt>
                <c:pt idx="2374">
                  <c:v>0.97962811019428597</c:v>
                </c:pt>
                <c:pt idx="2375">
                  <c:v>0.97968393938754605</c:v>
                </c:pt>
                <c:pt idx="2376">
                  <c:v>0.979746121424801</c:v>
                </c:pt>
                <c:pt idx="2377">
                  <c:v>0.97975114775197203</c:v>
                </c:pt>
                <c:pt idx="2378">
                  <c:v>0.97976927059083596</c:v>
                </c:pt>
                <c:pt idx="2379">
                  <c:v>0.97976927059083596</c:v>
                </c:pt>
                <c:pt idx="2380">
                  <c:v>0.97976931218432795</c:v>
                </c:pt>
                <c:pt idx="2381">
                  <c:v>0.97976931218432795</c:v>
                </c:pt>
                <c:pt idx="2382">
                  <c:v>0.97976931218432795</c:v>
                </c:pt>
                <c:pt idx="2383">
                  <c:v>0.97982069582528697</c:v>
                </c:pt>
                <c:pt idx="2384">
                  <c:v>0.97983916115466696</c:v>
                </c:pt>
                <c:pt idx="2385">
                  <c:v>0.97990131155774796</c:v>
                </c:pt>
                <c:pt idx="2386">
                  <c:v>0.97993899750008795</c:v>
                </c:pt>
                <c:pt idx="2387">
                  <c:v>0.97999794125009199</c:v>
                </c:pt>
                <c:pt idx="2388">
                  <c:v>0.98000600939095694</c:v>
                </c:pt>
                <c:pt idx="2389">
                  <c:v>0.98004188857230501</c:v>
                </c:pt>
                <c:pt idx="2390">
                  <c:v>0.98009654959921599</c:v>
                </c:pt>
                <c:pt idx="2391">
                  <c:v>0.98013066043920405</c:v>
                </c:pt>
                <c:pt idx="2392">
                  <c:v>0.980141813063518</c:v>
                </c:pt>
                <c:pt idx="2393">
                  <c:v>0.98015697188365802</c:v>
                </c:pt>
                <c:pt idx="2394">
                  <c:v>0.98018880973154898</c:v>
                </c:pt>
                <c:pt idx="2395">
                  <c:v>0.98019762761422602</c:v>
                </c:pt>
                <c:pt idx="2396">
                  <c:v>0.98019762761422602</c:v>
                </c:pt>
                <c:pt idx="2397">
                  <c:v>0.98021287297015403</c:v>
                </c:pt>
                <c:pt idx="2398">
                  <c:v>0.98022711677308505</c:v>
                </c:pt>
                <c:pt idx="2399">
                  <c:v>0.98023167183484705</c:v>
                </c:pt>
                <c:pt idx="2400">
                  <c:v>0.98023167183484705</c:v>
                </c:pt>
                <c:pt idx="2401">
                  <c:v>0.98024554364877103</c:v>
                </c:pt>
                <c:pt idx="2402">
                  <c:v>0.98026897204526398</c:v>
                </c:pt>
                <c:pt idx="2403">
                  <c:v>0.980311264030584</c:v>
                </c:pt>
                <c:pt idx="2404">
                  <c:v>0.980311264030584</c:v>
                </c:pt>
                <c:pt idx="2405">
                  <c:v>0.980311264030584</c:v>
                </c:pt>
                <c:pt idx="2406">
                  <c:v>0.980311264030584</c:v>
                </c:pt>
                <c:pt idx="2407">
                  <c:v>0.98032561845422705</c:v>
                </c:pt>
                <c:pt idx="2408">
                  <c:v>0.98036954780968799</c:v>
                </c:pt>
                <c:pt idx="2409">
                  <c:v>0.98042631331435603</c:v>
                </c:pt>
                <c:pt idx="2410">
                  <c:v>0.98048106702322002</c:v>
                </c:pt>
                <c:pt idx="2411">
                  <c:v>0.98053210175805805</c:v>
                </c:pt>
                <c:pt idx="2412">
                  <c:v>0.98053210175805805</c:v>
                </c:pt>
                <c:pt idx="2413">
                  <c:v>0.98053210175805805</c:v>
                </c:pt>
                <c:pt idx="2414">
                  <c:v>0.98057442424071295</c:v>
                </c:pt>
                <c:pt idx="2415">
                  <c:v>0.98059981764246196</c:v>
                </c:pt>
                <c:pt idx="2416">
                  <c:v>0.98061345635471997</c:v>
                </c:pt>
                <c:pt idx="2417">
                  <c:v>0.98063201684453105</c:v>
                </c:pt>
                <c:pt idx="2418">
                  <c:v>0.98063201684453105</c:v>
                </c:pt>
                <c:pt idx="2419">
                  <c:v>0.98064161368096903</c:v>
                </c:pt>
                <c:pt idx="2420">
                  <c:v>0.98066298706152999</c:v>
                </c:pt>
                <c:pt idx="2421">
                  <c:v>0.98066754029622305</c:v>
                </c:pt>
                <c:pt idx="2422">
                  <c:v>0.98066982764060395</c:v>
                </c:pt>
                <c:pt idx="2423">
                  <c:v>0.98068553648883605</c:v>
                </c:pt>
                <c:pt idx="2424">
                  <c:v>0.98068730552759897</c:v>
                </c:pt>
                <c:pt idx="2425">
                  <c:v>0.98072858396971596</c:v>
                </c:pt>
                <c:pt idx="2426">
                  <c:v>0.98077094598510295</c:v>
                </c:pt>
                <c:pt idx="2427">
                  <c:v>0.98079053212088796</c:v>
                </c:pt>
                <c:pt idx="2428">
                  <c:v>0.98082614186747796</c:v>
                </c:pt>
                <c:pt idx="2429">
                  <c:v>0.98086361250875398</c:v>
                </c:pt>
                <c:pt idx="2430">
                  <c:v>0.98090325538600598</c:v>
                </c:pt>
                <c:pt idx="2431">
                  <c:v>0.98093487820750502</c:v>
                </c:pt>
                <c:pt idx="2432">
                  <c:v>0.980964477123354</c:v>
                </c:pt>
                <c:pt idx="2433">
                  <c:v>0.980964477123354</c:v>
                </c:pt>
                <c:pt idx="2434">
                  <c:v>0.98100702314190402</c:v>
                </c:pt>
                <c:pt idx="2435">
                  <c:v>0.98106224043836099</c:v>
                </c:pt>
                <c:pt idx="2436">
                  <c:v>0.98110444718096801</c:v>
                </c:pt>
                <c:pt idx="2437">
                  <c:v>0.98112608523094802</c:v>
                </c:pt>
                <c:pt idx="2438">
                  <c:v>0.98117726285507101</c:v>
                </c:pt>
                <c:pt idx="2439">
                  <c:v>0.98117726285507101</c:v>
                </c:pt>
                <c:pt idx="2440">
                  <c:v>0.98117726285507101</c:v>
                </c:pt>
                <c:pt idx="2441">
                  <c:v>0.98117726285507101</c:v>
                </c:pt>
                <c:pt idx="2442">
                  <c:v>0.98117726285507101</c:v>
                </c:pt>
                <c:pt idx="2443">
                  <c:v>0.98117726285507101</c:v>
                </c:pt>
                <c:pt idx="2444">
                  <c:v>0.981180655117602</c:v>
                </c:pt>
                <c:pt idx="2445">
                  <c:v>0.981180655117602</c:v>
                </c:pt>
                <c:pt idx="2446">
                  <c:v>0.98118236749546495</c:v>
                </c:pt>
                <c:pt idx="2447">
                  <c:v>0.98119125499502702</c:v>
                </c:pt>
                <c:pt idx="2448">
                  <c:v>0.98119125499502702</c:v>
                </c:pt>
                <c:pt idx="2449">
                  <c:v>0.98122132583921695</c:v>
                </c:pt>
                <c:pt idx="2450">
                  <c:v>0.98122132583921695</c:v>
                </c:pt>
                <c:pt idx="2451">
                  <c:v>0.98123408170634197</c:v>
                </c:pt>
                <c:pt idx="2452">
                  <c:v>0.98126606053700605</c:v>
                </c:pt>
                <c:pt idx="2453">
                  <c:v>0.98129842097285302</c:v>
                </c:pt>
                <c:pt idx="2454">
                  <c:v>0.98132650566077895</c:v>
                </c:pt>
                <c:pt idx="2455">
                  <c:v>0.98133141023201698</c:v>
                </c:pt>
                <c:pt idx="2456">
                  <c:v>0.98136751430822</c:v>
                </c:pt>
                <c:pt idx="2457">
                  <c:v>0.98141927805366502</c:v>
                </c:pt>
                <c:pt idx="2458">
                  <c:v>0.98143802646648004</c:v>
                </c:pt>
                <c:pt idx="2459">
                  <c:v>0.98147360036373399</c:v>
                </c:pt>
                <c:pt idx="2460">
                  <c:v>0.98151102800688395</c:v>
                </c:pt>
                <c:pt idx="2461">
                  <c:v>0.98156614864122105</c:v>
                </c:pt>
                <c:pt idx="2462">
                  <c:v>0.98156614864122105</c:v>
                </c:pt>
                <c:pt idx="2463">
                  <c:v>0.98158006483961802</c:v>
                </c:pt>
                <c:pt idx="2464">
                  <c:v>0.98161502974923498</c:v>
                </c:pt>
                <c:pt idx="2465">
                  <c:v>0.98163435562081203</c:v>
                </c:pt>
                <c:pt idx="2466">
                  <c:v>0.981667953834786</c:v>
                </c:pt>
                <c:pt idx="2467">
                  <c:v>0.981667953834786</c:v>
                </c:pt>
                <c:pt idx="2468">
                  <c:v>0.98169405030573997</c:v>
                </c:pt>
                <c:pt idx="2469">
                  <c:v>0.98169419898333399</c:v>
                </c:pt>
                <c:pt idx="2470">
                  <c:v>0.98171784695478903</c:v>
                </c:pt>
                <c:pt idx="2471">
                  <c:v>0.98175340448631898</c:v>
                </c:pt>
                <c:pt idx="2472">
                  <c:v>0.98178478685485704</c:v>
                </c:pt>
                <c:pt idx="2473">
                  <c:v>0.98181243777459803</c:v>
                </c:pt>
                <c:pt idx="2474">
                  <c:v>0.98181243777459803</c:v>
                </c:pt>
                <c:pt idx="2475">
                  <c:v>0.98184421374133801</c:v>
                </c:pt>
                <c:pt idx="2476">
                  <c:v>0.98184421374133801</c:v>
                </c:pt>
                <c:pt idx="2477">
                  <c:v>0.98188290123746802</c:v>
                </c:pt>
                <c:pt idx="2478">
                  <c:v>0.98191341562205803</c:v>
                </c:pt>
                <c:pt idx="2479">
                  <c:v>0.98191502786976503</c:v>
                </c:pt>
                <c:pt idx="2480">
                  <c:v>0.98191575235592499</c:v>
                </c:pt>
                <c:pt idx="2481">
                  <c:v>0.98192622787059303</c:v>
                </c:pt>
                <c:pt idx="2482">
                  <c:v>0.98197392740467904</c:v>
                </c:pt>
                <c:pt idx="2483">
                  <c:v>0.98199287106717603</c:v>
                </c:pt>
                <c:pt idx="2484">
                  <c:v>0.98202703730934204</c:v>
                </c:pt>
                <c:pt idx="2485">
                  <c:v>0.98204550031607896</c:v>
                </c:pt>
                <c:pt idx="2486">
                  <c:v>0.98206792502921203</c:v>
                </c:pt>
                <c:pt idx="2487">
                  <c:v>0.98209595944398298</c:v>
                </c:pt>
                <c:pt idx="2488">
                  <c:v>0.98210588585692304</c:v>
                </c:pt>
                <c:pt idx="2489">
                  <c:v>0.98215240674876003</c:v>
                </c:pt>
                <c:pt idx="2490">
                  <c:v>0.98216791982092999</c:v>
                </c:pt>
                <c:pt idx="2491">
                  <c:v>0.982173206845531</c:v>
                </c:pt>
                <c:pt idx="2492">
                  <c:v>0.98217768912898695</c:v>
                </c:pt>
                <c:pt idx="2493">
                  <c:v>0.98219776444904505</c:v>
                </c:pt>
                <c:pt idx="2494">
                  <c:v>0.98223187334565698</c:v>
                </c:pt>
                <c:pt idx="2495">
                  <c:v>0.98223187334565698</c:v>
                </c:pt>
                <c:pt idx="2496">
                  <c:v>0.98224790575448995</c:v>
                </c:pt>
                <c:pt idx="2497">
                  <c:v>0.98224790575448995</c:v>
                </c:pt>
                <c:pt idx="2498">
                  <c:v>0.98224790575448995</c:v>
                </c:pt>
                <c:pt idx="2499">
                  <c:v>0.98224790575448995</c:v>
                </c:pt>
                <c:pt idx="2500">
                  <c:v>0.98226830749093896</c:v>
                </c:pt>
                <c:pt idx="2501">
                  <c:v>0.98230405779155305</c:v>
                </c:pt>
                <c:pt idx="2502">
                  <c:v>0.98234516805312799</c:v>
                </c:pt>
                <c:pt idx="2503">
                  <c:v>0.98234516805312799</c:v>
                </c:pt>
                <c:pt idx="2504">
                  <c:v>0.98234516805312799</c:v>
                </c:pt>
                <c:pt idx="2505">
                  <c:v>0.98237501348601997</c:v>
                </c:pt>
                <c:pt idx="2506">
                  <c:v>0.982409014337705</c:v>
                </c:pt>
                <c:pt idx="2507">
                  <c:v>0.98243873170334095</c:v>
                </c:pt>
                <c:pt idx="2508">
                  <c:v>0.98245647075319797</c:v>
                </c:pt>
                <c:pt idx="2509">
                  <c:v>0.98248409706051498</c:v>
                </c:pt>
                <c:pt idx="2510">
                  <c:v>0.98248874066127401</c:v>
                </c:pt>
                <c:pt idx="2511">
                  <c:v>0.98250241822360695</c:v>
                </c:pt>
                <c:pt idx="2512">
                  <c:v>0.98250241822360695</c:v>
                </c:pt>
                <c:pt idx="2513">
                  <c:v>0.982543041911633</c:v>
                </c:pt>
                <c:pt idx="2514">
                  <c:v>0.98258771967576697</c:v>
                </c:pt>
                <c:pt idx="2515">
                  <c:v>0.98260827099760994</c:v>
                </c:pt>
                <c:pt idx="2516">
                  <c:v>0.98260827099760994</c:v>
                </c:pt>
                <c:pt idx="2517">
                  <c:v>0.98260827099760994</c:v>
                </c:pt>
                <c:pt idx="2518">
                  <c:v>0.98261155693920699</c:v>
                </c:pt>
                <c:pt idx="2519">
                  <c:v>0.98262696468780597</c:v>
                </c:pt>
                <c:pt idx="2520">
                  <c:v>0.98263628715990303</c:v>
                </c:pt>
                <c:pt idx="2521">
                  <c:v>0.982636630374224</c:v>
                </c:pt>
                <c:pt idx="2522">
                  <c:v>0.982636630374224</c:v>
                </c:pt>
                <c:pt idx="2523">
                  <c:v>0.98266048322820099</c:v>
                </c:pt>
                <c:pt idx="2524">
                  <c:v>0.98268587053485001</c:v>
                </c:pt>
                <c:pt idx="2525">
                  <c:v>0.98271377566560603</c:v>
                </c:pt>
                <c:pt idx="2526">
                  <c:v>0.98272408453090998</c:v>
                </c:pt>
                <c:pt idx="2527">
                  <c:v>0.98273841280282004</c:v>
                </c:pt>
                <c:pt idx="2528">
                  <c:v>0.98273841280282004</c:v>
                </c:pt>
                <c:pt idx="2529">
                  <c:v>0.982754232521585</c:v>
                </c:pt>
                <c:pt idx="2530">
                  <c:v>0.982754232521585</c:v>
                </c:pt>
                <c:pt idx="2531">
                  <c:v>0.98277250757248003</c:v>
                </c:pt>
                <c:pt idx="2532">
                  <c:v>0.98281936605465203</c:v>
                </c:pt>
                <c:pt idx="2533">
                  <c:v>0.98282351293842196</c:v>
                </c:pt>
                <c:pt idx="2534">
                  <c:v>0.98282351293842196</c:v>
                </c:pt>
                <c:pt idx="2535">
                  <c:v>0.98282351293842196</c:v>
                </c:pt>
                <c:pt idx="2536">
                  <c:v>0.98283161290824705</c:v>
                </c:pt>
                <c:pt idx="2537">
                  <c:v>0.98287101071424998</c:v>
                </c:pt>
                <c:pt idx="2538">
                  <c:v>0.98288504418783496</c:v>
                </c:pt>
                <c:pt idx="2539">
                  <c:v>0.98291065909235598</c:v>
                </c:pt>
                <c:pt idx="2540">
                  <c:v>0.98292370000752805</c:v>
                </c:pt>
                <c:pt idx="2541">
                  <c:v>0.98292370000752805</c:v>
                </c:pt>
                <c:pt idx="2542">
                  <c:v>0.98293783331008799</c:v>
                </c:pt>
                <c:pt idx="2543">
                  <c:v>0.98295458785352297</c:v>
                </c:pt>
                <c:pt idx="2544">
                  <c:v>0.98295458785352297</c:v>
                </c:pt>
                <c:pt idx="2545">
                  <c:v>0.98296100487091997</c:v>
                </c:pt>
                <c:pt idx="2546">
                  <c:v>0.98301388841521398</c:v>
                </c:pt>
                <c:pt idx="2547">
                  <c:v>0.98301388841521398</c:v>
                </c:pt>
                <c:pt idx="2548">
                  <c:v>0.98301388841521398</c:v>
                </c:pt>
                <c:pt idx="2549">
                  <c:v>0.983035478117391</c:v>
                </c:pt>
                <c:pt idx="2550">
                  <c:v>0.98307476100790603</c:v>
                </c:pt>
                <c:pt idx="2551">
                  <c:v>0.98308728014145297</c:v>
                </c:pt>
                <c:pt idx="2552">
                  <c:v>0.98311770869984805</c:v>
                </c:pt>
                <c:pt idx="2553">
                  <c:v>0.98311770869984805</c:v>
                </c:pt>
                <c:pt idx="2554">
                  <c:v>0.98313328702118596</c:v>
                </c:pt>
                <c:pt idx="2555">
                  <c:v>0.98315056767984399</c:v>
                </c:pt>
                <c:pt idx="2556">
                  <c:v>0.98318239868554103</c:v>
                </c:pt>
                <c:pt idx="2557">
                  <c:v>0.98322685667684995</c:v>
                </c:pt>
                <c:pt idx="2558">
                  <c:v>0.98324656983404701</c:v>
                </c:pt>
                <c:pt idx="2559">
                  <c:v>0.98324656983404701</c:v>
                </c:pt>
                <c:pt idx="2560">
                  <c:v>0.98325836045237103</c:v>
                </c:pt>
                <c:pt idx="2561">
                  <c:v>0.98325836045237103</c:v>
                </c:pt>
                <c:pt idx="2562">
                  <c:v>0.98325836045237103</c:v>
                </c:pt>
                <c:pt idx="2563">
                  <c:v>0.98326433367566002</c:v>
                </c:pt>
                <c:pt idx="2564">
                  <c:v>0.983303354752466</c:v>
                </c:pt>
                <c:pt idx="2565">
                  <c:v>0.983303354752466</c:v>
                </c:pt>
                <c:pt idx="2566">
                  <c:v>0.983303354752466</c:v>
                </c:pt>
                <c:pt idx="2567">
                  <c:v>0.983303354752466</c:v>
                </c:pt>
                <c:pt idx="2568">
                  <c:v>0.98331315884417902</c:v>
                </c:pt>
                <c:pt idx="2569">
                  <c:v>0.983315174112526</c:v>
                </c:pt>
                <c:pt idx="2570">
                  <c:v>0.98332544414055301</c:v>
                </c:pt>
                <c:pt idx="2571">
                  <c:v>0.98332544414055301</c:v>
                </c:pt>
                <c:pt idx="2572">
                  <c:v>0.98332641962432099</c:v>
                </c:pt>
                <c:pt idx="2573">
                  <c:v>0.98334242005638095</c:v>
                </c:pt>
                <c:pt idx="2574">
                  <c:v>0.98337980121674795</c:v>
                </c:pt>
                <c:pt idx="2575">
                  <c:v>0.98340571070058203</c:v>
                </c:pt>
                <c:pt idx="2576">
                  <c:v>0.98342497026874098</c:v>
                </c:pt>
                <c:pt idx="2577">
                  <c:v>0.98342497026874098</c:v>
                </c:pt>
                <c:pt idx="2578">
                  <c:v>0.983437862059098</c:v>
                </c:pt>
                <c:pt idx="2579">
                  <c:v>0.98344493947600897</c:v>
                </c:pt>
                <c:pt idx="2580">
                  <c:v>0.98348564900075697</c:v>
                </c:pt>
                <c:pt idx="2581">
                  <c:v>0.983530000835106</c:v>
                </c:pt>
                <c:pt idx="2582">
                  <c:v>0.98355539916336998</c:v>
                </c:pt>
                <c:pt idx="2583">
                  <c:v>0.98357799749208397</c:v>
                </c:pt>
                <c:pt idx="2584">
                  <c:v>0.98359340441435095</c:v>
                </c:pt>
                <c:pt idx="2585">
                  <c:v>0.98359340441435095</c:v>
                </c:pt>
                <c:pt idx="2586">
                  <c:v>0.98359340441435095</c:v>
                </c:pt>
                <c:pt idx="2587">
                  <c:v>0.98360259676792505</c:v>
                </c:pt>
                <c:pt idx="2588">
                  <c:v>0.98360902442242004</c:v>
                </c:pt>
                <c:pt idx="2589">
                  <c:v>0.98362111802937602</c:v>
                </c:pt>
                <c:pt idx="2590">
                  <c:v>0.98364589176434203</c:v>
                </c:pt>
                <c:pt idx="2591">
                  <c:v>0.98368636385973995</c:v>
                </c:pt>
                <c:pt idx="2592">
                  <c:v>0.98371969233753598</c:v>
                </c:pt>
                <c:pt idx="2593">
                  <c:v>0.98373408907151005</c:v>
                </c:pt>
                <c:pt idx="2594">
                  <c:v>0.98376087875360696</c:v>
                </c:pt>
                <c:pt idx="2595">
                  <c:v>0.98379376107265104</c:v>
                </c:pt>
                <c:pt idx="2596">
                  <c:v>0.98381258522673398</c:v>
                </c:pt>
                <c:pt idx="2597">
                  <c:v>0.98383980342497201</c:v>
                </c:pt>
                <c:pt idx="2598">
                  <c:v>0.98384756453197197</c:v>
                </c:pt>
                <c:pt idx="2599">
                  <c:v>0.98384756453197197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A2D-4D92-8AD8-965E82AD34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05823984"/>
        <c:axId val="1105824400"/>
      </c:lineChart>
      <c:catAx>
        <c:axId val="11058239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Iterations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5824400"/>
        <c:crosses val="autoZero"/>
        <c:auto val="1"/>
        <c:lblAlgn val="ctr"/>
        <c:lblOffset val="100"/>
        <c:noMultiLvlLbl val="0"/>
      </c:catAx>
      <c:valAx>
        <c:axId val="1105824400"/>
        <c:scaling>
          <c:orientation val="minMax"/>
          <c:min val="0.70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V. Accuracies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5823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weight</a:t>
            </a:r>
            <a:r>
              <a:rPr lang="en-US" baseline="0"/>
              <a:t> decay schedule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Iris!$I$3</c:f>
              <c:strCache>
                <c:ptCount val="1"/>
                <c:pt idx="0">
                  <c:v>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Iris!$I$4:$I$3003</c:f>
              <c:numCache>
                <c:formatCode>General</c:formatCode>
                <c:ptCount val="3000"/>
                <c:pt idx="0">
                  <c:v>7.5351985858925094E-2</c:v>
                </c:pt>
                <c:pt idx="1">
                  <c:v>7.5351985858925094E-2</c:v>
                </c:pt>
                <c:pt idx="2">
                  <c:v>7.5351985858925094E-2</c:v>
                </c:pt>
                <c:pt idx="3">
                  <c:v>7.5351985858925094E-2</c:v>
                </c:pt>
                <c:pt idx="4">
                  <c:v>7.5351985858925094E-2</c:v>
                </c:pt>
                <c:pt idx="5">
                  <c:v>1.1227316286658601E-2</c:v>
                </c:pt>
                <c:pt idx="6">
                  <c:v>1.1227316286658601E-2</c:v>
                </c:pt>
                <c:pt idx="7">
                  <c:v>1.1227316286658601E-2</c:v>
                </c:pt>
                <c:pt idx="8">
                  <c:v>1.1227316286658601E-2</c:v>
                </c:pt>
                <c:pt idx="9">
                  <c:v>1.1227316286658601E-2</c:v>
                </c:pt>
                <c:pt idx="10">
                  <c:v>1.1227316286658601E-2</c:v>
                </c:pt>
                <c:pt idx="11">
                  <c:v>1.1227316286658601E-2</c:v>
                </c:pt>
                <c:pt idx="12">
                  <c:v>1.1227316286658601E-2</c:v>
                </c:pt>
                <c:pt idx="13">
                  <c:v>2.9789974139610201E-3</c:v>
                </c:pt>
                <c:pt idx="14">
                  <c:v>2.9789974139610201E-3</c:v>
                </c:pt>
                <c:pt idx="15">
                  <c:v>2.9789974139610201E-3</c:v>
                </c:pt>
                <c:pt idx="16">
                  <c:v>2.9789974139610201E-3</c:v>
                </c:pt>
                <c:pt idx="17">
                  <c:v>2.9789974139610201E-3</c:v>
                </c:pt>
                <c:pt idx="18">
                  <c:v>2.9789974139610201E-3</c:v>
                </c:pt>
                <c:pt idx="19">
                  <c:v>2.9789974139610201E-3</c:v>
                </c:pt>
                <c:pt idx="20">
                  <c:v>2.9789974139610201E-3</c:v>
                </c:pt>
                <c:pt idx="21">
                  <c:v>2.9789974139610201E-3</c:v>
                </c:pt>
                <c:pt idx="22">
                  <c:v>2.9789974139610201E-3</c:v>
                </c:pt>
                <c:pt idx="23">
                  <c:v>2.9789974139610201E-3</c:v>
                </c:pt>
                <c:pt idx="24">
                  <c:v>2.9789974139610201E-3</c:v>
                </c:pt>
                <c:pt idx="25">
                  <c:v>2.9789974139610201E-3</c:v>
                </c:pt>
                <c:pt idx="26">
                  <c:v>2.9789974139610201E-3</c:v>
                </c:pt>
                <c:pt idx="27">
                  <c:v>2.9789974139610201E-3</c:v>
                </c:pt>
                <c:pt idx="28">
                  <c:v>2.9789974139610201E-3</c:v>
                </c:pt>
                <c:pt idx="29">
                  <c:v>2.9789974139610201E-3</c:v>
                </c:pt>
                <c:pt idx="30">
                  <c:v>2.9789974139610201E-3</c:v>
                </c:pt>
                <c:pt idx="31">
                  <c:v>2.9789974139610201E-3</c:v>
                </c:pt>
                <c:pt idx="32">
                  <c:v>2.9789974139610201E-3</c:v>
                </c:pt>
                <c:pt idx="33">
                  <c:v>2.9789974139610201E-3</c:v>
                </c:pt>
                <c:pt idx="34">
                  <c:v>2.9789974139610201E-3</c:v>
                </c:pt>
                <c:pt idx="35">
                  <c:v>2.9789974139610201E-3</c:v>
                </c:pt>
                <c:pt idx="36">
                  <c:v>2.9789974139610201E-3</c:v>
                </c:pt>
                <c:pt idx="37">
                  <c:v>2.9789974139610201E-3</c:v>
                </c:pt>
                <c:pt idx="38">
                  <c:v>2.9789974139610201E-3</c:v>
                </c:pt>
                <c:pt idx="39">
                  <c:v>2.9789974139610201E-3</c:v>
                </c:pt>
                <c:pt idx="40">
                  <c:v>2.9789974139610201E-3</c:v>
                </c:pt>
                <c:pt idx="41">
                  <c:v>2.9789974139610201E-3</c:v>
                </c:pt>
                <c:pt idx="42">
                  <c:v>2.9789974139610201E-3</c:v>
                </c:pt>
                <c:pt idx="43">
                  <c:v>2.9789974139610201E-3</c:v>
                </c:pt>
                <c:pt idx="44">
                  <c:v>2.9789974139610201E-3</c:v>
                </c:pt>
                <c:pt idx="45">
                  <c:v>2.9789974139610201E-3</c:v>
                </c:pt>
                <c:pt idx="46">
                  <c:v>2.9789974139610201E-3</c:v>
                </c:pt>
                <c:pt idx="47">
                  <c:v>2.9789974139610201E-3</c:v>
                </c:pt>
                <c:pt idx="48">
                  <c:v>2.9789974139610201E-3</c:v>
                </c:pt>
                <c:pt idx="49">
                  <c:v>2.9789974139610201E-3</c:v>
                </c:pt>
                <c:pt idx="50">
                  <c:v>2.9789974139610201E-3</c:v>
                </c:pt>
                <c:pt idx="51">
                  <c:v>2.9789974139610201E-3</c:v>
                </c:pt>
                <c:pt idx="52">
                  <c:v>2.9789974139610201E-3</c:v>
                </c:pt>
                <c:pt idx="53">
                  <c:v>2.9789974139610201E-3</c:v>
                </c:pt>
                <c:pt idx="54">
                  <c:v>2.9789974139610201E-3</c:v>
                </c:pt>
                <c:pt idx="55">
                  <c:v>2.9789974139610201E-3</c:v>
                </c:pt>
                <c:pt idx="56">
                  <c:v>2.9789974139610201E-3</c:v>
                </c:pt>
                <c:pt idx="57">
                  <c:v>2.9789974139610201E-3</c:v>
                </c:pt>
                <c:pt idx="58">
                  <c:v>2.9789974139610201E-3</c:v>
                </c:pt>
                <c:pt idx="59">
                  <c:v>2.9789974139610201E-3</c:v>
                </c:pt>
                <c:pt idx="60">
                  <c:v>2.9789974139610201E-3</c:v>
                </c:pt>
                <c:pt idx="61">
                  <c:v>2.9789974139610201E-3</c:v>
                </c:pt>
                <c:pt idx="62">
                  <c:v>2.9789974139610201E-3</c:v>
                </c:pt>
                <c:pt idx="63">
                  <c:v>2.9789974139610201E-3</c:v>
                </c:pt>
                <c:pt idx="64">
                  <c:v>2.9789974139610201E-3</c:v>
                </c:pt>
                <c:pt idx="65">
                  <c:v>2.9789974139610201E-3</c:v>
                </c:pt>
                <c:pt idx="66">
                  <c:v>2.9789974139610201E-3</c:v>
                </c:pt>
                <c:pt idx="67">
                  <c:v>2.9789974139610201E-3</c:v>
                </c:pt>
                <c:pt idx="68">
                  <c:v>2.9789974139610201E-3</c:v>
                </c:pt>
                <c:pt idx="69">
                  <c:v>2.9789974139610201E-3</c:v>
                </c:pt>
                <c:pt idx="70">
                  <c:v>2.9789974139610201E-3</c:v>
                </c:pt>
                <c:pt idx="71">
                  <c:v>2.9789974139610201E-3</c:v>
                </c:pt>
                <c:pt idx="72">
                  <c:v>2.9789974139610201E-3</c:v>
                </c:pt>
                <c:pt idx="73">
                  <c:v>2.9789974139610201E-3</c:v>
                </c:pt>
                <c:pt idx="74">
                  <c:v>2.9789974139610201E-3</c:v>
                </c:pt>
                <c:pt idx="75">
                  <c:v>2.9789974139610201E-3</c:v>
                </c:pt>
                <c:pt idx="76">
                  <c:v>2.9789974139610201E-3</c:v>
                </c:pt>
                <c:pt idx="77">
                  <c:v>2.9789974139610201E-3</c:v>
                </c:pt>
                <c:pt idx="78">
                  <c:v>2.9789974139610201E-3</c:v>
                </c:pt>
                <c:pt idx="79">
                  <c:v>2.9789974139610201E-3</c:v>
                </c:pt>
                <c:pt idx="80">
                  <c:v>2.9789974139610201E-3</c:v>
                </c:pt>
                <c:pt idx="81">
                  <c:v>2.9789974139610201E-3</c:v>
                </c:pt>
                <c:pt idx="82">
                  <c:v>2.9789974139610201E-3</c:v>
                </c:pt>
                <c:pt idx="83">
                  <c:v>2.9789974139610201E-3</c:v>
                </c:pt>
                <c:pt idx="84">
                  <c:v>2.9789974139610201E-3</c:v>
                </c:pt>
                <c:pt idx="85">
                  <c:v>2.9789974139610201E-3</c:v>
                </c:pt>
                <c:pt idx="86">
                  <c:v>2.9789974139610201E-3</c:v>
                </c:pt>
                <c:pt idx="87">
                  <c:v>2.9789974139610201E-3</c:v>
                </c:pt>
                <c:pt idx="88">
                  <c:v>2.9789974139610201E-3</c:v>
                </c:pt>
                <c:pt idx="89">
                  <c:v>2.9789974139610201E-3</c:v>
                </c:pt>
                <c:pt idx="90">
                  <c:v>2.9789974139610201E-3</c:v>
                </c:pt>
                <c:pt idx="91">
                  <c:v>2.9789974139610201E-3</c:v>
                </c:pt>
                <c:pt idx="92">
                  <c:v>2.9789974139610201E-3</c:v>
                </c:pt>
                <c:pt idx="93">
                  <c:v>2.9789974139610201E-3</c:v>
                </c:pt>
                <c:pt idx="94">
                  <c:v>2.9789974139610201E-3</c:v>
                </c:pt>
                <c:pt idx="95">
                  <c:v>2.9789974139610201E-3</c:v>
                </c:pt>
                <c:pt idx="96">
                  <c:v>2.9789974139610201E-3</c:v>
                </c:pt>
                <c:pt idx="97">
                  <c:v>2.9789974139610201E-3</c:v>
                </c:pt>
                <c:pt idx="98">
                  <c:v>2.9789974139610201E-3</c:v>
                </c:pt>
                <c:pt idx="99">
                  <c:v>2.9789974139610201E-3</c:v>
                </c:pt>
                <c:pt idx="100">
                  <c:v>2.9789974139610201E-3</c:v>
                </c:pt>
                <c:pt idx="101">
                  <c:v>2.9789974139610201E-3</c:v>
                </c:pt>
                <c:pt idx="102">
                  <c:v>2.9789974139610201E-3</c:v>
                </c:pt>
                <c:pt idx="103">
                  <c:v>2.9789974139610201E-3</c:v>
                </c:pt>
                <c:pt idx="104">
                  <c:v>2.9789974139610201E-3</c:v>
                </c:pt>
                <c:pt idx="105">
                  <c:v>2.9789974139610201E-3</c:v>
                </c:pt>
                <c:pt idx="106">
                  <c:v>2.9789974139610201E-3</c:v>
                </c:pt>
                <c:pt idx="107">
                  <c:v>2.9789974139610201E-3</c:v>
                </c:pt>
                <c:pt idx="108">
                  <c:v>2.9789974139610201E-3</c:v>
                </c:pt>
                <c:pt idx="109">
                  <c:v>2.9789974139610201E-3</c:v>
                </c:pt>
                <c:pt idx="110">
                  <c:v>2.9789974139610201E-3</c:v>
                </c:pt>
                <c:pt idx="111">
                  <c:v>2.9789974139610201E-3</c:v>
                </c:pt>
                <c:pt idx="112">
                  <c:v>2.9789974139610201E-3</c:v>
                </c:pt>
                <c:pt idx="113">
                  <c:v>2.9789974139610201E-3</c:v>
                </c:pt>
                <c:pt idx="114">
                  <c:v>2.9789974139610201E-3</c:v>
                </c:pt>
                <c:pt idx="115">
                  <c:v>2.9789974139610201E-3</c:v>
                </c:pt>
                <c:pt idx="116">
                  <c:v>2.9789974139610201E-3</c:v>
                </c:pt>
                <c:pt idx="117">
                  <c:v>2.9789974139610201E-3</c:v>
                </c:pt>
                <c:pt idx="118">
                  <c:v>2.9789974139610201E-3</c:v>
                </c:pt>
                <c:pt idx="119">
                  <c:v>2.9789974139610201E-3</c:v>
                </c:pt>
                <c:pt idx="120">
                  <c:v>2.9789974139610201E-3</c:v>
                </c:pt>
                <c:pt idx="121">
                  <c:v>2.9789974139610201E-3</c:v>
                </c:pt>
                <c:pt idx="122">
                  <c:v>2.9789974139610201E-3</c:v>
                </c:pt>
                <c:pt idx="123">
                  <c:v>2.9789974139610201E-3</c:v>
                </c:pt>
                <c:pt idx="124">
                  <c:v>2.9789974139610201E-3</c:v>
                </c:pt>
                <c:pt idx="125">
                  <c:v>2.9789974139610201E-3</c:v>
                </c:pt>
                <c:pt idx="126">
                  <c:v>2.9789974139610201E-3</c:v>
                </c:pt>
                <c:pt idx="127">
                  <c:v>2.9789974139610201E-3</c:v>
                </c:pt>
                <c:pt idx="128">
                  <c:v>2.9789974139610201E-3</c:v>
                </c:pt>
                <c:pt idx="129">
                  <c:v>2.9789974139610201E-3</c:v>
                </c:pt>
                <c:pt idx="130">
                  <c:v>2.9789974139610201E-3</c:v>
                </c:pt>
                <c:pt idx="131">
                  <c:v>2.9789974139610201E-3</c:v>
                </c:pt>
                <c:pt idx="132">
                  <c:v>2.9789974139610201E-3</c:v>
                </c:pt>
                <c:pt idx="133">
                  <c:v>2.9789974139610201E-3</c:v>
                </c:pt>
                <c:pt idx="134">
                  <c:v>2.9789974139610201E-3</c:v>
                </c:pt>
                <c:pt idx="135">
                  <c:v>2.9789974139610201E-3</c:v>
                </c:pt>
                <c:pt idx="136">
                  <c:v>2.9789974139610201E-3</c:v>
                </c:pt>
                <c:pt idx="137">
                  <c:v>2.9789974139610201E-3</c:v>
                </c:pt>
                <c:pt idx="138">
                  <c:v>2.9789974139610201E-3</c:v>
                </c:pt>
                <c:pt idx="139">
                  <c:v>2.9789974139610201E-3</c:v>
                </c:pt>
                <c:pt idx="140">
                  <c:v>2.9789974139610201E-3</c:v>
                </c:pt>
                <c:pt idx="141">
                  <c:v>2.9789974139610201E-3</c:v>
                </c:pt>
                <c:pt idx="142">
                  <c:v>2.9789974139610201E-3</c:v>
                </c:pt>
                <c:pt idx="143">
                  <c:v>2.9789974139610201E-3</c:v>
                </c:pt>
                <c:pt idx="144">
                  <c:v>2.9789974139610201E-3</c:v>
                </c:pt>
                <c:pt idx="145">
                  <c:v>2.9789974139610201E-3</c:v>
                </c:pt>
                <c:pt idx="146">
                  <c:v>2.9789974139610201E-3</c:v>
                </c:pt>
                <c:pt idx="147">
                  <c:v>2.9789974139610201E-3</c:v>
                </c:pt>
                <c:pt idx="148">
                  <c:v>2.9789974139610201E-3</c:v>
                </c:pt>
                <c:pt idx="149">
                  <c:v>2.9789974139610201E-3</c:v>
                </c:pt>
                <c:pt idx="150">
                  <c:v>2.9789974139610201E-3</c:v>
                </c:pt>
                <c:pt idx="151">
                  <c:v>2.9789974139610201E-3</c:v>
                </c:pt>
                <c:pt idx="152">
                  <c:v>2.9789974139610201E-3</c:v>
                </c:pt>
                <c:pt idx="153">
                  <c:v>2.9789974139610201E-3</c:v>
                </c:pt>
                <c:pt idx="154">
                  <c:v>2.9789974139610201E-3</c:v>
                </c:pt>
                <c:pt idx="155">
                  <c:v>2.9789974139610201E-3</c:v>
                </c:pt>
                <c:pt idx="156">
                  <c:v>2.9789974139610201E-3</c:v>
                </c:pt>
                <c:pt idx="157">
                  <c:v>2.9789974139610201E-3</c:v>
                </c:pt>
                <c:pt idx="158">
                  <c:v>2.9789974139610201E-3</c:v>
                </c:pt>
                <c:pt idx="159">
                  <c:v>2.9789974139610201E-3</c:v>
                </c:pt>
                <c:pt idx="160">
                  <c:v>2.9789974139610201E-3</c:v>
                </c:pt>
                <c:pt idx="161">
                  <c:v>2.9789974139610201E-3</c:v>
                </c:pt>
                <c:pt idx="162">
                  <c:v>2.9789974139610201E-3</c:v>
                </c:pt>
                <c:pt idx="163">
                  <c:v>2.9789974139610201E-3</c:v>
                </c:pt>
                <c:pt idx="164">
                  <c:v>2.9789974139610201E-3</c:v>
                </c:pt>
                <c:pt idx="165">
                  <c:v>2.9789974139610201E-3</c:v>
                </c:pt>
                <c:pt idx="166">
                  <c:v>2.9789974139610201E-3</c:v>
                </c:pt>
                <c:pt idx="167">
                  <c:v>2.9789974139610201E-3</c:v>
                </c:pt>
                <c:pt idx="168">
                  <c:v>2.9789974139610201E-3</c:v>
                </c:pt>
                <c:pt idx="169">
                  <c:v>2.9789974139610201E-3</c:v>
                </c:pt>
                <c:pt idx="170">
                  <c:v>2.9789974139610201E-3</c:v>
                </c:pt>
                <c:pt idx="171">
                  <c:v>2.9789974139610201E-3</c:v>
                </c:pt>
                <c:pt idx="172">
                  <c:v>2.9789974139610201E-3</c:v>
                </c:pt>
                <c:pt idx="173">
                  <c:v>2.9789974139610201E-3</c:v>
                </c:pt>
                <c:pt idx="174">
                  <c:v>2.9789974139610201E-3</c:v>
                </c:pt>
                <c:pt idx="175">
                  <c:v>2.9789974139610201E-3</c:v>
                </c:pt>
                <c:pt idx="176">
                  <c:v>2.9789974139610201E-3</c:v>
                </c:pt>
                <c:pt idx="177">
                  <c:v>2.9789974139610201E-3</c:v>
                </c:pt>
                <c:pt idx="178">
                  <c:v>2.9789974139610201E-3</c:v>
                </c:pt>
                <c:pt idx="179">
                  <c:v>2.9789974139610201E-3</c:v>
                </c:pt>
                <c:pt idx="180">
                  <c:v>2.9789974139610201E-3</c:v>
                </c:pt>
                <c:pt idx="181">
                  <c:v>2.9789974139610201E-3</c:v>
                </c:pt>
                <c:pt idx="182">
                  <c:v>2.9789974139610201E-3</c:v>
                </c:pt>
                <c:pt idx="183">
                  <c:v>2.9789974139610201E-3</c:v>
                </c:pt>
                <c:pt idx="184">
                  <c:v>2.9789974139610201E-3</c:v>
                </c:pt>
                <c:pt idx="185">
                  <c:v>2.9789974139610201E-3</c:v>
                </c:pt>
                <c:pt idx="186">
                  <c:v>2.9789974139610201E-3</c:v>
                </c:pt>
                <c:pt idx="187">
                  <c:v>2.9789974139610201E-3</c:v>
                </c:pt>
                <c:pt idx="188">
                  <c:v>2.9789974139610201E-3</c:v>
                </c:pt>
                <c:pt idx="189">
                  <c:v>2.9789974139610201E-3</c:v>
                </c:pt>
                <c:pt idx="190">
                  <c:v>2.9789974139610201E-3</c:v>
                </c:pt>
                <c:pt idx="191">
                  <c:v>2.9789974139610201E-3</c:v>
                </c:pt>
                <c:pt idx="192">
                  <c:v>2.9789974139610201E-3</c:v>
                </c:pt>
                <c:pt idx="193">
                  <c:v>2.9789974139610201E-3</c:v>
                </c:pt>
                <c:pt idx="194">
                  <c:v>2.9789974139610201E-3</c:v>
                </c:pt>
                <c:pt idx="195">
                  <c:v>2.9789974139610201E-3</c:v>
                </c:pt>
                <c:pt idx="196">
                  <c:v>2.9789974139610201E-3</c:v>
                </c:pt>
                <c:pt idx="197">
                  <c:v>2.9789974139610201E-3</c:v>
                </c:pt>
                <c:pt idx="198">
                  <c:v>2.9789974139610201E-3</c:v>
                </c:pt>
                <c:pt idx="199">
                  <c:v>2.9789974139610201E-3</c:v>
                </c:pt>
                <c:pt idx="200">
                  <c:v>2.9789974139610201E-3</c:v>
                </c:pt>
                <c:pt idx="201">
                  <c:v>2.9789974139610201E-3</c:v>
                </c:pt>
                <c:pt idx="202">
                  <c:v>2.9789974139610201E-3</c:v>
                </c:pt>
                <c:pt idx="203">
                  <c:v>2.9789974139610201E-3</c:v>
                </c:pt>
                <c:pt idx="204">
                  <c:v>2.9789974139610201E-3</c:v>
                </c:pt>
                <c:pt idx="205">
                  <c:v>2.9789974139610201E-3</c:v>
                </c:pt>
                <c:pt idx="206">
                  <c:v>2.9789974139610201E-3</c:v>
                </c:pt>
                <c:pt idx="207">
                  <c:v>2.9789974139610201E-3</c:v>
                </c:pt>
                <c:pt idx="208">
                  <c:v>2.9789974139610201E-3</c:v>
                </c:pt>
                <c:pt idx="209">
                  <c:v>2.9789974139610201E-3</c:v>
                </c:pt>
                <c:pt idx="210">
                  <c:v>2.9789974139610201E-3</c:v>
                </c:pt>
                <c:pt idx="211">
                  <c:v>2.9789974139610201E-3</c:v>
                </c:pt>
                <c:pt idx="212">
                  <c:v>2.9789974139610201E-3</c:v>
                </c:pt>
                <c:pt idx="213">
                  <c:v>2.9789974139610201E-3</c:v>
                </c:pt>
                <c:pt idx="214">
                  <c:v>2.9789974139610201E-3</c:v>
                </c:pt>
                <c:pt idx="215">
                  <c:v>2.9789974139610201E-3</c:v>
                </c:pt>
                <c:pt idx="216">
                  <c:v>2.9789974139610201E-3</c:v>
                </c:pt>
                <c:pt idx="217">
                  <c:v>2.9789974139610201E-3</c:v>
                </c:pt>
                <c:pt idx="218">
                  <c:v>2.9789974139610201E-3</c:v>
                </c:pt>
                <c:pt idx="219">
                  <c:v>2.9789974139610201E-3</c:v>
                </c:pt>
                <c:pt idx="220">
                  <c:v>2.9789974139610201E-3</c:v>
                </c:pt>
                <c:pt idx="221">
                  <c:v>2.9789974139610201E-3</c:v>
                </c:pt>
                <c:pt idx="222">
                  <c:v>2.9789974139610201E-3</c:v>
                </c:pt>
                <c:pt idx="223">
                  <c:v>2.9789974139610201E-3</c:v>
                </c:pt>
                <c:pt idx="224">
                  <c:v>2.9789974139610201E-3</c:v>
                </c:pt>
                <c:pt idx="225">
                  <c:v>2.9789974139610201E-3</c:v>
                </c:pt>
                <c:pt idx="226">
                  <c:v>2.9789974139610201E-3</c:v>
                </c:pt>
                <c:pt idx="227">
                  <c:v>2.9789974139610201E-3</c:v>
                </c:pt>
                <c:pt idx="228">
                  <c:v>2.9789974139610201E-3</c:v>
                </c:pt>
                <c:pt idx="229">
                  <c:v>2.9789974139610201E-3</c:v>
                </c:pt>
                <c:pt idx="230">
                  <c:v>2.9789974139610201E-3</c:v>
                </c:pt>
                <c:pt idx="231">
                  <c:v>2.9789974139610201E-3</c:v>
                </c:pt>
                <c:pt idx="232">
                  <c:v>2.9789974139610201E-3</c:v>
                </c:pt>
                <c:pt idx="233">
                  <c:v>2.9789974139610201E-3</c:v>
                </c:pt>
                <c:pt idx="234">
                  <c:v>2.9789974139610201E-3</c:v>
                </c:pt>
                <c:pt idx="235">
                  <c:v>2.9789974139610201E-3</c:v>
                </c:pt>
                <c:pt idx="236">
                  <c:v>2.9789974139610201E-3</c:v>
                </c:pt>
                <c:pt idx="237">
                  <c:v>2.9789974139610201E-3</c:v>
                </c:pt>
                <c:pt idx="238">
                  <c:v>2.9789974139610201E-3</c:v>
                </c:pt>
                <c:pt idx="239">
                  <c:v>2.9789974139610201E-3</c:v>
                </c:pt>
                <c:pt idx="240">
                  <c:v>2.9789974139610201E-3</c:v>
                </c:pt>
                <c:pt idx="241">
                  <c:v>2.9789974139610201E-3</c:v>
                </c:pt>
                <c:pt idx="242">
                  <c:v>2.9789974139610201E-3</c:v>
                </c:pt>
                <c:pt idx="243">
                  <c:v>2.9789974139610201E-3</c:v>
                </c:pt>
                <c:pt idx="244">
                  <c:v>2.9789974139610201E-3</c:v>
                </c:pt>
                <c:pt idx="245">
                  <c:v>2.9789974139610201E-3</c:v>
                </c:pt>
                <c:pt idx="246">
                  <c:v>2.9789974139610201E-3</c:v>
                </c:pt>
                <c:pt idx="247">
                  <c:v>2.9789974139610201E-3</c:v>
                </c:pt>
                <c:pt idx="248">
                  <c:v>2.9789974139610201E-3</c:v>
                </c:pt>
                <c:pt idx="249">
                  <c:v>2.9789974139610201E-3</c:v>
                </c:pt>
                <c:pt idx="250">
                  <c:v>2.9789974139610201E-3</c:v>
                </c:pt>
                <c:pt idx="251">
                  <c:v>2.9789974139610201E-3</c:v>
                </c:pt>
                <c:pt idx="252">
                  <c:v>2.9789974139610201E-3</c:v>
                </c:pt>
                <c:pt idx="253">
                  <c:v>2.9789974139610201E-3</c:v>
                </c:pt>
                <c:pt idx="254">
                  <c:v>2.9789974139610201E-3</c:v>
                </c:pt>
                <c:pt idx="255">
                  <c:v>2.9789974139610201E-3</c:v>
                </c:pt>
                <c:pt idx="256">
                  <c:v>2.9789974139610201E-3</c:v>
                </c:pt>
                <c:pt idx="257">
                  <c:v>2.9789974139610201E-3</c:v>
                </c:pt>
                <c:pt idx="258">
                  <c:v>2.9789974139610201E-3</c:v>
                </c:pt>
                <c:pt idx="259">
                  <c:v>2.9789974139610201E-3</c:v>
                </c:pt>
                <c:pt idx="260">
                  <c:v>2.3831979311688201E-3</c:v>
                </c:pt>
                <c:pt idx="261">
                  <c:v>2.3831979311688201E-3</c:v>
                </c:pt>
                <c:pt idx="262">
                  <c:v>2.3831979311688201E-3</c:v>
                </c:pt>
                <c:pt idx="263">
                  <c:v>2.3831979311688201E-3</c:v>
                </c:pt>
                <c:pt idx="264">
                  <c:v>2.3831979311688201E-3</c:v>
                </c:pt>
                <c:pt idx="265">
                  <c:v>2.3831979311688201E-3</c:v>
                </c:pt>
                <c:pt idx="266">
                  <c:v>2.3831979311688201E-3</c:v>
                </c:pt>
                <c:pt idx="267">
                  <c:v>2.3831979311688201E-3</c:v>
                </c:pt>
                <c:pt idx="268">
                  <c:v>2.3831979311688201E-3</c:v>
                </c:pt>
                <c:pt idx="269">
                  <c:v>2.3831979311688201E-3</c:v>
                </c:pt>
                <c:pt idx="270">
                  <c:v>2.3831979311688201E-3</c:v>
                </c:pt>
                <c:pt idx="271">
                  <c:v>2.3831979311688201E-3</c:v>
                </c:pt>
                <c:pt idx="272">
                  <c:v>2.3831979311688201E-3</c:v>
                </c:pt>
                <c:pt idx="273">
                  <c:v>2.3831979311688201E-3</c:v>
                </c:pt>
                <c:pt idx="274">
                  <c:v>2.3831979311688201E-3</c:v>
                </c:pt>
                <c:pt idx="275">
                  <c:v>2.3831979311688201E-3</c:v>
                </c:pt>
                <c:pt idx="276">
                  <c:v>2.3831979311688201E-3</c:v>
                </c:pt>
                <c:pt idx="277">
                  <c:v>2.3831979311688201E-3</c:v>
                </c:pt>
                <c:pt idx="278">
                  <c:v>2.3831979311688201E-3</c:v>
                </c:pt>
                <c:pt idx="279">
                  <c:v>2.3831979311688201E-3</c:v>
                </c:pt>
                <c:pt idx="280">
                  <c:v>2.3831979311688201E-3</c:v>
                </c:pt>
                <c:pt idx="281">
                  <c:v>2.3831979311688201E-3</c:v>
                </c:pt>
                <c:pt idx="282">
                  <c:v>2.3831979311688201E-3</c:v>
                </c:pt>
                <c:pt idx="283">
                  <c:v>2.3831979311688201E-3</c:v>
                </c:pt>
                <c:pt idx="284">
                  <c:v>2.3831979311688201E-3</c:v>
                </c:pt>
                <c:pt idx="285">
                  <c:v>2.3831979311688201E-3</c:v>
                </c:pt>
                <c:pt idx="286">
                  <c:v>2.3831979311688201E-3</c:v>
                </c:pt>
                <c:pt idx="287">
                  <c:v>2.3831979311688201E-3</c:v>
                </c:pt>
                <c:pt idx="288">
                  <c:v>2.3831979311688201E-3</c:v>
                </c:pt>
                <c:pt idx="289">
                  <c:v>2.3831979311688201E-3</c:v>
                </c:pt>
                <c:pt idx="290">
                  <c:v>2.3831979311688201E-3</c:v>
                </c:pt>
                <c:pt idx="291">
                  <c:v>2.3831979311688201E-3</c:v>
                </c:pt>
                <c:pt idx="292">
                  <c:v>2.3831979311688201E-3</c:v>
                </c:pt>
                <c:pt idx="293">
                  <c:v>2.3831979311688201E-3</c:v>
                </c:pt>
                <c:pt idx="294">
                  <c:v>2.3831979311688201E-3</c:v>
                </c:pt>
                <c:pt idx="295">
                  <c:v>2.3831979311688201E-3</c:v>
                </c:pt>
                <c:pt idx="296">
                  <c:v>2.3831979311688201E-3</c:v>
                </c:pt>
                <c:pt idx="297">
                  <c:v>2.3831979311688201E-3</c:v>
                </c:pt>
                <c:pt idx="298">
                  <c:v>2.3831979311688201E-3</c:v>
                </c:pt>
                <c:pt idx="299">
                  <c:v>2.3831979311688201E-3</c:v>
                </c:pt>
                <c:pt idx="300">
                  <c:v>2.3831979311688201E-3</c:v>
                </c:pt>
                <c:pt idx="301">
                  <c:v>2.3831979311688201E-3</c:v>
                </c:pt>
                <c:pt idx="302">
                  <c:v>2.3831979311688201E-3</c:v>
                </c:pt>
                <c:pt idx="303">
                  <c:v>2.3831979311688201E-3</c:v>
                </c:pt>
                <c:pt idx="304">
                  <c:v>2.3831979311688201E-3</c:v>
                </c:pt>
                <c:pt idx="305">
                  <c:v>2.3831979311688201E-3</c:v>
                </c:pt>
                <c:pt idx="306">
                  <c:v>2.3831979311688201E-3</c:v>
                </c:pt>
                <c:pt idx="307">
                  <c:v>2.3831979311688201E-3</c:v>
                </c:pt>
                <c:pt idx="308">
                  <c:v>2.3831979311688201E-3</c:v>
                </c:pt>
                <c:pt idx="309">
                  <c:v>2.3831979311688201E-3</c:v>
                </c:pt>
                <c:pt idx="310">
                  <c:v>2.3831979311688201E-3</c:v>
                </c:pt>
                <c:pt idx="311">
                  <c:v>2.3831979311688201E-3</c:v>
                </c:pt>
                <c:pt idx="312">
                  <c:v>2.3831979311688201E-3</c:v>
                </c:pt>
                <c:pt idx="313">
                  <c:v>2.3831979311688201E-3</c:v>
                </c:pt>
                <c:pt idx="314">
                  <c:v>2.3831979311688201E-3</c:v>
                </c:pt>
                <c:pt idx="315">
                  <c:v>2.3831979311688201E-3</c:v>
                </c:pt>
                <c:pt idx="316">
                  <c:v>2.3831979311688201E-3</c:v>
                </c:pt>
                <c:pt idx="317">
                  <c:v>2.3831979311688201E-3</c:v>
                </c:pt>
                <c:pt idx="318">
                  <c:v>2.3831979311688201E-3</c:v>
                </c:pt>
                <c:pt idx="319">
                  <c:v>2.3831979311688201E-3</c:v>
                </c:pt>
                <c:pt idx="320">
                  <c:v>2.3831979311688201E-3</c:v>
                </c:pt>
                <c:pt idx="321">
                  <c:v>2.3831979311688201E-3</c:v>
                </c:pt>
                <c:pt idx="322">
                  <c:v>2.3831979311688201E-3</c:v>
                </c:pt>
                <c:pt idx="323">
                  <c:v>2.3831979311688201E-3</c:v>
                </c:pt>
                <c:pt idx="324">
                  <c:v>2.3831979311688201E-3</c:v>
                </c:pt>
                <c:pt idx="325">
                  <c:v>2.3831979311688201E-3</c:v>
                </c:pt>
                <c:pt idx="326">
                  <c:v>2.3831979311688201E-3</c:v>
                </c:pt>
                <c:pt idx="327">
                  <c:v>2.3831979311688201E-3</c:v>
                </c:pt>
                <c:pt idx="328">
                  <c:v>2.3831979311688201E-3</c:v>
                </c:pt>
                <c:pt idx="329">
                  <c:v>2.3831979311688201E-3</c:v>
                </c:pt>
                <c:pt idx="330">
                  <c:v>2.3831979311688201E-3</c:v>
                </c:pt>
                <c:pt idx="331">
                  <c:v>2.3831979311688201E-3</c:v>
                </c:pt>
                <c:pt idx="332">
                  <c:v>2.3831979311688201E-3</c:v>
                </c:pt>
                <c:pt idx="333">
                  <c:v>2.3831979311688201E-3</c:v>
                </c:pt>
                <c:pt idx="334">
                  <c:v>2.3831979311688201E-3</c:v>
                </c:pt>
                <c:pt idx="335">
                  <c:v>2.3831979311688201E-3</c:v>
                </c:pt>
                <c:pt idx="336">
                  <c:v>2.3831979311688201E-3</c:v>
                </c:pt>
                <c:pt idx="337">
                  <c:v>2.3831979311688201E-3</c:v>
                </c:pt>
                <c:pt idx="338">
                  <c:v>2.3831979311688201E-3</c:v>
                </c:pt>
                <c:pt idx="339">
                  <c:v>2.3831979311688201E-3</c:v>
                </c:pt>
                <c:pt idx="340">
                  <c:v>2.3831979311688201E-3</c:v>
                </c:pt>
                <c:pt idx="341">
                  <c:v>2.3831979311688201E-3</c:v>
                </c:pt>
                <c:pt idx="342">
                  <c:v>2.3831979311688201E-3</c:v>
                </c:pt>
                <c:pt idx="343">
                  <c:v>2.3831979311688201E-3</c:v>
                </c:pt>
                <c:pt idx="344">
                  <c:v>2.3831979311688201E-3</c:v>
                </c:pt>
                <c:pt idx="345">
                  <c:v>2.3831979311688201E-3</c:v>
                </c:pt>
                <c:pt idx="346">
                  <c:v>2.3831979311688201E-3</c:v>
                </c:pt>
                <c:pt idx="347">
                  <c:v>2.3831979311688201E-3</c:v>
                </c:pt>
                <c:pt idx="348">
                  <c:v>2.3831979311688201E-3</c:v>
                </c:pt>
                <c:pt idx="349">
                  <c:v>2.3831979311688201E-3</c:v>
                </c:pt>
                <c:pt idx="350">
                  <c:v>2.3831979311688201E-3</c:v>
                </c:pt>
                <c:pt idx="351">
                  <c:v>2.3831979311688201E-3</c:v>
                </c:pt>
                <c:pt idx="352">
                  <c:v>2.3831979311688201E-3</c:v>
                </c:pt>
                <c:pt idx="353">
                  <c:v>2.3831979311688201E-3</c:v>
                </c:pt>
                <c:pt idx="354">
                  <c:v>2.3831979311688201E-3</c:v>
                </c:pt>
                <c:pt idx="355">
                  <c:v>2.3831979311688201E-3</c:v>
                </c:pt>
                <c:pt idx="356">
                  <c:v>2.3831979311688201E-3</c:v>
                </c:pt>
                <c:pt idx="357">
                  <c:v>2.3831979311688201E-3</c:v>
                </c:pt>
                <c:pt idx="358">
                  <c:v>2.3831979311688201E-3</c:v>
                </c:pt>
                <c:pt idx="359">
                  <c:v>2.3831979311688201E-3</c:v>
                </c:pt>
                <c:pt idx="360">
                  <c:v>2.3831979311688201E-3</c:v>
                </c:pt>
                <c:pt idx="361">
                  <c:v>2.3831979311688201E-3</c:v>
                </c:pt>
                <c:pt idx="362">
                  <c:v>2.3831979311688201E-3</c:v>
                </c:pt>
                <c:pt idx="363">
                  <c:v>2.3831979311688201E-3</c:v>
                </c:pt>
                <c:pt idx="364">
                  <c:v>2.3831979311688201E-3</c:v>
                </c:pt>
                <c:pt idx="365">
                  <c:v>2.3831979311688201E-3</c:v>
                </c:pt>
                <c:pt idx="366">
                  <c:v>2.3831979311688201E-3</c:v>
                </c:pt>
                <c:pt idx="367">
                  <c:v>2.3831979311688201E-3</c:v>
                </c:pt>
                <c:pt idx="368">
                  <c:v>2.3831979311688201E-3</c:v>
                </c:pt>
                <c:pt idx="369">
                  <c:v>2.3831979311688201E-3</c:v>
                </c:pt>
                <c:pt idx="370">
                  <c:v>2.3831979311688201E-3</c:v>
                </c:pt>
                <c:pt idx="371">
                  <c:v>2.3831979311688201E-3</c:v>
                </c:pt>
                <c:pt idx="372">
                  <c:v>2.3831979311688201E-3</c:v>
                </c:pt>
                <c:pt idx="373">
                  <c:v>2.3831979311688201E-3</c:v>
                </c:pt>
                <c:pt idx="374">
                  <c:v>2.3831979311688201E-3</c:v>
                </c:pt>
                <c:pt idx="375">
                  <c:v>2.3831979311688201E-3</c:v>
                </c:pt>
                <c:pt idx="376">
                  <c:v>2.3831979311688201E-3</c:v>
                </c:pt>
                <c:pt idx="377">
                  <c:v>2.3831979311688201E-3</c:v>
                </c:pt>
                <c:pt idx="378">
                  <c:v>2.3831979311688201E-3</c:v>
                </c:pt>
                <c:pt idx="379">
                  <c:v>2.3831979311688201E-3</c:v>
                </c:pt>
                <c:pt idx="380">
                  <c:v>2.3831979311688201E-3</c:v>
                </c:pt>
                <c:pt idx="381">
                  <c:v>2.3831979311688201E-3</c:v>
                </c:pt>
                <c:pt idx="382">
                  <c:v>2.3831979311688201E-3</c:v>
                </c:pt>
                <c:pt idx="383">
                  <c:v>2.3831979311688201E-3</c:v>
                </c:pt>
                <c:pt idx="384">
                  <c:v>2.3831979311688201E-3</c:v>
                </c:pt>
                <c:pt idx="385">
                  <c:v>2.3831979311688201E-3</c:v>
                </c:pt>
                <c:pt idx="386">
                  <c:v>2.3831979311688201E-3</c:v>
                </c:pt>
                <c:pt idx="387">
                  <c:v>2.3831979311688201E-3</c:v>
                </c:pt>
                <c:pt idx="388">
                  <c:v>2.3831979311688201E-3</c:v>
                </c:pt>
                <c:pt idx="389">
                  <c:v>2.3831979311688201E-3</c:v>
                </c:pt>
                <c:pt idx="390">
                  <c:v>2.3831979311688201E-3</c:v>
                </c:pt>
                <c:pt idx="391">
                  <c:v>2.3831979311688201E-3</c:v>
                </c:pt>
                <c:pt idx="392">
                  <c:v>2.3831979311688201E-3</c:v>
                </c:pt>
                <c:pt idx="393">
                  <c:v>2.3831979311688201E-3</c:v>
                </c:pt>
                <c:pt idx="394">
                  <c:v>2.3831979311688201E-3</c:v>
                </c:pt>
                <c:pt idx="395">
                  <c:v>2.3831979311688201E-3</c:v>
                </c:pt>
                <c:pt idx="396">
                  <c:v>2.3831979311688201E-3</c:v>
                </c:pt>
                <c:pt idx="397">
                  <c:v>2.3831979311688201E-3</c:v>
                </c:pt>
                <c:pt idx="398">
                  <c:v>2.3831979311688201E-3</c:v>
                </c:pt>
                <c:pt idx="399">
                  <c:v>2.3831979311688201E-3</c:v>
                </c:pt>
                <c:pt idx="400">
                  <c:v>2.3831979311688201E-3</c:v>
                </c:pt>
                <c:pt idx="401">
                  <c:v>2.3831979311688201E-3</c:v>
                </c:pt>
                <c:pt idx="402">
                  <c:v>2.3831979311688201E-3</c:v>
                </c:pt>
                <c:pt idx="403">
                  <c:v>2.3831979311688201E-3</c:v>
                </c:pt>
                <c:pt idx="404">
                  <c:v>2.3831979311688201E-3</c:v>
                </c:pt>
                <c:pt idx="405">
                  <c:v>2.3831979311688201E-3</c:v>
                </c:pt>
                <c:pt idx="406">
                  <c:v>2.3831979311688201E-3</c:v>
                </c:pt>
                <c:pt idx="407">
                  <c:v>2.3831979311688201E-3</c:v>
                </c:pt>
                <c:pt idx="408">
                  <c:v>2.3831979311688201E-3</c:v>
                </c:pt>
                <c:pt idx="409">
                  <c:v>2.3831979311688201E-3</c:v>
                </c:pt>
                <c:pt idx="410">
                  <c:v>2.3831979311688201E-3</c:v>
                </c:pt>
                <c:pt idx="411">
                  <c:v>2.3831979311688201E-3</c:v>
                </c:pt>
                <c:pt idx="412">
                  <c:v>2.3831979311688201E-3</c:v>
                </c:pt>
                <c:pt idx="413">
                  <c:v>2.3831979311688201E-3</c:v>
                </c:pt>
                <c:pt idx="414">
                  <c:v>2.3831979311688201E-3</c:v>
                </c:pt>
                <c:pt idx="415">
                  <c:v>2.3831979311688201E-3</c:v>
                </c:pt>
                <c:pt idx="416">
                  <c:v>2.3831979311688201E-3</c:v>
                </c:pt>
                <c:pt idx="417">
                  <c:v>2.3831979311688201E-3</c:v>
                </c:pt>
                <c:pt idx="418">
                  <c:v>2.3831979311688201E-3</c:v>
                </c:pt>
                <c:pt idx="419">
                  <c:v>2.3831979311688201E-3</c:v>
                </c:pt>
                <c:pt idx="420">
                  <c:v>2.3831979311688201E-3</c:v>
                </c:pt>
                <c:pt idx="421">
                  <c:v>2.3831979311688201E-3</c:v>
                </c:pt>
                <c:pt idx="422">
                  <c:v>2.3831979311688201E-3</c:v>
                </c:pt>
                <c:pt idx="423">
                  <c:v>2.3831979311688201E-3</c:v>
                </c:pt>
                <c:pt idx="424">
                  <c:v>2.3831979311688201E-3</c:v>
                </c:pt>
                <c:pt idx="425">
                  <c:v>2.3831979311688201E-3</c:v>
                </c:pt>
                <c:pt idx="426">
                  <c:v>2.3831979311688201E-3</c:v>
                </c:pt>
                <c:pt idx="427">
                  <c:v>2.3831979311688201E-3</c:v>
                </c:pt>
                <c:pt idx="428">
                  <c:v>2.3831979311688201E-3</c:v>
                </c:pt>
                <c:pt idx="429">
                  <c:v>2.3831979311688201E-3</c:v>
                </c:pt>
                <c:pt idx="430">
                  <c:v>2.3831979311688201E-3</c:v>
                </c:pt>
                <c:pt idx="431">
                  <c:v>2.3831979311688201E-3</c:v>
                </c:pt>
                <c:pt idx="432">
                  <c:v>2.3831979311688201E-3</c:v>
                </c:pt>
                <c:pt idx="433">
                  <c:v>2.3831979311688201E-3</c:v>
                </c:pt>
                <c:pt idx="434">
                  <c:v>2.3831979311688201E-3</c:v>
                </c:pt>
                <c:pt idx="435">
                  <c:v>2.3831979311688201E-3</c:v>
                </c:pt>
                <c:pt idx="436">
                  <c:v>2.3831979311688201E-3</c:v>
                </c:pt>
                <c:pt idx="437">
                  <c:v>2.3831979311688201E-3</c:v>
                </c:pt>
                <c:pt idx="438">
                  <c:v>2.3831979311688201E-3</c:v>
                </c:pt>
                <c:pt idx="439">
                  <c:v>2.3831979311688201E-3</c:v>
                </c:pt>
                <c:pt idx="440">
                  <c:v>2.3831979311688201E-3</c:v>
                </c:pt>
                <c:pt idx="441">
                  <c:v>2.3831979311688201E-3</c:v>
                </c:pt>
                <c:pt idx="442">
                  <c:v>2.1963552133651798E-3</c:v>
                </c:pt>
                <c:pt idx="443">
                  <c:v>2.1963552133651798E-3</c:v>
                </c:pt>
                <c:pt idx="444">
                  <c:v>2.1963552133651798E-3</c:v>
                </c:pt>
                <c:pt idx="445">
                  <c:v>2.1963552133651798E-3</c:v>
                </c:pt>
                <c:pt idx="446">
                  <c:v>2.1963552133651798E-3</c:v>
                </c:pt>
                <c:pt idx="447">
                  <c:v>2.1963552133651798E-3</c:v>
                </c:pt>
                <c:pt idx="448">
                  <c:v>2.1963552133651798E-3</c:v>
                </c:pt>
                <c:pt idx="449">
                  <c:v>2.1963552133651798E-3</c:v>
                </c:pt>
                <c:pt idx="450">
                  <c:v>2.1963552133651798E-3</c:v>
                </c:pt>
                <c:pt idx="451">
                  <c:v>2.1963552133651798E-3</c:v>
                </c:pt>
                <c:pt idx="452">
                  <c:v>2.1963552133651798E-3</c:v>
                </c:pt>
                <c:pt idx="453">
                  <c:v>2.1963552133651798E-3</c:v>
                </c:pt>
                <c:pt idx="454">
                  <c:v>2.1963552133651798E-3</c:v>
                </c:pt>
                <c:pt idx="455">
                  <c:v>2.1963552133651798E-3</c:v>
                </c:pt>
                <c:pt idx="456">
                  <c:v>2.1963552133651798E-3</c:v>
                </c:pt>
                <c:pt idx="457">
                  <c:v>2.1963552133651798E-3</c:v>
                </c:pt>
                <c:pt idx="458">
                  <c:v>2.1963552133651798E-3</c:v>
                </c:pt>
                <c:pt idx="459">
                  <c:v>2.1963552133651798E-3</c:v>
                </c:pt>
                <c:pt idx="460">
                  <c:v>2.1963552133651798E-3</c:v>
                </c:pt>
                <c:pt idx="461">
                  <c:v>2.1963552133651798E-3</c:v>
                </c:pt>
                <c:pt idx="462">
                  <c:v>2.1963552133651798E-3</c:v>
                </c:pt>
                <c:pt idx="463">
                  <c:v>2.1963552133651798E-3</c:v>
                </c:pt>
                <c:pt idx="464">
                  <c:v>2.1963552133651798E-3</c:v>
                </c:pt>
                <c:pt idx="465">
                  <c:v>2.1963552133651798E-3</c:v>
                </c:pt>
                <c:pt idx="466">
                  <c:v>2.1963552133651798E-3</c:v>
                </c:pt>
                <c:pt idx="467">
                  <c:v>2.1963552133651798E-3</c:v>
                </c:pt>
                <c:pt idx="468">
                  <c:v>2.1963552133651798E-3</c:v>
                </c:pt>
                <c:pt idx="469">
                  <c:v>2.1963552133651798E-3</c:v>
                </c:pt>
                <c:pt idx="470">
                  <c:v>2.1963552133651798E-3</c:v>
                </c:pt>
                <c:pt idx="471">
                  <c:v>2.1963552133651798E-3</c:v>
                </c:pt>
                <c:pt idx="472">
                  <c:v>2.1963552133651798E-3</c:v>
                </c:pt>
                <c:pt idx="473">
                  <c:v>2.1963552133651798E-3</c:v>
                </c:pt>
                <c:pt idx="474">
                  <c:v>2.1963552133651798E-3</c:v>
                </c:pt>
                <c:pt idx="475">
                  <c:v>2.1963552133651798E-3</c:v>
                </c:pt>
                <c:pt idx="476">
                  <c:v>2.1963552133651798E-3</c:v>
                </c:pt>
                <c:pt idx="477">
                  <c:v>2.1963552133651798E-3</c:v>
                </c:pt>
                <c:pt idx="478">
                  <c:v>2.1963552133651798E-3</c:v>
                </c:pt>
                <c:pt idx="479">
                  <c:v>2.1963552133651798E-3</c:v>
                </c:pt>
                <c:pt idx="480">
                  <c:v>2.1963552133651798E-3</c:v>
                </c:pt>
                <c:pt idx="481">
                  <c:v>2.1963552133651798E-3</c:v>
                </c:pt>
                <c:pt idx="482">
                  <c:v>2.1963552133651798E-3</c:v>
                </c:pt>
                <c:pt idx="483">
                  <c:v>2.1963552133651798E-3</c:v>
                </c:pt>
                <c:pt idx="484">
                  <c:v>2.1963552133651798E-3</c:v>
                </c:pt>
                <c:pt idx="485">
                  <c:v>2.1963552133651798E-3</c:v>
                </c:pt>
                <c:pt idx="486">
                  <c:v>2.1963552133651798E-3</c:v>
                </c:pt>
                <c:pt idx="487">
                  <c:v>2.1963552133651798E-3</c:v>
                </c:pt>
                <c:pt idx="488">
                  <c:v>2.1963552133651798E-3</c:v>
                </c:pt>
                <c:pt idx="489">
                  <c:v>2.1963552133651798E-3</c:v>
                </c:pt>
                <c:pt idx="490">
                  <c:v>2.1963552133651798E-3</c:v>
                </c:pt>
                <c:pt idx="491">
                  <c:v>2.1963552133651798E-3</c:v>
                </c:pt>
                <c:pt idx="492">
                  <c:v>2.1963552133651798E-3</c:v>
                </c:pt>
                <c:pt idx="493">
                  <c:v>2.1963552133651798E-3</c:v>
                </c:pt>
                <c:pt idx="494">
                  <c:v>2.1963552133651798E-3</c:v>
                </c:pt>
                <c:pt idx="495">
                  <c:v>2.1963552133651798E-3</c:v>
                </c:pt>
                <c:pt idx="496">
                  <c:v>2.1963552133651798E-3</c:v>
                </c:pt>
                <c:pt idx="497">
                  <c:v>2.1963552133651798E-3</c:v>
                </c:pt>
                <c:pt idx="498">
                  <c:v>2.1963552133651798E-3</c:v>
                </c:pt>
                <c:pt idx="499">
                  <c:v>2.1963552133651798E-3</c:v>
                </c:pt>
                <c:pt idx="500">
                  <c:v>2.1963552133651798E-3</c:v>
                </c:pt>
                <c:pt idx="501">
                  <c:v>2.1963552133651798E-3</c:v>
                </c:pt>
                <c:pt idx="502">
                  <c:v>2.1963552133651798E-3</c:v>
                </c:pt>
                <c:pt idx="503">
                  <c:v>2.1963552133651798E-3</c:v>
                </c:pt>
                <c:pt idx="504">
                  <c:v>2.1963552133651798E-3</c:v>
                </c:pt>
                <c:pt idx="505">
                  <c:v>2.1963552133651798E-3</c:v>
                </c:pt>
                <c:pt idx="506">
                  <c:v>2.1963552133651798E-3</c:v>
                </c:pt>
                <c:pt idx="507">
                  <c:v>2.1963552133651798E-3</c:v>
                </c:pt>
                <c:pt idx="508">
                  <c:v>2.1963552133651798E-3</c:v>
                </c:pt>
                <c:pt idx="509">
                  <c:v>2.1963552133651798E-3</c:v>
                </c:pt>
                <c:pt idx="510">
                  <c:v>2.1963552133651798E-3</c:v>
                </c:pt>
                <c:pt idx="511">
                  <c:v>2.1963552133651798E-3</c:v>
                </c:pt>
                <c:pt idx="512">
                  <c:v>2.1963552133651798E-3</c:v>
                </c:pt>
                <c:pt idx="513">
                  <c:v>2.1963552133651798E-3</c:v>
                </c:pt>
                <c:pt idx="514">
                  <c:v>2.1963552133651798E-3</c:v>
                </c:pt>
                <c:pt idx="515">
                  <c:v>2.1963552133651798E-3</c:v>
                </c:pt>
                <c:pt idx="516">
                  <c:v>2.1963552133651798E-3</c:v>
                </c:pt>
                <c:pt idx="517">
                  <c:v>2.1963552133651798E-3</c:v>
                </c:pt>
                <c:pt idx="518">
                  <c:v>2.1963552133651798E-3</c:v>
                </c:pt>
                <c:pt idx="519">
                  <c:v>2.1963552133651798E-3</c:v>
                </c:pt>
                <c:pt idx="520">
                  <c:v>2.1963552133651798E-3</c:v>
                </c:pt>
                <c:pt idx="521">
                  <c:v>2.1963552133651798E-3</c:v>
                </c:pt>
                <c:pt idx="522">
                  <c:v>2.1963552133651798E-3</c:v>
                </c:pt>
                <c:pt idx="523">
                  <c:v>2.1963552133651798E-3</c:v>
                </c:pt>
                <c:pt idx="524">
                  <c:v>2.1963552133651798E-3</c:v>
                </c:pt>
                <c:pt idx="525">
                  <c:v>2.1963552133651798E-3</c:v>
                </c:pt>
                <c:pt idx="526">
                  <c:v>2.1963552133651798E-3</c:v>
                </c:pt>
                <c:pt idx="527">
                  <c:v>2.1963552133651798E-3</c:v>
                </c:pt>
                <c:pt idx="528">
                  <c:v>2.1963552133651798E-3</c:v>
                </c:pt>
                <c:pt idx="529">
                  <c:v>2.1963552133651798E-3</c:v>
                </c:pt>
                <c:pt idx="530">
                  <c:v>2.1963552133651798E-3</c:v>
                </c:pt>
                <c:pt idx="531">
                  <c:v>2.1963552133651798E-3</c:v>
                </c:pt>
                <c:pt idx="532">
                  <c:v>2.1963552133651798E-3</c:v>
                </c:pt>
                <c:pt idx="533">
                  <c:v>2.1963552133651798E-3</c:v>
                </c:pt>
                <c:pt idx="534">
                  <c:v>2.1963552133651798E-3</c:v>
                </c:pt>
                <c:pt idx="535">
                  <c:v>2.1963552133651798E-3</c:v>
                </c:pt>
                <c:pt idx="536">
                  <c:v>2.1963552133651798E-3</c:v>
                </c:pt>
                <c:pt idx="537">
                  <c:v>2.1963552133651798E-3</c:v>
                </c:pt>
                <c:pt idx="538">
                  <c:v>2.1963552133651798E-3</c:v>
                </c:pt>
                <c:pt idx="539">
                  <c:v>2.1963552133651798E-3</c:v>
                </c:pt>
                <c:pt idx="540">
                  <c:v>2.1963552133651798E-3</c:v>
                </c:pt>
                <c:pt idx="541">
                  <c:v>2.1963552133651798E-3</c:v>
                </c:pt>
                <c:pt idx="542">
                  <c:v>2.1963552133651798E-3</c:v>
                </c:pt>
                <c:pt idx="543">
                  <c:v>2.1963552133651798E-3</c:v>
                </c:pt>
                <c:pt idx="544">
                  <c:v>2.1963552133651798E-3</c:v>
                </c:pt>
                <c:pt idx="545">
                  <c:v>2.1963552133651798E-3</c:v>
                </c:pt>
                <c:pt idx="546">
                  <c:v>2.1963552133651798E-3</c:v>
                </c:pt>
                <c:pt idx="547">
                  <c:v>2.1963552133651798E-3</c:v>
                </c:pt>
                <c:pt idx="548">
                  <c:v>2.1963552133651798E-3</c:v>
                </c:pt>
                <c:pt idx="549">
                  <c:v>2.1963552133651798E-3</c:v>
                </c:pt>
                <c:pt idx="550">
                  <c:v>2.1963552133651798E-3</c:v>
                </c:pt>
                <c:pt idx="551">
                  <c:v>2.1963552133651798E-3</c:v>
                </c:pt>
                <c:pt idx="552">
                  <c:v>2.1963552133651798E-3</c:v>
                </c:pt>
                <c:pt idx="553">
                  <c:v>2.1963552133651798E-3</c:v>
                </c:pt>
                <c:pt idx="554">
                  <c:v>2.1963552133651798E-3</c:v>
                </c:pt>
                <c:pt idx="555">
                  <c:v>2.1963552133651798E-3</c:v>
                </c:pt>
                <c:pt idx="556">
                  <c:v>2.1963552133651798E-3</c:v>
                </c:pt>
                <c:pt idx="557">
                  <c:v>2.1963552133651798E-3</c:v>
                </c:pt>
                <c:pt idx="558">
                  <c:v>2.1963552133651798E-3</c:v>
                </c:pt>
                <c:pt idx="559">
                  <c:v>2.1963552133651798E-3</c:v>
                </c:pt>
                <c:pt idx="560">
                  <c:v>2.1963552133651798E-3</c:v>
                </c:pt>
                <c:pt idx="561">
                  <c:v>2.1963552133651798E-3</c:v>
                </c:pt>
                <c:pt idx="562">
                  <c:v>2.1963552133651798E-3</c:v>
                </c:pt>
                <c:pt idx="563">
                  <c:v>2.1963552133651798E-3</c:v>
                </c:pt>
                <c:pt idx="564">
                  <c:v>2.1963552133651798E-3</c:v>
                </c:pt>
                <c:pt idx="565">
                  <c:v>2.1963552133651798E-3</c:v>
                </c:pt>
                <c:pt idx="566">
                  <c:v>2.1963552133651798E-3</c:v>
                </c:pt>
                <c:pt idx="567">
                  <c:v>2.1963552133651798E-3</c:v>
                </c:pt>
                <c:pt idx="568">
                  <c:v>2.1963552133651798E-3</c:v>
                </c:pt>
                <c:pt idx="569">
                  <c:v>2.1963552133651798E-3</c:v>
                </c:pt>
                <c:pt idx="570">
                  <c:v>2.1963552133651798E-3</c:v>
                </c:pt>
                <c:pt idx="571">
                  <c:v>2.1963552133651798E-3</c:v>
                </c:pt>
                <c:pt idx="572">
                  <c:v>2.1963552133651798E-3</c:v>
                </c:pt>
                <c:pt idx="573">
                  <c:v>2.1963552133651798E-3</c:v>
                </c:pt>
                <c:pt idx="574">
                  <c:v>2.1963552133651798E-3</c:v>
                </c:pt>
                <c:pt idx="575">
                  <c:v>2.1963552133651798E-3</c:v>
                </c:pt>
                <c:pt idx="576">
                  <c:v>2.1963552133651798E-3</c:v>
                </c:pt>
                <c:pt idx="577">
                  <c:v>2.1963552133651798E-3</c:v>
                </c:pt>
                <c:pt idx="578">
                  <c:v>2.1963552133651798E-3</c:v>
                </c:pt>
                <c:pt idx="579">
                  <c:v>2.1963552133651798E-3</c:v>
                </c:pt>
                <c:pt idx="580">
                  <c:v>2.1963552133651798E-3</c:v>
                </c:pt>
                <c:pt idx="581">
                  <c:v>2.1963552133651798E-3</c:v>
                </c:pt>
                <c:pt idx="582">
                  <c:v>2.1963552133651798E-3</c:v>
                </c:pt>
                <c:pt idx="583">
                  <c:v>2.1963552133651798E-3</c:v>
                </c:pt>
                <c:pt idx="584">
                  <c:v>2.1963552133651798E-3</c:v>
                </c:pt>
                <c:pt idx="585">
                  <c:v>2.1963552133651798E-3</c:v>
                </c:pt>
                <c:pt idx="586">
                  <c:v>2.1963552133651798E-3</c:v>
                </c:pt>
                <c:pt idx="587">
                  <c:v>2.1963552133651798E-3</c:v>
                </c:pt>
                <c:pt idx="588">
                  <c:v>2.1963552133651798E-3</c:v>
                </c:pt>
                <c:pt idx="589">
                  <c:v>2.1963552133651798E-3</c:v>
                </c:pt>
                <c:pt idx="590">
                  <c:v>2.1963552133651798E-3</c:v>
                </c:pt>
                <c:pt idx="591">
                  <c:v>2.1963552133651798E-3</c:v>
                </c:pt>
                <c:pt idx="592">
                  <c:v>2.1963552133651798E-3</c:v>
                </c:pt>
                <c:pt idx="593">
                  <c:v>2.1963552133651798E-3</c:v>
                </c:pt>
                <c:pt idx="594">
                  <c:v>2.1963552133651798E-3</c:v>
                </c:pt>
                <c:pt idx="595">
                  <c:v>2.1963552133651798E-3</c:v>
                </c:pt>
                <c:pt idx="596">
                  <c:v>2.1963552133651798E-3</c:v>
                </c:pt>
                <c:pt idx="597">
                  <c:v>2.1963552133651798E-3</c:v>
                </c:pt>
                <c:pt idx="598">
                  <c:v>2.1963552133651798E-3</c:v>
                </c:pt>
                <c:pt idx="599">
                  <c:v>2.1963552133651798E-3</c:v>
                </c:pt>
                <c:pt idx="600">
                  <c:v>2.1963552133651798E-3</c:v>
                </c:pt>
                <c:pt idx="601">
                  <c:v>2.1963552133651798E-3</c:v>
                </c:pt>
                <c:pt idx="602">
                  <c:v>2.1963552133651798E-3</c:v>
                </c:pt>
                <c:pt idx="603">
                  <c:v>2.1963552133651798E-3</c:v>
                </c:pt>
                <c:pt idx="604">
                  <c:v>2.1963552133651798E-3</c:v>
                </c:pt>
                <c:pt idx="605">
                  <c:v>2.1963552133651798E-3</c:v>
                </c:pt>
                <c:pt idx="606">
                  <c:v>2.1963552133651798E-3</c:v>
                </c:pt>
                <c:pt idx="607">
                  <c:v>2.1963552133651798E-3</c:v>
                </c:pt>
                <c:pt idx="608">
                  <c:v>2.1963552133651798E-3</c:v>
                </c:pt>
                <c:pt idx="609">
                  <c:v>2.1963552133651798E-3</c:v>
                </c:pt>
                <c:pt idx="610">
                  <c:v>2.1963552133651798E-3</c:v>
                </c:pt>
                <c:pt idx="611">
                  <c:v>2.1963552133651798E-3</c:v>
                </c:pt>
                <c:pt idx="612">
                  <c:v>2.1963552133651798E-3</c:v>
                </c:pt>
                <c:pt idx="613">
                  <c:v>2.1963552133651798E-3</c:v>
                </c:pt>
                <c:pt idx="614">
                  <c:v>2.1963552133651798E-3</c:v>
                </c:pt>
                <c:pt idx="615">
                  <c:v>2.1963552133651798E-3</c:v>
                </c:pt>
                <c:pt idx="616">
                  <c:v>2.1963552133651798E-3</c:v>
                </c:pt>
                <c:pt idx="617">
                  <c:v>2.1963552133651798E-3</c:v>
                </c:pt>
                <c:pt idx="618">
                  <c:v>2.1963552133651798E-3</c:v>
                </c:pt>
                <c:pt idx="619">
                  <c:v>2.1963552133651798E-3</c:v>
                </c:pt>
                <c:pt idx="620">
                  <c:v>2.1963552133651798E-3</c:v>
                </c:pt>
                <c:pt idx="621">
                  <c:v>2.1963552133651798E-3</c:v>
                </c:pt>
                <c:pt idx="622">
                  <c:v>2.1963552133651798E-3</c:v>
                </c:pt>
                <c:pt idx="623">
                  <c:v>2.1963552133651798E-3</c:v>
                </c:pt>
                <c:pt idx="624">
                  <c:v>2.1963552133651798E-3</c:v>
                </c:pt>
                <c:pt idx="625">
                  <c:v>2.1963552133651798E-3</c:v>
                </c:pt>
                <c:pt idx="626">
                  <c:v>2.1963552133651798E-3</c:v>
                </c:pt>
                <c:pt idx="627">
                  <c:v>2.1963552133651798E-3</c:v>
                </c:pt>
                <c:pt idx="628">
                  <c:v>2.1963552133651798E-3</c:v>
                </c:pt>
                <c:pt idx="629">
                  <c:v>2.1963552133651798E-3</c:v>
                </c:pt>
                <c:pt idx="630">
                  <c:v>2.1963552133651798E-3</c:v>
                </c:pt>
                <c:pt idx="631">
                  <c:v>2.1963552133651798E-3</c:v>
                </c:pt>
                <c:pt idx="632">
                  <c:v>2.1963552133651798E-3</c:v>
                </c:pt>
                <c:pt idx="633">
                  <c:v>2.1963552133651798E-3</c:v>
                </c:pt>
                <c:pt idx="634">
                  <c:v>2.1963552133651798E-3</c:v>
                </c:pt>
                <c:pt idx="635">
                  <c:v>2.1963552133651798E-3</c:v>
                </c:pt>
                <c:pt idx="636">
                  <c:v>2.1963552133651798E-3</c:v>
                </c:pt>
                <c:pt idx="637">
                  <c:v>2.1963552133651798E-3</c:v>
                </c:pt>
                <c:pt idx="638">
                  <c:v>2.1963552133651798E-3</c:v>
                </c:pt>
                <c:pt idx="639">
                  <c:v>2.1963552133651798E-3</c:v>
                </c:pt>
                <c:pt idx="640">
                  <c:v>2.1963552133651798E-3</c:v>
                </c:pt>
                <c:pt idx="641">
                  <c:v>2.1963552133651798E-3</c:v>
                </c:pt>
                <c:pt idx="642">
                  <c:v>2.1963552133651798E-3</c:v>
                </c:pt>
                <c:pt idx="643">
                  <c:v>2.1963552133651798E-3</c:v>
                </c:pt>
                <c:pt idx="644">
                  <c:v>2.1963552133651798E-3</c:v>
                </c:pt>
                <c:pt idx="645">
                  <c:v>2.1963552133651798E-3</c:v>
                </c:pt>
                <c:pt idx="646">
                  <c:v>2.1963552133651798E-3</c:v>
                </c:pt>
                <c:pt idx="647">
                  <c:v>2.1963552133651798E-3</c:v>
                </c:pt>
                <c:pt idx="648">
                  <c:v>2.1963552133651798E-3</c:v>
                </c:pt>
                <c:pt idx="649">
                  <c:v>2.1963552133651798E-3</c:v>
                </c:pt>
                <c:pt idx="650">
                  <c:v>2.1963552133651798E-3</c:v>
                </c:pt>
                <c:pt idx="651">
                  <c:v>2.1963552133651798E-3</c:v>
                </c:pt>
                <c:pt idx="652">
                  <c:v>2.1963552133651798E-3</c:v>
                </c:pt>
                <c:pt idx="653">
                  <c:v>2.1963552133651798E-3</c:v>
                </c:pt>
                <c:pt idx="654">
                  <c:v>2.1963552133651798E-3</c:v>
                </c:pt>
                <c:pt idx="655">
                  <c:v>2.1963552133651798E-3</c:v>
                </c:pt>
                <c:pt idx="656">
                  <c:v>2.1963552133651798E-3</c:v>
                </c:pt>
                <c:pt idx="657">
                  <c:v>2.1963552133651798E-3</c:v>
                </c:pt>
                <c:pt idx="658">
                  <c:v>2.1963552133651798E-3</c:v>
                </c:pt>
                <c:pt idx="659">
                  <c:v>2.1963552133651798E-3</c:v>
                </c:pt>
                <c:pt idx="660">
                  <c:v>2.1963552133651798E-3</c:v>
                </c:pt>
                <c:pt idx="661">
                  <c:v>2.1963552133651798E-3</c:v>
                </c:pt>
                <c:pt idx="662">
                  <c:v>2.1963552133651798E-3</c:v>
                </c:pt>
                <c:pt idx="663">
                  <c:v>2.1963552133651798E-3</c:v>
                </c:pt>
                <c:pt idx="664">
                  <c:v>2.1963552133651798E-3</c:v>
                </c:pt>
                <c:pt idx="665">
                  <c:v>2.1963552133651798E-3</c:v>
                </c:pt>
                <c:pt idx="666">
                  <c:v>2.1963552133651798E-3</c:v>
                </c:pt>
                <c:pt idx="667">
                  <c:v>2.1963552133651798E-3</c:v>
                </c:pt>
                <c:pt idx="668">
                  <c:v>2.1963552133651798E-3</c:v>
                </c:pt>
                <c:pt idx="669">
                  <c:v>2.1963552133651798E-3</c:v>
                </c:pt>
                <c:pt idx="670">
                  <c:v>2.1963552133651798E-3</c:v>
                </c:pt>
                <c:pt idx="671">
                  <c:v>2.1963552133651798E-3</c:v>
                </c:pt>
                <c:pt idx="672">
                  <c:v>2.1963552133651798E-3</c:v>
                </c:pt>
                <c:pt idx="673">
                  <c:v>2.1963552133651798E-3</c:v>
                </c:pt>
                <c:pt idx="674">
                  <c:v>2.1963552133651798E-3</c:v>
                </c:pt>
                <c:pt idx="675">
                  <c:v>2.1963552133651798E-3</c:v>
                </c:pt>
                <c:pt idx="676">
                  <c:v>2.1963552133651798E-3</c:v>
                </c:pt>
                <c:pt idx="677">
                  <c:v>2.1963552133651798E-3</c:v>
                </c:pt>
                <c:pt idx="678">
                  <c:v>2.1963552133651798E-3</c:v>
                </c:pt>
                <c:pt idx="679">
                  <c:v>2.1963552133651798E-3</c:v>
                </c:pt>
                <c:pt idx="680">
                  <c:v>2.1963552133651798E-3</c:v>
                </c:pt>
                <c:pt idx="681">
                  <c:v>2.1963552133651798E-3</c:v>
                </c:pt>
                <c:pt idx="682">
                  <c:v>2.1963552133651798E-3</c:v>
                </c:pt>
                <c:pt idx="683">
                  <c:v>2.1963552133651798E-3</c:v>
                </c:pt>
                <c:pt idx="684">
                  <c:v>2.1963552133651798E-3</c:v>
                </c:pt>
                <c:pt idx="685">
                  <c:v>2.1963552133651798E-3</c:v>
                </c:pt>
                <c:pt idx="686">
                  <c:v>2.1963552133651798E-3</c:v>
                </c:pt>
                <c:pt idx="687">
                  <c:v>2.1963552133651798E-3</c:v>
                </c:pt>
                <c:pt idx="688">
                  <c:v>2.1963552133651798E-3</c:v>
                </c:pt>
                <c:pt idx="689">
                  <c:v>2.1963552133651798E-3</c:v>
                </c:pt>
                <c:pt idx="690">
                  <c:v>2.1963552133651798E-3</c:v>
                </c:pt>
                <c:pt idx="691">
                  <c:v>2.1963552133651798E-3</c:v>
                </c:pt>
                <c:pt idx="692">
                  <c:v>2.1963552133651798E-3</c:v>
                </c:pt>
                <c:pt idx="693">
                  <c:v>2.1963552133651798E-3</c:v>
                </c:pt>
                <c:pt idx="694">
                  <c:v>2.1963552133651798E-3</c:v>
                </c:pt>
                <c:pt idx="695">
                  <c:v>2.1963552133651798E-3</c:v>
                </c:pt>
                <c:pt idx="696">
                  <c:v>2.1963552133651798E-3</c:v>
                </c:pt>
                <c:pt idx="697">
                  <c:v>2.1963552133651798E-3</c:v>
                </c:pt>
                <c:pt idx="698">
                  <c:v>2.1963552133651798E-3</c:v>
                </c:pt>
                <c:pt idx="699">
                  <c:v>2.1963552133651798E-3</c:v>
                </c:pt>
                <c:pt idx="700">
                  <c:v>2.1963552133651798E-3</c:v>
                </c:pt>
                <c:pt idx="701">
                  <c:v>2.1963552133651798E-3</c:v>
                </c:pt>
                <c:pt idx="702">
                  <c:v>2.1963552133651798E-3</c:v>
                </c:pt>
                <c:pt idx="703">
                  <c:v>2.1963552133651798E-3</c:v>
                </c:pt>
                <c:pt idx="704">
                  <c:v>2.1963552133651798E-3</c:v>
                </c:pt>
                <c:pt idx="705">
                  <c:v>2.1963552133651798E-3</c:v>
                </c:pt>
                <c:pt idx="706">
                  <c:v>2.1963552133651798E-3</c:v>
                </c:pt>
                <c:pt idx="707">
                  <c:v>2.1963552133651798E-3</c:v>
                </c:pt>
                <c:pt idx="708">
                  <c:v>2.1963552133651798E-3</c:v>
                </c:pt>
                <c:pt idx="709">
                  <c:v>2.1963552133651798E-3</c:v>
                </c:pt>
                <c:pt idx="710">
                  <c:v>2.1963552133651798E-3</c:v>
                </c:pt>
                <c:pt idx="711">
                  <c:v>2.1963552133651798E-3</c:v>
                </c:pt>
                <c:pt idx="712">
                  <c:v>2.1963552133651798E-3</c:v>
                </c:pt>
                <c:pt idx="713">
                  <c:v>2.1963552133651798E-3</c:v>
                </c:pt>
                <c:pt idx="714">
                  <c:v>2.1963552133651798E-3</c:v>
                </c:pt>
                <c:pt idx="715">
                  <c:v>2.1963552133651798E-3</c:v>
                </c:pt>
                <c:pt idx="716">
                  <c:v>2.1963552133651798E-3</c:v>
                </c:pt>
                <c:pt idx="717">
                  <c:v>2.1963552133651798E-3</c:v>
                </c:pt>
                <c:pt idx="718">
                  <c:v>2.1963552133651798E-3</c:v>
                </c:pt>
                <c:pt idx="719">
                  <c:v>2.1963552133651798E-3</c:v>
                </c:pt>
                <c:pt idx="720">
                  <c:v>2.1963552133651798E-3</c:v>
                </c:pt>
                <c:pt idx="721">
                  <c:v>2.1963552133651798E-3</c:v>
                </c:pt>
                <c:pt idx="722">
                  <c:v>2.1963552133651798E-3</c:v>
                </c:pt>
                <c:pt idx="723">
                  <c:v>2.1963552133651798E-3</c:v>
                </c:pt>
                <c:pt idx="724">
                  <c:v>2.1963552133651798E-3</c:v>
                </c:pt>
                <c:pt idx="725">
                  <c:v>2.1963552133651798E-3</c:v>
                </c:pt>
                <c:pt idx="726">
                  <c:v>2.1963552133651798E-3</c:v>
                </c:pt>
                <c:pt idx="727">
                  <c:v>2.1963552133651798E-3</c:v>
                </c:pt>
                <c:pt idx="728">
                  <c:v>2.1963552133651798E-3</c:v>
                </c:pt>
                <c:pt idx="729">
                  <c:v>2.1963552133651798E-3</c:v>
                </c:pt>
                <c:pt idx="730">
                  <c:v>2.1963552133651798E-3</c:v>
                </c:pt>
                <c:pt idx="731">
                  <c:v>2.1963552133651798E-3</c:v>
                </c:pt>
                <c:pt idx="732">
                  <c:v>2.1963552133651798E-3</c:v>
                </c:pt>
                <c:pt idx="733">
                  <c:v>2.1963552133651798E-3</c:v>
                </c:pt>
                <c:pt idx="734">
                  <c:v>2.1963552133651798E-3</c:v>
                </c:pt>
                <c:pt idx="735">
                  <c:v>2.1963552133651798E-3</c:v>
                </c:pt>
                <c:pt idx="736">
                  <c:v>2.1963552133651798E-3</c:v>
                </c:pt>
                <c:pt idx="737">
                  <c:v>2.1963552133651798E-3</c:v>
                </c:pt>
                <c:pt idx="738">
                  <c:v>2.1963552133651798E-3</c:v>
                </c:pt>
                <c:pt idx="739">
                  <c:v>2.1963552133651798E-3</c:v>
                </c:pt>
                <c:pt idx="740">
                  <c:v>2.1963552133651798E-3</c:v>
                </c:pt>
                <c:pt idx="741">
                  <c:v>2.1963552133651798E-3</c:v>
                </c:pt>
                <c:pt idx="742">
                  <c:v>2.1963552133651798E-3</c:v>
                </c:pt>
                <c:pt idx="743">
                  <c:v>2.1963552133651798E-3</c:v>
                </c:pt>
                <c:pt idx="744">
                  <c:v>9.3711155770247905E-4</c:v>
                </c:pt>
                <c:pt idx="745">
                  <c:v>9.3711155770247905E-4</c:v>
                </c:pt>
                <c:pt idx="746">
                  <c:v>9.3711155770247905E-4</c:v>
                </c:pt>
                <c:pt idx="747">
                  <c:v>9.3711155770247905E-4</c:v>
                </c:pt>
                <c:pt idx="748">
                  <c:v>9.3711155770247905E-4</c:v>
                </c:pt>
                <c:pt idx="749">
                  <c:v>9.3711155770247905E-4</c:v>
                </c:pt>
                <c:pt idx="750">
                  <c:v>9.3711155770247905E-4</c:v>
                </c:pt>
                <c:pt idx="751">
                  <c:v>9.3711155770247905E-4</c:v>
                </c:pt>
                <c:pt idx="752">
                  <c:v>9.3711155770247905E-4</c:v>
                </c:pt>
                <c:pt idx="753">
                  <c:v>9.3711155770247905E-4</c:v>
                </c:pt>
                <c:pt idx="754">
                  <c:v>9.3711155770247905E-4</c:v>
                </c:pt>
                <c:pt idx="755">
                  <c:v>9.3711155770247905E-4</c:v>
                </c:pt>
                <c:pt idx="756">
                  <c:v>9.3711155770247905E-4</c:v>
                </c:pt>
                <c:pt idx="757">
                  <c:v>9.3711155770247905E-4</c:v>
                </c:pt>
                <c:pt idx="758">
                  <c:v>9.3711155770247905E-4</c:v>
                </c:pt>
                <c:pt idx="759">
                  <c:v>9.3711155770247905E-4</c:v>
                </c:pt>
                <c:pt idx="760">
                  <c:v>9.3711155770247905E-4</c:v>
                </c:pt>
                <c:pt idx="761">
                  <c:v>9.3711155770247905E-4</c:v>
                </c:pt>
                <c:pt idx="762">
                  <c:v>9.3711155770247905E-4</c:v>
                </c:pt>
                <c:pt idx="763">
                  <c:v>9.3711155770247905E-4</c:v>
                </c:pt>
                <c:pt idx="764">
                  <c:v>9.3711155770247905E-4</c:v>
                </c:pt>
                <c:pt idx="765">
                  <c:v>9.3711155770247905E-4</c:v>
                </c:pt>
                <c:pt idx="766">
                  <c:v>9.3711155770247905E-4</c:v>
                </c:pt>
                <c:pt idx="767">
                  <c:v>9.3711155770247905E-4</c:v>
                </c:pt>
                <c:pt idx="768">
                  <c:v>9.3711155770247905E-4</c:v>
                </c:pt>
                <c:pt idx="769">
                  <c:v>9.3711155770247905E-4</c:v>
                </c:pt>
                <c:pt idx="770">
                  <c:v>9.3711155770247905E-4</c:v>
                </c:pt>
                <c:pt idx="771">
                  <c:v>9.3711155770247905E-4</c:v>
                </c:pt>
                <c:pt idx="772">
                  <c:v>9.3711155770247905E-4</c:v>
                </c:pt>
                <c:pt idx="773">
                  <c:v>9.3711155770247905E-4</c:v>
                </c:pt>
                <c:pt idx="774">
                  <c:v>9.3711155770247905E-4</c:v>
                </c:pt>
                <c:pt idx="775">
                  <c:v>9.3711155770247905E-4</c:v>
                </c:pt>
                <c:pt idx="776">
                  <c:v>9.3711155770247905E-4</c:v>
                </c:pt>
                <c:pt idx="777">
                  <c:v>9.3711155770247905E-4</c:v>
                </c:pt>
                <c:pt idx="778">
                  <c:v>9.3711155770247905E-4</c:v>
                </c:pt>
                <c:pt idx="779">
                  <c:v>9.3711155770247905E-4</c:v>
                </c:pt>
                <c:pt idx="780">
                  <c:v>9.3711155770247905E-4</c:v>
                </c:pt>
                <c:pt idx="781">
                  <c:v>9.3711155770247905E-4</c:v>
                </c:pt>
                <c:pt idx="782">
                  <c:v>9.3711155770247905E-4</c:v>
                </c:pt>
                <c:pt idx="783">
                  <c:v>9.3711155770247905E-4</c:v>
                </c:pt>
                <c:pt idx="784">
                  <c:v>9.3711155770247905E-4</c:v>
                </c:pt>
                <c:pt idx="785">
                  <c:v>9.3711155770247905E-4</c:v>
                </c:pt>
                <c:pt idx="786">
                  <c:v>9.3711155770247905E-4</c:v>
                </c:pt>
                <c:pt idx="787">
                  <c:v>9.3711155770247905E-4</c:v>
                </c:pt>
                <c:pt idx="788">
                  <c:v>9.3711155770247905E-4</c:v>
                </c:pt>
                <c:pt idx="789">
                  <c:v>9.3711155770247905E-4</c:v>
                </c:pt>
                <c:pt idx="790">
                  <c:v>9.3711155770247905E-4</c:v>
                </c:pt>
                <c:pt idx="791">
                  <c:v>9.3711155770247905E-4</c:v>
                </c:pt>
                <c:pt idx="792">
                  <c:v>9.3711155770247905E-4</c:v>
                </c:pt>
                <c:pt idx="793">
                  <c:v>9.3711155770247905E-4</c:v>
                </c:pt>
                <c:pt idx="794">
                  <c:v>9.3711155770247905E-4</c:v>
                </c:pt>
                <c:pt idx="795">
                  <c:v>9.3711155770247905E-4</c:v>
                </c:pt>
                <c:pt idx="796">
                  <c:v>9.3711155770247905E-4</c:v>
                </c:pt>
                <c:pt idx="797">
                  <c:v>9.3711155770247905E-4</c:v>
                </c:pt>
                <c:pt idx="798">
                  <c:v>9.3711155770247905E-4</c:v>
                </c:pt>
                <c:pt idx="799">
                  <c:v>9.3711155770247905E-4</c:v>
                </c:pt>
                <c:pt idx="800">
                  <c:v>9.3711155770247905E-4</c:v>
                </c:pt>
                <c:pt idx="801">
                  <c:v>9.3711155770247905E-4</c:v>
                </c:pt>
                <c:pt idx="802">
                  <c:v>9.3711155770247905E-4</c:v>
                </c:pt>
                <c:pt idx="803">
                  <c:v>9.3711155770247905E-4</c:v>
                </c:pt>
                <c:pt idx="804">
                  <c:v>9.3711155770247905E-4</c:v>
                </c:pt>
                <c:pt idx="805">
                  <c:v>9.3711155770247905E-4</c:v>
                </c:pt>
                <c:pt idx="806">
                  <c:v>9.3711155770247905E-4</c:v>
                </c:pt>
                <c:pt idx="807">
                  <c:v>9.3711155770247905E-4</c:v>
                </c:pt>
                <c:pt idx="808">
                  <c:v>9.3711155770247905E-4</c:v>
                </c:pt>
                <c:pt idx="809">
                  <c:v>9.3711155770247905E-4</c:v>
                </c:pt>
                <c:pt idx="810">
                  <c:v>9.3711155770247905E-4</c:v>
                </c:pt>
                <c:pt idx="811">
                  <c:v>9.3711155770247905E-4</c:v>
                </c:pt>
                <c:pt idx="812">
                  <c:v>9.3711155770247905E-4</c:v>
                </c:pt>
                <c:pt idx="813">
                  <c:v>9.3711155770247905E-4</c:v>
                </c:pt>
                <c:pt idx="814">
                  <c:v>9.3711155770247905E-4</c:v>
                </c:pt>
                <c:pt idx="815">
                  <c:v>9.3711155770247905E-4</c:v>
                </c:pt>
                <c:pt idx="816">
                  <c:v>9.3711155770247905E-4</c:v>
                </c:pt>
                <c:pt idx="817">
                  <c:v>9.3711155770247905E-4</c:v>
                </c:pt>
                <c:pt idx="818">
                  <c:v>9.3711155770247905E-4</c:v>
                </c:pt>
                <c:pt idx="819">
                  <c:v>9.3711155770247905E-4</c:v>
                </c:pt>
                <c:pt idx="820">
                  <c:v>9.3711155770247905E-4</c:v>
                </c:pt>
                <c:pt idx="821">
                  <c:v>9.3711155770247905E-4</c:v>
                </c:pt>
                <c:pt idx="822">
                  <c:v>9.3711155770247905E-4</c:v>
                </c:pt>
                <c:pt idx="823">
                  <c:v>9.3711155770247905E-4</c:v>
                </c:pt>
                <c:pt idx="824">
                  <c:v>9.3711155770247905E-4</c:v>
                </c:pt>
                <c:pt idx="825">
                  <c:v>9.3711155770247905E-4</c:v>
                </c:pt>
                <c:pt idx="826">
                  <c:v>9.3711155770247905E-4</c:v>
                </c:pt>
                <c:pt idx="827">
                  <c:v>9.3711155770247905E-4</c:v>
                </c:pt>
                <c:pt idx="828">
                  <c:v>9.3711155770247905E-4</c:v>
                </c:pt>
                <c:pt idx="829">
                  <c:v>9.3711155770247905E-4</c:v>
                </c:pt>
                <c:pt idx="830">
                  <c:v>9.3711155770247905E-4</c:v>
                </c:pt>
                <c:pt idx="831">
                  <c:v>9.3711155770247905E-4</c:v>
                </c:pt>
                <c:pt idx="832">
                  <c:v>9.3711155770247905E-4</c:v>
                </c:pt>
                <c:pt idx="833">
                  <c:v>9.3711155770247905E-4</c:v>
                </c:pt>
                <c:pt idx="834">
                  <c:v>9.3711155770247905E-4</c:v>
                </c:pt>
                <c:pt idx="835">
                  <c:v>9.3711155770247905E-4</c:v>
                </c:pt>
                <c:pt idx="836">
                  <c:v>9.3711155770247905E-4</c:v>
                </c:pt>
                <c:pt idx="837">
                  <c:v>9.3711155770247905E-4</c:v>
                </c:pt>
                <c:pt idx="838">
                  <c:v>9.3711155770247905E-4</c:v>
                </c:pt>
                <c:pt idx="839">
                  <c:v>9.3711155770247905E-4</c:v>
                </c:pt>
                <c:pt idx="840">
                  <c:v>9.3711155770247905E-4</c:v>
                </c:pt>
                <c:pt idx="841">
                  <c:v>9.3711155770247905E-4</c:v>
                </c:pt>
                <c:pt idx="842">
                  <c:v>9.3711155770247905E-4</c:v>
                </c:pt>
                <c:pt idx="843">
                  <c:v>9.3711155770247905E-4</c:v>
                </c:pt>
                <c:pt idx="844">
                  <c:v>9.3711155770247905E-4</c:v>
                </c:pt>
                <c:pt idx="845">
                  <c:v>9.3711155770247905E-4</c:v>
                </c:pt>
                <c:pt idx="846">
                  <c:v>9.3711155770247905E-4</c:v>
                </c:pt>
                <c:pt idx="847">
                  <c:v>9.3711155770247905E-4</c:v>
                </c:pt>
                <c:pt idx="848">
                  <c:v>9.3711155770247905E-4</c:v>
                </c:pt>
                <c:pt idx="849">
                  <c:v>9.3711155770247905E-4</c:v>
                </c:pt>
                <c:pt idx="850">
                  <c:v>9.3711155770247905E-4</c:v>
                </c:pt>
                <c:pt idx="851">
                  <c:v>9.3711155770247905E-4</c:v>
                </c:pt>
                <c:pt idx="852">
                  <c:v>9.3711155770247905E-4</c:v>
                </c:pt>
                <c:pt idx="853">
                  <c:v>9.3711155770247905E-4</c:v>
                </c:pt>
                <c:pt idx="854">
                  <c:v>9.3711155770247905E-4</c:v>
                </c:pt>
                <c:pt idx="855">
                  <c:v>9.3711155770247905E-4</c:v>
                </c:pt>
                <c:pt idx="856">
                  <c:v>9.3711155770247905E-4</c:v>
                </c:pt>
                <c:pt idx="857">
                  <c:v>9.3711155770247905E-4</c:v>
                </c:pt>
                <c:pt idx="858">
                  <c:v>9.3711155770247905E-4</c:v>
                </c:pt>
                <c:pt idx="859">
                  <c:v>9.3711155770247905E-4</c:v>
                </c:pt>
                <c:pt idx="860">
                  <c:v>9.3711155770247905E-4</c:v>
                </c:pt>
                <c:pt idx="861">
                  <c:v>9.3711155770247905E-4</c:v>
                </c:pt>
                <c:pt idx="862">
                  <c:v>9.3711155770247905E-4</c:v>
                </c:pt>
                <c:pt idx="863">
                  <c:v>9.3711155770247905E-4</c:v>
                </c:pt>
                <c:pt idx="864">
                  <c:v>9.3711155770247905E-4</c:v>
                </c:pt>
                <c:pt idx="865">
                  <c:v>9.3711155770247905E-4</c:v>
                </c:pt>
                <c:pt idx="866">
                  <c:v>9.3711155770247905E-4</c:v>
                </c:pt>
                <c:pt idx="867">
                  <c:v>9.3711155770247905E-4</c:v>
                </c:pt>
                <c:pt idx="868">
                  <c:v>9.3711155770247905E-4</c:v>
                </c:pt>
                <c:pt idx="869">
                  <c:v>9.3711155770247905E-4</c:v>
                </c:pt>
                <c:pt idx="870">
                  <c:v>9.3711155770247905E-4</c:v>
                </c:pt>
                <c:pt idx="871">
                  <c:v>9.3711155770247905E-4</c:v>
                </c:pt>
                <c:pt idx="872">
                  <c:v>9.3711155770247905E-4</c:v>
                </c:pt>
                <c:pt idx="873">
                  <c:v>9.3711155770247905E-4</c:v>
                </c:pt>
                <c:pt idx="874">
                  <c:v>9.3711155770247905E-4</c:v>
                </c:pt>
                <c:pt idx="875">
                  <c:v>9.3711155770247905E-4</c:v>
                </c:pt>
                <c:pt idx="876">
                  <c:v>9.3711155770247905E-4</c:v>
                </c:pt>
                <c:pt idx="877">
                  <c:v>9.3711155770247905E-4</c:v>
                </c:pt>
                <c:pt idx="878">
                  <c:v>9.3711155770247905E-4</c:v>
                </c:pt>
                <c:pt idx="879">
                  <c:v>9.3711155770247905E-4</c:v>
                </c:pt>
                <c:pt idx="880">
                  <c:v>9.3711155770247905E-4</c:v>
                </c:pt>
                <c:pt idx="881">
                  <c:v>9.3711155770247905E-4</c:v>
                </c:pt>
                <c:pt idx="882">
                  <c:v>9.3711155770247905E-4</c:v>
                </c:pt>
                <c:pt idx="883">
                  <c:v>9.3711155770247905E-4</c:v>
                </c:pt>
                <c:pt idx="884">
                  <c:v>9.3711155770247905E-4</c:v>
                </c:pt>
                <c:pt idx="885">
                  <c:v>9.3711155770247905E-4</c:v>
                </c:pt>
                <c:pt idx="886">
                  <c:v>9.3711155770247905E-4</c:v>
                </c:pt>
                <c:pt idx="887">
                  <c:v>9.3711155770247905E-4</c:v>
                </c:pt>
                <c:pt idx="888">
                  <c:v>9.3711155770247905E-4</c:v>
                </c:pt>
                <c:pt idx="889">
                  <c:v>9.3711155770247905E-4</c:v>
                </c:pt>
                <c:pt idx="890">
                  <c:v>9.3711155770247905E-4</c:v>
                </c:pt>
                <c:pt idx="891">
                  <c:v>9.3711155770247905E-4</c:v>
                </c:pt>
                <c:pt idx="892">
                  <c:v>9.3711155770247905E-4</c:v>
                </c:pt>
                <c:pt idx="893">
                  <c:v>9.3711155770247905E-4</c:v>
                </c:pt>
                <c:pt idx="894">
                  <c:v>9.3711155770247905E-4</c:v>
                </c:pt>
                <c:pt idx="895">
                  <c:v>9.3711155770247905E-4</c:v>
                </c:pt>
                <c:pt idx="896">
                  <c:v>9.3711155770247905E-4</c:v>
                </c:pt>
                <c:pt idx="897">
                  <c:v>9.3711155770247905E-4</c:v>
                </c:pt>
                <c:pt idx="898">
                  <c:v>9.3711155770247905E-4</c:v>
                </c:pt>
                <c:pt idx="899">
                  <c:v>9.3711155770247905E-4</c:v>
                </c:pt>
                <c:pt idx="900">
                  <c:v>9.3711155770247905E-4</c:v>
                </c:pt>
                <c:pt idx="901">
                  <c:v>9.3711155770247905E-4</c:v>
                </c:pt>
                <c:pt idx="902">
                  <c:v>9.3711155770247905E-4</c:v>
                </c:pt>
                <c:pt idx="903">
                  <c:v>9.3711155770247905E-4</c:v>
                </c:pt>
                <c:pt idx="904">
                  <c:v>9.3711155770247905E-4</c:v>
                </c:pt>
                <c:pt idx="905">
                  <c:v>9.3711155770247905E-4</c:v>
                </c:pt>
                <c:pt idx="906">
                  <c:v>9.3711155770247905E-4</c:v>
                </c:pt>
                <c:pt idx="907">
                  <c:v>9.3711155770247905E-4</c:v>
                </c:pt>
                <c:pt idx="908">
                  <c:v>9.3711155770247905E-4</c:v>
                </c:pt>
                <c:pt idx="909">
                  <c:v>9.3711155770247905E-4</c:v>
                </c:pt>
                <c:pt idx="910">
                  <c:v>9.3711155770247905E-4</c:v>
                </c:pt>
                <c:pt idx="911">
                  <c:v>9.3711155770247905E-4</c:v>
                </c:pt>
                <c:pt idx="912">
                  <c:v>9.3711155770247905E-4</c:v>
                </c:pt>
                <c:pt idx="913">
                  <c:v>9.3711155770247905E-4</c:v>
                </c:pt>
                <c:pt idx="914">
                  <c:v>9.3711155770247905E-4</c:v>
                </c:pt>
                <c:pt idx="915">
                  <c:v>9.3711155770247905E-4</c:v>
                </c:pt>
                <c:pt idx="916">
                  <c:v>9.3711155770247905E-4</c:v>
                </c:pt>
                <c:pt idx="917">
                  <c:v>9.3711155770247905E-4</c:v>
                </c:pt>
                <c:pt idx="918">
                  <c:v>9.3711155770247905E-4</c:v>
                </c:pt>
                <c:pt idx="919">
                  <c:v>9.3711155770247905E-4</c:v>
                </c:pt>
                <c:pt idx="920">
                  <c:v>9.3711155770247905E-4</c:v>
                </c:pt>
                <c:pt idx="921">
                  <c:v>9.3711155770247905E-4</c:v>
                </c:pt>
                <c:pt idx="922">
                  <c:v>9.3711155770247905E-4</c:v>
                </c:pt>
                <c:pt idx="923">
                  <c:v>9.3711155770247905E-4</c:v>
                </c:pt>
                <c:pt idx="924">
                  <c:v>9.3711155770247905E-4</c:v>
                </c:pt>
                <c:pt idx="925">
                  <c:v>9.3711155770247905E-4</c:v>
                </c:pt>
                <c:pt idx="926">
                  <c:v>9.3711155770247905E-4</c:v>
                </c:pt>
                <c:pt idx="927">
                  <c:v>9.3711155770247905E-4</c:v>
                </c:pt>
                <c:pt idx="928">
                  <c:v>9.3711155770247905E-4</c:v>
                </c:pt>
                <c:pt idx="929">
                  <c:v>9.3711155770247905E-4</c:v>
                </c:pt>
                <c:pt idx="930">
                  <c:v>9.3711155770247905E-4</c:v>
                </c:pt>
                <c:pt idx="931">
                  <c:v>9.3711155770247905E-4</c:v>
                </c:pt>
                <c:pt idx="932">
                  <c:v>9.3711155770247905E-4</c:v>
                </c:pt>
                <c:pt idx="933">
                  <c:v>9.3711155770247905E-4</c:v>
                </c:pt>
                <c:pt idx="934">
                  <c:v>9.3711155770247905E-4</c:v>
                </c:pt>
                <c:pt idx="935">
                  <c:v>9.3711155770247905E-4</c:v>
                </c:pt>
                <c:pt idx="936">
                  <c:v>9.3711155770247905E-4</c:v>
                </c:pt>
                <c:pt idx="937">
                  <c:v>9.3711155770247905E-4</c:v>
                </c:pt>
                <c:pt idx="938">
                  <c:v>9.3711155770247905E-4</c:v>
                </c:pt>
                <c:pt idx="939">
                  <c:v>9.3711155770247905E-4</c:v>
                </c:pt>
                <c:pt idx="940">
                  <c:v>9.3711155770247905E-4</c:v>
                </c:pt>
                <c:pt idx="941">
                  <c:v>9.3711155770247905E-4</c:v>
                </c:pt>
                <c:pt idx="942">
                  <c:v>9.3711155770247905E-4</c:v>
                </c:pt>
                <c:pt idx="943">
                  <c:v>9.3711155770247905E-4</c:v>
                </c:pt>
                <c:pt idx="944">
                  <c:v>9.3711155770247905E-4</c:v>
                </c:pt>
                <c:pt idx="945">
                  <c:v>9.3711155770247905E-4</c:v>
                </c:pt>
                <c:pt idx="946">
                  <c:v>9.3711155770247905E-4</c:v>
                </c:pt>
                <c:pt idx="947">
                  <c:v>9.3711155770247905E-4</c:v>
                </c:pt>
                <c:pt idx="948">
                  <c:v>9.3711155770247905E-4</c:v>
                </c:pt>
                <c:pt idx="949">
                  <c:v>9.3711155770247905E-4</c:v>
                </c:pt>
                <c:pt idx="950">
                  <c:v>9.3711155770247905E-4</c:v>
                </c:pt>
                <c:pt idx="951">
                  <c:v>9.3711155770247905E-4</c:v>
                </c:pt>
                <c:pt idx="952">
                  <c:v>9.3711155770247905E-4</c:v>
                </c:pt>
                <c:pt idx="953">
                  <c:v>9.3711155770247905E-4</c:v>
                </c:pt>
                <c:pt idx="954">
                  <c:v>9.3711155770247905E-4</c:v>
                </c:pt>
                <c:pt idx="955">
                  <c:v>9.3711155770247905E-4</c:v>
                </c:pt>
                <c:pt idx="956">
                  <c:v>9.3711155770247905E-4</c:v>
                </c:pt>
                <c:pt idx="957">
                  <c:v>9.3711155770247905E-4</c:v>
                </c:pt>
                <c:pt idx="958">
                  <c:v>9.3711155770247905E-4</c:v>
                </c:pt>
                <c:pt idx="959">
                  <c:v>9.3711155770247905E-4</c:v>
                </c:pt>
                <c:pt idx="960">
                  <c:v>9.3711155770247905E-4</c:v>
                </c:pt>
                <c:pt idx="961">
                  <c:v>9.3711155770247905E-4</c:v>
                </c:pt>
                <c:pt idx="962">
                  <c:v>9.3711155770247905E-4</c:v>
                </c:pt>
                <c:pt idx="963">
                  <c:v>9.3711155770247905E-4</c:v>
                </c:pt>
                <c:pt idx="964">
                  <c:v>9.3711155770247905E-4</c:v>
                </c:pt>
                <c:pt idx="965">
                  <c:v>9.3711155770247905E-4</c:v>
                </c:pt>
                <c:pt idx="966">
                  <c:v>9.3711155770247905E-4</c:v>
                </c:pt>
                <c:pt idx="967">
                  <c:v>9.3711155770247905E-4</c:v>
                </c:pt>
                <c:pt idx="968">
                  <c:v>9.3711155770247905E-4</c:v>
                </c:pt>
                <c:pt idx="969">
                  <c:v>9.3711155770247905E-4</c:v>
                </c:pt>
                <c:pt idx="970">
                  <c:v>9.3711155770247905E-4</c:v>
                </c:pt>
                <c:pt idx="971">
                  <c:v>9.3711155770247905E-4</c:v>
                </c:pt>
                <c:pt idx="972">
                  <c:v>9.3711155770247905E-4</c:v>
                </c:pt>
                <c:pt idx="973">
                  <c:v>9.3711155770247905E-4</c:v>
                </c:pt>
                <c:pt idx="974">
                  <c:v>9.3711155770247905E-4</c:v>
                </c:pt>
                <c:pt idx="975">
                  <c:v>9.3711155770247905E-4</c:v>
                </c:pt>
                <c:pt idx="976">
                  <c:v>9.3711155770247905E-4</c:v>
                </c:pt>
                <c:pt idx="977">
                  <c:v>9.3711155770247905E-4</c:v>
                </c:pt>
                <c:pt idx="978">
                  <c:v>9.3711155770247905E-4</c:v>
                </c:pt>
                <c:pt idx="979">
                  <c:v>9.3711155770247905E-4</c:v>
                </c:pt>
                <c:pt idx="980">
                  <c:v>9.3711155770247905E-4</c:v>
                </c:pt>
                <c:pt idx="981">
                  <c:v>9.3711155770247905E-4</c:v>
                </c:pt>
                <c:pt idx="982">
                  <c:v>9.3711155770247905E-4</c:v>
                </c:pt>
                <c:pt idx="983">
                  <c:v>9.3711155770247905E-4</c:v>
                </c:pt>
                <c:pt idx="984">
                  <c:v>9.3711155770247905E-4</c:v>
                </c:pt>
                <c:pt idx="985">
                  <c:v>9.3711155770247905E-4</c:v>
                </c:pt>
                <c:pt idx="986">
                  <c:v>9.3711155770247905E-4</c:v>
                </c:pt>
                <c:pt idx="987">
                  <c:v>9.3711155770247905E-4</c:v>
                </c:pt>
                <c:pt idx="988">
                  <c:v>9.3711155770247905E-4</c:v>
                </c:pt>
                <c:pt idx="989">
                  <c:v>9.3711155770247905E-4</c:v>
                </c:pt>
                <c:pt idx="990">
                  <c:v>9.3711155770247905E-4</c:v>
                </c:pt>
                <c:pt idx="991">
                  <c:v>9.3711155770247905E-4</c:v>
                </c:pt>
                <c:pt idx="992">
                  <c:v>9.3711155770247905E-4</c:v>
                </c:pt>
                <c:pt idx="993">
                  <c:v>9.3711155770247905E-4</c:v>
                </c:pt>
                <c:pt idx="994">
                  <c:v>9.3711155770247905E-4</c:v>
                </c:pt>
                <c:pt idx="995">
                  <c:v>9.3711155770247905E-4</c:v>
                </c:pt>
                <c:pt idx="996">
                  <c:v>9.3711155770247905E-4</c:v>
                </c:pt>
                <c:pt idx="997">
                  <c:v>9.3711155770247905E-4</c:v>
                </c:pt>
                <c:pt idx="998">
                  <c:v>9.3711155770247905E-4</c:v>
                </c:pt>
                <c:pt idx="999">
                  <c:v>9.3711155770247905E-4</c:v>
                </c:pt>
                <c:pt idx="1000">
                  <c:v>9.3711155770247905E-4</c:v>
                </c:pt>
                <c:pt idx="1001">
                  <c:v>9.3711155770247905E-4</c:v>
                </c:pt>
                <c:pt idx="1002">
                  <c:v>9.3711155770247905E-4</c:v>
                </c:pt>
                <c:pt idx="1003">
                  <c:v>9.3711155770247905E-4</c:v>
                </c:pt>
                <c:pt idx="1004">
                  <c:v>9.3711155770247905E-4</c:v>
                </c:pt>
                <c:pt idx="1005">
                  <c:v>9.3711155770247905E-4</c:v>
                </c:pt>
                <c:pt idx="1006">
                  <c:v>9.3711155770247905E-4</c:v>
                </c:pt>
                <c:pt idx="1007">
                  <c:v>9.3711155770247905E-4</c:v>
                </c:pt>
                <c:pt idx="1008">
                  <c:v>9.3711155770247905E-4</c:v>
                </c:pt>
                <c:pt idx="1009">
                  <c:v>9.3711155770247905E-4</c:v>
                </c:pt>
                <c:pt idx="1010">
                  <c:v>9.3711155770247905E-4</c:v>
                </c:pt>
                <c:pt idx="1011">
                  <c:v>9.3711155770247905E-4</c:v>
                </c:pt>
                <c:pt idx="1012">
                  <c:v>9.3711155770247905E-4</c:v>
                </c:pt>
                <c:pt idx="1013">
                  <c:v>9.3711155770247905E-4</c:v>
                </c:pt>
                <c:pt idx="1014">
                  <c:v>9.3711155770247905E-4</c:v>
                </c:pt>
                <c:pt idx="1015">
                  <c:v>9.3711155770247905E-4</c:v>
                </c:pt>
                <c:pt idx="1016">
                  <c:v>9.3711155770247905E-4</c:v>
                </c:pt>
                <c:pt idx="1017">
                  <c:v>9.3711155770247905E-4</c:v>
                </c:pt>
                <c:pt idx="1018">
                  <c:v>9.3711155770247905E-4</c:v>
                </c:pt>
                <c:pt idx="1019">
                  <c:v>9.3711155770247905E-4</c:v>
                </c:pt>
                <c:pt idx="1020">
                  <c:v>9.3711155770247905E-4</c:v>
                </c:pt>
                <c:pt idx="1021">
                  <c:v>9.3711155770247905E-4</c:v>
                </c:pt>
                <c:pt idx="1022">
                  <c:v>9.3711155770247905E-4</c:v>
                </c:pt>
                <c:pt idx="1023">
                  <c:v>9.3711155770247905E-4</c:v>
                </c:pt>
                <c:pt idx="1024">
                  <c:v>9.3711155770247905E-4</c:v>
                </c:pt>
                <c:pt idx="1025">
                  <c:v>9.3711155770247905E-4</c:v>
                </c:pt>
                <c:pt idx="1026">
                  <c:v>9.3711155770247905E-4</c:v>
                </c:pt>
                <c:pt idx="1027">
                  <c:v>9.3711155770247905E-4</c:v>
                </c:pt>
                <c:pt idx="1028">
                  <c:v>9.3711155770247905E-4</c:v>
                </c:pt>
                <c:pt idx="1029">
                  <c:v>9.3711155770247905E-4</c:v>
                </c:pt>
                <c:pt idx="1030">
                  <c:v>9.3711155770247905E-4</c:v>
                </c:pt>
                <c:pt idx="1031">
                  <c:v>9.3711155770247905E-4</c:v>
                </c:pt>
                <c:pt idx="1032">
                  <c:v>9.3711155770247905E-4</c:v>
                </c:pt>
                <c:pt idx="1033">
                  <c:v>9.3711155770247905E-4</c:v>
                </c:pt>
                <c:pt idx="1034">
                  <c:v>9.3711155770247905E-4</c:v>
                </c:pt>
                <c:pt idx="1035">
                  <c:v>9.3711155770247905E-4</c:v>
                </c:pt>
                <c:pt idx="1036">
                  <c:v>9.3711155770247905E-4</c:v>
                </c:pt>
                <c:pt idx="1037">
                  <c:v>9.3711155770247905E-4</c:v>
                </c:pt>
                <c:pt idx="1038">
                  <c:v>9.3711155770247905E-4</c:v>
                </c:pt>
                <c:pt idx="1039">
                  <c:v>9.3711155770247905E-4</c:v>
                </c:pt>
                <c:pt idx="1040">
                  <c:v>9.3711155770247905E-4</c:v>
                </c:pt>
                <c:pt idx="1041">
                  <c:v>9.3711155770247905E-4</c:v>
                </c:pt>
                <c:pt idx="1042">
                  <c:v>9.3711155770247905E-4</c:v>
                </c:pt>
                <c:pt idx="1043">
                  <c:v>9.3711155770247905E-4</c:v>
                </c:pt>
                <c:pt idx="1044">
                  <c:v>9.3711155770247905E-4</c:v>
                </c:pt>
                <c:pt idx="1045">
                  <c:v>9.3711155770247905E-4</c:v>
                </c:pt>
                <c:pt idx="1046">
                  <c:v>9.3711155770247905E-4</c:v>
                </c:pt>
                <c:pt idx="1047">
                  <c:v>9.3711155770247905E-4</c:v>
                </c:pt>
                <c:pt idx="1048">
                  <c:v>9.3711155770247905E-4</c:v>
                </c:pt>
                <c:pt idx="1049">
                  <c:v>9.3711155770247905E-4</c:v>
                </c:pt>
                <c:pt idx="1050">
                  <c:v>9.3711155770247905E-4</c:v>
                </c:pt>
                <c:pt idx="1051">
                  <c:v>9.3711155770247905E-4</c:v>
                </c:pt>
                <c:pt idx="1052">
                  <c:v>9.3711155770247905E-4</c:v>
                </c:pt>
                <c:pt idx="1053">
                  <c:v>9.3711155770247905E-4</c:v>
                </c:pt>
                <c:pt idx="1054">
                  <c:v>9.3711155770247905E-4</c:v>
                </c:pt>
                <c:pt idx="1055">
                  <c:v>9.3711155770247905E-4</c:v>
                </c:pt>
                <c:pt idx="1056">
                  <c:v>9.3711155770247905E-4</c:v>
                </c:pt>
                <c:pt idx="1057">
                  <c:v>9.3711155770247905E-4</c:v>
                </c:pt>
                <c:pt idx="1058">
                  <c:v>9.3711155770247905E-4</c:v>
                </c:pt>
                <c:pt idx="1059">
                  <c:v>9.3711155770247905E-4</c:v>
                </c:pt>
                <c:pt idx="1060">
                  <c:v>9.3711155770247905E-4</c:v>
                </c:pt>
                <c:pt idx="1061">
                  <c:v>9.3711155770247905E-4</c:v>
                </c:pt>
                <c:pt idx="1062">
                  <c:v>9.3711155770247905E-4</c:v>
                </c:pt>
                <c:pt idx="1063">
                  <c:v>9.3711155770247905E-4</c:v>
                </c:pt>
                <c:pt idx="1064">
                  <c:v>9.3711155770247905E-4</c:v>
                </c:pt>
                <c:pt idx="1065">
                  <c:v>9.3711155770247905E-4</c:v>
                </c:pt>
                <c:pt idx="1066">
                  <c:v>9.3711155770247905E-4</c:v>
                </c:pt>
                <c:pt idx="1067">
                  <c:v>9.3711155770247905E-4</c:v>
                </c:pt>
                <c:pt idx="1068">
                  <c:v>9.3711155770247905E-4</c:v>
                </c:pt>
                <c:pt idx="1069">
                  <c:v>9.3711155770247905E-4</c:v>
                </c:pt>
                <c:pt idx="1070">
                  <c:v>9.3711155770247905E-4</c:v>
                </c:pt>
                <c:pt idx="1071">
                  <c:v>9.3711155770247905E-4</c:v>
                </c:pt>
                <c:pt idx="1072">
                  <c:v>9.3711155770247905E-4</c:v>
                </c:pt>
                <c:pt idx="1073">
                  <c:v>9.3711155770247905E-4</c:v>
                </c:pt>
                <c:pt idx="1074">
                  <c:v>9.3711155770247905E-4</c:v>
                </c:pt>
                <c:pt idx="1075">
                  <c:v>9.3711155770247905E-4</c:v>
                </c:pt>
                <c:pt idx="1076">
                  <c:v>9.3711155770247905E-4</c:v>
                </c:pt>
                <c:pt idx="1077">
                  <c:v>9.3711155770247905E-4</c:v>
                </c:pt>
                <c:pt idx="1078">
                  <c:v>9.3711155770247905E-4</c:v>
                </c:pt>
                <c:pt idx="1079">
                  <c:v>9.3711155770247905E-4</c:v>
                </c:pt>
                <c:pt idx="1080">
                  <c:v>9.3711155770247905E-4</c:v>
                </c:pt>
                <c:pt idx="1081">
                  <c:v>9.3711155770247905E-4</c:v>
                </c:pt>
                <c:pt idx="1082">
                  <c:v>9.3711155770247905E-4</c:v>
                </c:pt>
                <c:pt idx="1083">
                  <c:v>9.3711155770247905E-4</c:v>
                </c:pt>
                <c:pt idx="1084">
                  <c:v>9.3711155770247905E-4</c:v>
                </c:pt>
                <c:pt idx="1085">
                  <c:v>9.3711155770247905E-4</c:v>
                </c:pt>
                <c:pt idx="1086">
                  <c:v>9.3711155770247905E-4</c:v>
                </c:pt>
                <c:pt idx="1087">
                  <c:v>9.3711155770247905E-4</c:v>
                </c:pt>
                <c:pt idx="1088">
                  <c:v>9.3711155770247905E-4</c:v>
                </c:pt>
                <c:pt idx="1089">
                  <c:v>9.3711155770247905E-4</c:v>
                </c:pt>
                <c:pt idx="1090">
                  <c:v>9.3711155770247905E-4</c:v>
                </c:pt>
                <c:pt idx="1091">
                  <c:v>9.3711155770247905E-4</c:v>
                </c:pt>
                <c:pt idx="1092">
                  <c:v>9.3711155770247905E-4</c:v>
                </c:pt>
                <c:pt idx="1093">
                  <c:v>9.3711155770247905E-4</c:v>
                </c:pt>
                <c:pt idx="1094">
                  <c:v>9.3711155770247905E-4</c:v>
                </c:pt>
                <c:pt idx="1095">
                  <c:v>9.3711155770247905E-4</c:v>
                </c:pt>
                <c:pt idx="1096">
                  <c:v>9.3711155770247905E-4</c:v>
                </c:pt>
                <c:pt idx="1097">
                  <c:v>9.3711155770247905E-4</c:v>
                </c:pt>
                <c:pt idx="1098">
                  <c:v>9.3711155770247905E-4</c:v>
                </c:pt>
                <c:pt idx="1099">
                  <c:v>9.3711155770247905E-4</c:v>
                </c:pt>
                <c:pt idx="1100">
                  <c:v>9.3711155770247905E-4</c:v>
                </c:pt>
                <c:pt idx="1101">
                  <c:v>9.3711155770247905E-4</c:v>
                </c:pt>
                <c:pt idx="1102">
                  <c:v>9.3711155770247905E-4</c:v>
                </c:pt>
                <c:pt idx="1103">
                  <c:v>9.3711155770247905E-4</c:v>
                </c:pt>
                <c:pt idx="1104">
                  <c:v>9.3711155770247905E-4</c:v>
                </c:pt>
                <c:pt idx="1105">
                  <c:v>1.12453386924297E-3</c:v>
                </c:pt>
                <c:pt idx="1106">
                  <c:v>1.12453386924297E-3</c:v>
                </c:pt>
                <c:pt idx="1107">
                  <c:v>1.12453386924297E-3</c:v>
                </c:pt>
                <c:pt idx="1108">
                  <c:v>1.12453386924297E-3</c:v>
                </c:pt>
                <c:pt idx="1109">
                  <c:v>1.12453386924297E-3</c:v>
                </c:pt>
                <c:pt idx="1110">
                  <c:v>1.12453386924297E-3</c:v>
                </c:pt>
                <c:pt idx="1111">
                  <c:v>1.12453386924297E-3</c:v>
                </c:pt>
                <c:pt idx="1112">
                  <c:v>1.12453386924297E-3</c:v>
                </c:pt>
                <c:pt idx="1113">
                  <c:v>1.12453386924297E-3</c:v>
                </c:pt>
                <c:pt idx="1114">
                  <c:v>1.12453386924297E-3</c:v>
                </c:pt>
                <c:pt idx="1115">
                  <c:v>1.12453386924297E-3</c:v>
                </c:pt>
                <c:pt idx="1116">
                  <c:v>1.12453386924297E-3</c:v>
                </c:pt>
                <c:pt idx="1117">
                  <c:v>1.12453386924297E-3</c:v>
                </c:pt>
                <c:pt idx="1118">
                  <c:v>1.12453386924297E-3</c:v>
                </c:pt>
                <c:pt idx="1119">
                  <c:v>1.12453386924297E-3</c:v>
                </c:pt>
                <c:pt idx="1120">
                  <c:v>1.12453386924297E-3</c:v>
                </c:pt>
                <c:pt idx="1121">
                  <c:v>1.12453386924297E-3</c:v>
                </c:pt>
                <c:pt idx="1122">
                  <c:v>1.12453386924297E-3</c:v>
                </c:pt>
                <c:pt idx="1123">
                  <c:v>1.12453386924297E-3</c:v>
                </c:pt>
                <c:pt idx="1124">
                  <c:v>1.12453386924297E-3</c:v>
                </c:pt>
                <c:pt idx="1125">
                  <c:v>1.12453386924297E-3</c:v>
                </c:pt>
                <c:pt idx="1126">
                  <c:v>1.12453386924297E-3</c:v>
                </c:pt>
                <c:pt idx="1127">
                  <c:v>1.12453386924297E-3</c:v>
                </c:pt>
                <c:pt idx="1128">
                  <c:v>1.12453386924297E-3</c:v>
                </c:pt>
                <c:pt idx="1129">
                  <c:v>1.12453386924297E-3</c:v>
                </c:pt>
                <c:pt idx="1130">
                  <c:v>1.12453386924297E-3</c:v>
                </c:pt>
                <c:pt idx="1131">
                  <c:v>1.12453386924297E-3</c:v>
                </c:pt>
                <c:pt idx="1132">
                  <c:v>1.12453386924297E-3</c:v>
                </c:pt>
                <c:pt idx="1133">
                  <c:v>1.12453386924297E-3</c:v>
                </c:pt>
                <c:pt idx="1134">
                  <c:v>1.12453386924297E-3</c:v>
                </c:pt>
                <c:pt idx="1135">
                  <c:v>1.12453386924297E-3</c:v>
                </c:pt>
                <c:pt idx="1136">
                  <c:v>1.12453386924297E-3</c:v>
                </c:pt>
                <c:pt idx="1137">
                  <c:v>1.12453386924297E-3</c:v>
                </c:pt>
                <c:pt idx="1138">
                  <c:v>1.12453386924297E-3</c:v>
                </c:pt>
                <c:pt idx="1139">
                  <c:v>1.12453386924297E-3</c:v>
                </c:pt>
                <c:pt idx="1140">
                  <c:v>1.12453386924297E-3</c:v>
                </c:pt>
                <c:pt idx="1141">
                  <c:v>1.12453386924297E-3</c:v>
                </c:pt>
                <c:pt idx="1142">
                  <c:v>1.12453386924297E-3</c:v>
                </c:pt>
                <c:pt idx="1143">
                  <c:v>1.12453386924297E-3</c:v>
                </c:pt>
                <c:pt idx="1144">
                  <c:v>1.12453386924297E-3</c:v>
                </c:pt>
                <c:pt idx="1145">
                  <c:v>1.12453386924297E-3</c:v>
                </c:pt>
                <c:pt idx="1146">
                  <c:v>1.12453386924297E-3</c:v>
                </c:pt>
                <c:pt idx="1147">
                  <c:v>1.12453386924297E-3</c:v>
                </c:pt>
                <c:pt idx="1148">
                  <c:v>1.12453386924297E-3</c:v>
                </c:pt>
                <c:pt idx="1149">
                  <c:v>1.12453386924297E-3</c:v>
                </c:pt>
                <c:pt idx="1150">
                  <c:v>1.12453386924297E-3</c:v>
                </c:pt>
                <c:pt idx="1151">
                  <c:v>1.12453386924297E-3</c:v>
                </c:pt>
                <c:pt idx="1152">
                  <c:v>1.12453386924297E-3</c:v>
                </c:pt>
                <c:pt idx="1153">
                  <c:v>1.12453386924297E-3</c:v>
                </c:pt>
                <c:pt idx="1154">
                  <c:v>1.12453386924297E-3</c:v>
                </c:pt>
                <c:pt idx="1155">
                  <c:v>1.12453386924297E-3</c:v>
                </c:pt>
                <c:pt idx="1156">
                  <c:v>1.12453386924297E-3</c:v>
                </c:pt>
                <c:pt idx="1157">
                  <c:v>1.12453386924297E-3</c:v>
                </c:pt>
                <c:pt idx="1158">
                  <c:v>1.12453386924297E-3</c:v>
                </c:pt>
                <c:pt idx="1159">
                  <c:v>1.12453386924297E-3</c:v>
                </c:pt>
                <c:pt idx="1160">
                  <c:v>1.12453386924297E-3</c:v>
                </c:pt>
                <c:pt idx="1161">
                  <c:v>1.12453386924297E-3</c:v>
                </c:pt>
                <c:pt idx="1162">
                  <c:v>1.12453386924297E-3</c:v>
                </c:pt>
                <c:pt idx="1163">
                  <c:v>1.12453386924297E-3</c:v>
                </c:pt>
                <c:pt idx="1164">
                  <c:v>1.12453386924297E-3</c:v>
                </c:pt>
                <c:pt idx="1165">
                  <c:v>1.12453386924297E-3</c:v>
                </c:pt>
                <c:pt idx="1166">
                  <c:v>1.12453386924297E-3</c:v>
                </c:pt>
                <c:pt idx="1167">
                  <c:v>1.12453386924297E-3</c:v>
                </c:pt>
                <c:pt idx="1168">
                  <c:v>1.12453386924297E-3</c:v>
                </c:pt>
                <c:pt idx="1169">
                  <c:v>1.12453386924297E-3</c:v>
                </c:pt>
                <c:pt idx="1170">
                  <c:v>1.12453386924297E-3</c:v>
                </c:pt>
                <c:pt idx="1171">
                  <c:v>1.12453386924297E-3</c:v>
                </c:pt>
                <c:pt idx="1172">
                  <c:v>1.12453386924297E-3</c:v>
                </c:pt>
                <c:pt idx="1173">
                  <c:v>1.12453386924297E-3</c:v>
                </c:pt>
                <c:pt idx="1174">
                  <c:v>1.12453386924297E-3</c:v>
                </c:pt>
                <c:pt idx="1175">
                  <c:v>1.12453386924297E-3</c:v>
                </c:pt>
                <c:pt idx="1176">
                  <c:v>1.12453386924297E-3</c:v>
                </c:pt>
                <c:pt idx="1177">
                  <c:v>1.12453386924297E-3</c:v>
                </c:pt>
                <c:pt idx="1178">
                  <c:v>1.12453386924297E-3</c:v>
                </c:pt>
                <c:pt idx="1179">
                  <c:v>1.12453386924297E-3</c:v>
                </c:pt>
                <c:pt idx="1180">
                  <c:v>1.12453386924297E-3</c:v>
                </c:pt>
                <c:pt idx="1181">
                  <c:v>1.12453386924297E-3</c:v>
                </c:pt>
                <c:pt idx="1182">
                  <c:v>1.12453386924297E-3</c:v>
                </c:pt>
                <c:pt idx="1183">
                  <c:v>1.12453386924297E-3</c:v>
                </c:pt>
                <c:pt idx="1184">
                  <c:v>1.12453386924297E-3</c:v>
                </c:pt>
                <c:pt idx="1185">
                  <c:v>1.12453386924297E-3</c:v>
                </c:pt>
                <c:pt idx="1186">
                  <c:v>1.12453386924297E-3</c:v>
                </c:pt>
                <c:pt idx="1187">
                  <c:v>1.12453386924297E-3</c:v>
                </c:pt>
                <c:pt idx="1188">
                  <c:v>1.12453386924297E-3</c:v>
                </c:pt>
                <c:pt idx="1189">
                  <c:v>1.12453386924297E-3</c:v>
                </c:pt>
                <c:pt idx="1190">
                  <c:v>1.12453386924297E-3</c:v>
                </c:pt>
                <c:pt idx="1191">
                  <c:v>1.12453386924297E-3</c:v>
                </c:pt>
                <c:pt idx="1192">
                  <c:v>1.12453386924297E-3</c:v>
                </c:pt>
                <c:pt idx="1193">
                  <c:v>1.12453386924297E-3</c:v>
                </c:pt>
                <c:pt idx="1194">
                  <c:v>1.12453386924297E-3</c:v>
                </c:pt>
                <c:pt idx="1195">
                  <c:v>1.12453386924297E-3</c:v>
                </c:pt>
                <c:pt idx="1196">
                  <c:v>1.12453386924297E-3</c:v>
                </c:pt>
                <c:pt idx="1197">
                  <c:v>1.12453386924297E-3</c:v>
                </c:pt>
                <c:pt idx="1198">
                  <c:v>1.12453386924297E-3</c:v>
                </c:pt>
                <c:pt idx="1199">
                  <c:v>1.12453386924297E-3</c:v>
                </c:pt>
                <c:pt idx="1200">
                  <c:v>1.12453386924297E-3</c:v>
                </c:pt>
                <c:pt idx="1201">
                  <c:v>1.12453386924297E-3</c:v>
                </c:pt>
                <c:pt idx="1202">
                  <c:v>1.12453386924297E-3</c:v>
                </c:pt>
                <c:pt idx="1203">
                  <c:v>1.12453386924297E-3</c:v>
                </c:pt>
                <c:pt idx="1204">
                  <c:v>1.12453386924297E-3</c:v>
                </c:pt>
                <c:pt idx="1205">
                  <c:v>1.12453386924297E-3</c:v>
                </c:pt>
                <c:pt idx="1206">
                  <c:v>1.12453386924297E-3</c:v>
                </c:pt>
                <c:pt idx="1207">
                  <c:v>1.12453386924297E-3</c:v>
                </c:pt>
                <c:pt idx="1208">
                  <c:v>1.12453386924297E-3</c:v>
                </c:pt>
                <c:pt idx="1209">
                  <c:v>1.12453386924297E-3</c:v>
                </c:pt>
                <c:pt idx="1210">
                  <c:v>1.12453386924297E-3</c:v>
                </c:pt>
                <c:pt idx="1211">
                  <c:v>1.12453386924297E-3</c:v>
                </c:pt>
                <c:pt idx="1212">
                  <c:v>1.12453386924297E-3</c:v>
                </c:pt>
                <c:pt idx="1213">
                  <c:v>1.12453386924297E-3</c:v>
                </c:pt>
                <c:pt idx="1214">
                  <c:v>1.12453386924297E-3</c:v>
                </c:pt>
                <c:pt idx="1215">
                  <c:v>1.12453386924297E-3</c:v>
                </c:pt>
                <c:pt idx="1216">
                  <c:v>1.12453386924297E-3</c:v>
                </c:pt>
                <c:pt idx="1217">
                  <c:v>1.12453386924297E-3</c:v>
                </c:pt>
                <c:pt idx="1218">
                  <c:v>1.12453386924297E-3</c:v>
                </c:pt>
                <c:pt idx="1219">
                  <c:v>1.12453386924297E-3</c:v>
                </c:pt>
                <c:pt idx="1220">
                  <c:v>1.12453386924297E-3</c:v>
                </c:pt>
                <c:pt idx="1221">
                  <c:v>1.12453386924297E-3</c:v>
                </c:pt>
                <c:pt idx="1222">
                  <c:v>1.12453386924297E-3</c:v>
                </c:pt>
                <c:pt idx="1223">
                  <c:v>1.12453386924297E-3</c:v>
                </c:pt>
                <c:pt idx="1224">
                  <c:v>1.12453386924297E-3</c:v>
                </c:pt>
                <c:pt idx="1225">
                  <c:v>1.12453386924297E-3</c:v>
                </c:pt>
                <c:pt idx="1226">
                  <c:v>1.12453386924297E-3</c:v>
                </c:pt>
                <c:pt idx="1227">
                  <c:v>1.12453386924297E-3</c:v>
                </c:pt>
                <c:pt idx="1228">
                  <c:v>1.12453386924297E-3</c:v>
                </c:pt>
                <c:pt idx="1229">
                  <c:v>1.12453386924297E-3</c:v>
                </c:pt>
                <c:pt idx="1230">
                  <c:v>1.12453386924297E-3</c:v>
                </c:pt>
                <c:pt idx="1231">
                  <c:v>1.12453386924297E-3</c:v>
                </c:pt>
                <c:pt idx="1232">
                  <c:v>1.12453386924297E-3</c:v>
                </c:pt>
                <c:pt idx="1233">
                  <c:v>1.12453386924297E-3</c:v>
                </c:pt>
                <c:pt idx="1234">
                  <c:v>1.12453386924297E-3</c:v>
                </c:pt>
                <c:pt idx="1235">
                  <c:v>1.12453386924297E-3</c:v>
                </c:pt>
                <c:pt idx="1236">
                  <c:v>1.12453386924297E-3</c:v>
                </c:pt>
                <c:pt idx="1237">
                  <c:v>1.12453386924297E-3</c:v>
                </c:pt>
                <c:pt idx="1238">
                  <c:v>1.12453386924297E-3</c:v>
                </c:pt>
                <c:pt idx="1239">
                  <c:v>1.12453386924297E-3</c:v>
                </c:pt>
                <c:pt idx="1240">
                  <c:v>1.12453386924297E-3</c:v>
                </c:pt>
                <c:pt idx="1241">
                  <c:v>1.12453386924297E-3</c:v>
                </c:pt>
                <c:pt idx="1242">
                  <c:v>1.12453386924297E-3</c:v>
                </c:pt>
                <c:pt idx="1243">
                  <c:v>1.12453386924297E-3</c:v>
                </c:pt>
                <c:pt idx="1244">
                  <c:v>1.12453386924297E-3</c:v>
                </c:pt>
                <c:pt idx="1245">
                  <c:v>1.12453386924297E-3</c:v>
                </c:pt>
                <c:pt idx="1246">
                  <c:v>1.12453386924297E-3</c:v>
                </c:pt>
                <c:pt idx="1247">
                  <c:v>1.12453386924297E-3</c:v>
                </c:pt>
                <c:pt idx="1248">
                  <c:v>1.12453386924297E-3</c:v>
                </c:pt>
                <c:pt idx="1249">
                  <c:v>1.12453386924297E-3</c:v>
                </c:pt>
                <c:pt idx="1250">
                  <c:v>1.12453386924297E-3</c:v>
                </c:pt>
                <c:pt idx="1251">
                  <c:v>1.12453386924297E-3</c:v>
                </c:pt>
                <c:pt idx="1252">
                  <c:v>1.12453386924297E-3</c:v>
                </c:pt>
                <c:pt idx="1253">
                  <c:v>1.12453386924297E-3</c:v>
                </c:pt>
                <c:pt idx="1254">
                  <c:v>1.12453386924297E-3</c:v>
                </c:pt>
                <c:pt idx="1255">
                  <c:v>1.12453386924297E-3</c:v>
                </c:pt>
                <c:pt idx="1256">
                  <c:v>1.12453386924297E-3</c:v>
                </c:pt>
                <c:pt idx="1257">
                  <c:v>1.12453386924297E-3</c:v>
                </c:pt>
                <c:pt idx="1258">
                  <c:v>1.12453386924297E-3</c:v>
                </c:pt>
                <c:pt idx="1259">
                  <c:v>1.12453386924297E-3</c:v>
                </c:pt>
                <c:pt idx="1260">
                  <c:v>1.12453386924297E-3</c:v>
                </c:pt>
                <c:pt idx="1261">
                  <c:v>1.12453386924297E-3</c:v>
                </c:pt>
                <c:pt idx="1262">
                  <c:v>1.12453386924297E-3</c:v>
                </c:pt>
                <c:pt idx="1263">
                  <c:v>1.12453386924297E-3</c:v>
                </c:pt>
                <c:pt idx="1264">
                  <c:v>1.12453386924297E-3</c:v>
                </c:pt>
                <c:pt idx="1265">
                  <c:v>1.12453386924297E-3</c:v>
                </c:pt>
                <c:pt idx="1266">
                  <c:v>1.12453386924297E-3</c:v>
                </c:pt>
                <c:pt idx="1267">
                  <c:v>1.12453386924297E-3</c:v>
                </c:pt>
                <c:pt idx="1268">
                  <c:v>1.12453386924297E-3</c:v>
                </c:pt>
                <c:pt idx="1269">
                  <c:v>1.12453386924297E-3</c:v>
                </c:pt>
                <c:pt idx="1270">
                  <c:v>1.12453386924297E-3</c:v>
                </c:pt>
                <c:pt idx="1271">
                  <c:v>1.12453386924297E-3</c:v>
                </c:pt>
                <c:pt idx="1272">
                  <c:v>1.12453386924297E-3</c:v>
                </c:pt>
                <c:pt idx="1273">
                  <c:v>1.12453386924297E-3</c:v>
                </c:pt>
                <c:pt idx="1274">
                  <c:v>1.12453386924297E-3</c:v>
                </c:pt>
                <c:pt idx="1275">
                  <c:v>1.12453386924297E-3</c:v>
                </c:pt>
                <c:pt idx="1276">
                  <c:v>1.12453386924297E-3</c:v>
                </c:pt>
                <c:pt idx="1277">
                  <c:v>1.12453386924297E-3</c:v>
                </c:pt>
                <c:pt idx="1278">
                  <c:v>1.12453386924297E-3</c:v>
                </c:pt>
                <c:pt idx="1279">
                  <c:v>1.12453386924297E-3</c:v>
                </c:pt>
                <c:pt idx="1280">
                  <c:v>1.12453386924297E-3</c:v>
                </c:pt>
                <c:pt idx="1281">
                  <c:v>1.12453386924297E-3</c:v>
                </c:pt>
                <c:pt idx="1282">
                  <c:v>1.12453386924297E-3</c:v>
                </c:pt>
                <c:pt idx="1283">
                  <c:v>1.12453386924297E-3</c:v>
                </c:pt>
                <c:pt idx="1284">
                  <c:v>1.12453386924297E-3</c:v>
                </c:pt>
                <c:pt idx="1285">
                  <c:v>1.12453386924297E-3</c:v>
                </c:pt>
                <c:pt idx="1286">
                  <c:v>1.12453386924297E-3</c:v>
                </c:pt>
                <c:pt idx="1287">
                  <c:v>1.12453386924297E-3</c:v>
                </c:pt>
                <c:pt idx="1288">
                  <c:v>1.12453386924297E-3</c:v>
                </c:pt>
                <c:pt idx="1289">
                  <c:v>1.12453386924297E-3</c:v>
                </c:pt>
                <c:pt idx="1290">
                  <c:v>1.12453386924297E-3</c:v>
                </c:pt>
                <c:pt idx="1291">
                  <c:v>1.12453386924297E-3</c:v>
                </c:pt>
                <c:pt idx="1292">
                  <c:v>1.12453386924297E-3</c:v>
                </c:pt>
                <c:pt idx="1293">
                  <c:v>1.12453386924297E-3</c:v>
                </c:pt>
                <c:pt idx="1294">
                  <c:v>1.12453386924297E-3</c:v>
                </c:pt>
                <c:pt idx="1295">
                  <c:v>1.12453386924297E-3</c:v>
                </c:pt>
                <c:pt idx="1296">
                  <c:v>1.12453386924297E-3</c:v>
                </c:pt>
                <c:pt idx="1297">
                  <c:v>1.12453386924297E-3</c:v>
                </c:pt>
                <c:pt idx="1298">
                  <c:v>1.12453386924297E-3</c:v>
                </c:pt>
                <c:pt idx="1299">
                  <c:v>1.12453386924297E-3</c:v>
                </c:pt>
                <c:pt idx="1300">
                  <c:v>1.12453386924297E-3</c:v>
                </c:pt>
                <c:pt idx="1301">
                  <c:v>1.12453386924297E-3</c:v>
                </c:pt>
                <c:pt idx="1302">
                  <c:v>1.12453386924297E-3</c:v>
                </c:pt>
                <c:pt idx="1303">
                  <c:v>1.12453386924297E-3</c:v>
                </c:pt>
                <c:pt idx="1304">
                  <c:v>1.12453386924297E-3</c:v>
                </c:pt>
                <c:pt idx="1305">
                  <c:v>1.12453386924297E-3</c:v>
                </c:pt>
                <c:pt idx="1306">
                  <c:v>1.12453386924297E-3</c:v>
                </c:pt>
                <c:pt idx="1307">
                  <c:v>1.12453386924297E-3</c:v>
                </c:pt>
                <c:pt idx="1308">
                  <c:v>1.12453386924297E-3</c:v>
                </c:pt>
                <c:pt idx="1309">
                  <c:v>1.12453386924297E-3</c:v>
                </c:pt>
                <c:pt idx="1310">
                  <c:v>1.12453386924297E-3</c:v>
                </c:pt>
                <c:pt idx="1311">
                  <c:v>1.12453386924297E-3</c:v>
                </c:pt>
                <c:pt idx="1312">
                  <c:v>1.12453386924297E-3</c:v>
                </c:pt>
                <c:pt idx="1313">
                  <c:v>1.12453386924297E-3</c:v>
                </c:pt>
                <c:pt idx="1314">
                  <c:v>1.12453386924297E-3</c:v>
                </c:pt>
                <c:pt idx="1315">
                  <c:v>1.12453386924297E-3</c:v>
                </c:pt>
                <c:pt idx="1316">
                  <c:v>1.12453386924297E-3</c:v>
                </c:pt>
                <c:pt idx="1317">
                  <c:v>1.12453386924297E-3</c:v>
                </c:pt>
                <c:pt idx="1318">
                  <c:v>1.12453386924297E-3</c:v>
                </c:pt>
                <c:pt idx="1319">
                  <c:v>1.12453386924297E-3</c:v>
                </c:pt>
                <c:pt idx="1320">
                  <c:v>1.12453386924297E-3</c:v>
                </c:pt>
                <c:pt idx="1321">
                  <c:v>1.12453386924297E-3</c:v>
                </c:pt>
                <c:pt idx="1322">
                  <c:v>1.12453386924297E-3</c:v>
                </c:pt>
                <c:pt idx="1323">
                  <c:v>1.12453386924297E-3</c:v>
                </c:pt>
                <c:pt idx="1324">
                  <c:v>1.12453386924297E-3</c:v>
                </c:pt>
                <c:pt idx="1325">
                  <c:v>1.12453386924297E-3</c:v>
                </c:pt>
                <c:pt idx="1326">
                  <c:v>1.12453386924297E-3</c:v>
                </c:pt>
                <c:pt idx="1327">
                  <c:v>1.12453386924297E-3</c:v>
                </c:pt>
                <c:pt idx="1328">
                  <c:v>1.12453386924297E-3</c:v>
                </c:pt>
                <c:pt idx="1329">
                  <c:v>1.12453386924297E-3</c:v>
                </c:pt>
                <c:pt idx="1330">
                  <c:v>1.12453386924297E-3</c:v>
                </c:pt>
                <c:pt idx="1331">
                  <c:v>1.12453386924297E-3</c:v>
                </c:pt>
                <c:pt idx="1332">
                  <c:v>1.12453386924297E-3</c:v>
                </c:pt>
                <c:pt idx="1333">
                  <c:v>1.12453386924297E-3</c:v>
                </c:pt>
                <c:pt idx="1334">
                  <c:v>1.12453386924297E-3</c:v>
                </c:pt>
                <c:pt idx="1335">
                  <c:v>1.12453386924297E-3</c:v>
                </c:pt>
                <c:pt idx="1336">
                  <c:v>1.12453386924297E-3</c:v>
                </c:pt>
                <c:pt idx="1337">
                  <c:v>1.12453386924297E-3</c:v>
                </c:pt>
                <c:pt idx="1338">
                  <c:v>1.12453386924297E-3</c:v>
                </c:pt>
                <c:pt idx="1339">
                  <c:v>1.12453386924297E-3</c:v>
                </c:pt>
                <c:pt idx="1340">
                  <c:v>1.12453386924297E-3</c:v>
                </c:pt>
                <c:pt idx="1341">
                  <c:v>1.12453386924297E-3</c:v>
                </c:pt>
                <c:pt idx="1342">
                  <c:v>1.12453386924297E-3</c:v>
                </c:pt>
                <c:pt idx="1343">
                  <c:v>1.12453386924297E-3</c:v>
                </c:pt>
                <c:pt idx="1344">
                  <c:v>1.12453386924297E-3</c:v>
                </c:pt>
                <c:pt idx="1345">
                  <c:v>1.12453386924297E-3</c:v>
                </c:pt>
                <c:pt idx="1346">
                  <c:v>1.12453386924297E-3</c:v>
                </c:pt>
                <c:pt idx="1347">
                  <c:v>1.12453386924297E-3</c:v>
                </c:pt>
                <c:pt idx="1348">
                  <c:v>1.12453386924297E-3</c:v>
                </c:pt>
                <c:pt idx="1349">
                  <c:v>1.12453386924297E-3</c:v>
                </c:pt>
                <c:pt idx="1350">
                  <c:v>1.12453386924297E-3</c:v>
                </c:pt>
                <c:pt idx="1351">
                  <c:v>1.12453386924297E-3</c:v>
                </c:pt>
                <c:pt idx="1352">
                  <c:v>1.12453386924297E-3</c:v>
                </c:pt>
                <c:pt idx="1353">
                  <c:v>1.12453386924297E-3</c:v>
                </c:pt>
                <c:pt idx="1354">
                  <c:v>1.12453386924297E-3</c:v>
                </c:pt>
                <c:pt idx="1355">
                  <c:v>1.12453386924297E-3</c:v>
                </c:pt>
                <c:pt idx="1356">
                  <c:v>1.12453386924297E-3</c:v>
                </c:pt>
                <c:pt idx="1357">
                  <c:v>1.12453386924297E-3</c:v>
                </c:pt>
                <c:pt idx="1358">
                  <c:v>1.12453386924297E-3</c:v>
                </c:pt>
                <c:pt idx="1359">
                  <c:v>1.12453386924297E-3</c:v>
                </c:pt>
                <c:pt idx="1360">
                  <c:v>1.12453386924297E-3</c:v>
                </c:pt>
                <c:pt idx="1361">
                  <c:v>1.12453386924297E-3</c:v>
                </c:pt>
                <c:pt idx="1362">
                  <c:v>1.12453386924297E-3</c:v>
                </c:pt>
                <c:pt idx="1363">
                  <c:v>1.12453386924297E-3</c:v>
                </c:pt>
                <c:pt idx="1364">
                  <c:v>1.12453386924297E-3</c:v>
                </c:pt>
                <c:pt idx="1365">
                  <c:v>1.12453386924297E-3</c:v>
                </c:pt>
                <c:pt idx="1366">
                  <c:v>1.12453386924297E-3</c:v>
                </c:pt>
                <c:pt idx="1367">
                  <c:v>1.12453386924297E-3</c:v>
                </c:pt>
                <c:pt idx="1368">
                  <c:v>1.12453386924297E-3</c:v>
                </c:pt>
                <c:pt idx="1369">
                  <c:v>1.12453386924297E-3</c:v>
                </c:pt>
                <c:pt idx="1370">
                  <c:v>1.12453386924297E-3</c:v>
                </c:pt>
                <c:pt idx="1371">
                  <c:v>1.12453386924297E-3</c:v>
                </c:pt>
                <c:pt idx="1372">
                  <c:v>1.12453386924297E-3</c:v>
                </c:pt>
                <c:pt idx="1373">
                  <c:v>1.12453386924297E-3</c:v>
                </c:pt>
                <c:pt idx="1374">
                  <c:v>1.12453386924297E-3</c:v>
                </c:pt>
                <c:pt idx="1375">
                  <c:v>1.12453386924297E-3</c:v>
                </c:pt>
                <c:pt idx="1376">
                  <c:v>1.12453386924297E-3</c:v>
                </c:pt>
                <c:pt idx="1377">
                  <c:v>1.12453386924297E-3</c:v>
                </c:pt>
                <c:pt idx="1378">
                  <c:v>1.12453386924297E-3</c:v>
                </c:pt>
                <c:pt idx="1379">
                  <c:v>1.12453386924297E-3</c:v>
                </c:pt>
                <c:pt idx="1380">
                  <c:v>1.12453386924297E-3</c:v>
                </c:pt>
                <c:pt idx="1381">
                  <c:v>1.12453386924297E-3</c:v>
                </c:pt>
                <c:pt idx="1382">
                  <c:v>1.12453386924297E-3</c:v>
                </c:pt>
                <c:pt idx="1383">
                  <c:v>1.12453386924297E-3</c:v>
                </c:pt>
                <c:pt idx="1384">
                  <c:v>1.12453386924297E-3</c:v>
                </c:pt>
                <c:pt idx="1385">
                  <c:v>1.12453386924297E-3</c:v>
                </c:pt>
                <c:pt idx="1386">
                  <c:v>1.12453386924297E-3</c:v>
                </c:pt>
                <c:pt idx="1387">
                  <c:v>1.12453386924297E-3</c:v>
                </c:pt>
                <c:pt idx="1388">
                  <c:v>1.12453386924297E-3</c:v>
                </c:pt>
                <c:pt idx="1389">
                  <c:v>1.12453386924297E-3</c:v>
                </c:pt>
                <c:pt idx="1390">
                  <c:v>1.12453386924297E-3</c:v>
                </c:pt>
                <c:pt idx="1391">
                  <c:v>1.12453386924297E-3</c:v>
                </c:pt>
                <c:pt idx="1392">
                  <c:v>1.12453386924297E-3</c:v>
                </c:pt>
                <c:pt idx="1393">
                  <c:v>1.12453386924297E-3</c:v>
                </c:pt>
                <c:pt idx="1394">
                  <c:v>1.12453386924297E-3</c:v>
                </c:pt>
                <c:pt idx="1395">
                  <c:v>1.12453386924297E-3</c:v>
                </c:pt>
                <c:pt idx="1396">
                  <c:v>1.12453386924297E-3</c:v>
                </c:pt>
                <c:pt idx="1397">
                  <c:v>1.12453386924297E-3</c:v>
                </c:pt>
                <c:pt idx="1398">
                  <c:v>1.12453386924297E-3</c:v>
                </c:pt>
                <c:pt idx="1399">
                  <c:v>1.12453386924297E-3</c:v>
                </c:pt>
                <c:pt idx="1400">
                  <c:v>1.12453386924297E-3</c:v>
                </c:pt>
                <c:pt idx="1401">
                  <c:v>1.12453386924297E-3</c:v>
                </c:pt>
                <c:pt idx="1402">
                  <c:v>1.12453386924297E-3</c:v>
                </c:pt>
                <c:pt idx="1403">
                  <c:v>1.12453386924297E-3</c:v>
                </c:pt>
                <c:pt idx="1404">
                  <c:v>1.12453386924297E-3</c:v>
                </c:pt>
                <c:pt idx="1405">
                  <c:v>1.12453386924297E-3</c:v>
                </c:pt>
                <c:pt idx="1406">
                  <c:v>1.12453386924297E-3</c:v>
                </c:pt>
                <c:pt idx="1407">
                  <c:v>1.12453386924297E-3</c:v>
                </c:pt>
                <c:pt idx="1408">
                  <c:v>1.12453386924297E-3</c:v>
                </c:pt>
                <c:pt idx="1409">
                  <c:v>1.12453386924297E-3</c:v>
                </c:pt>
                <c:pt idx="1410">
                  <c:v>1.12453386924297E-3</c:v>
                </c:pt>
                <c:pt idx="1411">
                  <c:v>1.12453386924297E-3</c:v>
                </c:pt>
                <c:pt idx="1412">
                  <c:v>1.12453386924297E-3</c:v>
                </c:pt>
                <c:pt idx="1413">
                  <c:v>1.12453386924297E-3</c:v>
                </c:pt>
                <c:pt idx="1414">
                  <c:v>1.12453386924297E-3</c:v>
                </c:pt>
                <c:pt idx="1415">
                  <c:v>1.12453386924297E-3</c:v>
                </c:pt>
                <c:pt idx="1416">
                  <c:v>1.12453386924297E-3</c:v>
                </c:pt>
                <c:pt idx="1417">
                  <c:v>1.12453386924297E-3</c:v>
                </c:pt>
                <c:pt idx="1418">
                  <c:v>1.12453386924297E-3</c:v>
                </c:pt>
                <c:pt idx="1419">
                  <c:v>1.12453386924297E-3</c:v>
                </c:pt>
                <c:pt idx="1420">
                  <c:v>1.12453386924297E-3</c:v>
                </c:pt>
                <c:pt idx="1421">
                  <c:v>1.12453386924297E-3</c:v>
                </c:pt>
                <c:pt idx="1422">
                  <c:v>1.12453386924297E-3</c:v>
                </c:pt>
                <c:pt idx="1423">
                  <c:v>1.12453386924297E-3</c:v>
                </c:pt>
                <c:pt idx="1424">
                  <c:v>1.12453386924297E-3</c:v>
                </c:pt>
                <c:pt idx="1425">
                  <c:v>1.12453386924297E-3</c:v>
                </c:pt>
                <c:pt idx="1426">
                  <c:v>1.12453386924297E-3</c:v>
                </c:pt>
                <c:pt idx="1427">
                  <c:v>1.12453386924297E-3</c:v>
                </c:pt>
                <c:pt idx="1428">
                  <c:v>1.12453386924297E-3</c:v>
                </c:pt>
                <c:pt idx="1429">
                  <c:v>1.12453386924297E-3</c:v>
                </c:pt>
                <c:pt idx="1430">
                  <c:v>1.12453386924297E-3</c:v>
                </c:pt>
                <c:pt idx="1431">
                  <c:v>1.12453386924297E-3</c:v>
                </c:pt>
                <c:pt idx="1432">
                  <c:v>1.12453386924297E-3</c:v>
                </c:pt>
                <c:pt idx="1433">
                  <c:v>1.12453386924297E-3</c:v>
                </c:pt>
                <c:pt idx="1434">
                  <c:v>1.12453386924297E-3</c:v>
                </c:pt>
                <c:pt idx="1435">
                  <c:v>1.12453386924297E-3</c:v>
                </c:pt>
                <c:pt idx="1436">
                  <c:v>1.12453386924297E-3</c:v>
                </c:pt>
                <c:pt idx="1437">
                  <c:v>1.12453386924297E-3</c:v>
                </c:pt>
                <c:pt idx="1438">
                  <c:v>1.12453386924297E-3</c:v>
                </c:pt>
                <c:pt idx="1439">
                  <c:v>1.12453386924297E-3</c:v>
                </c:pt>
                <c:pt idx="1440">
                  <c:v>1.12453386924297E-3</c:v>
                </c:pt>
                <c:pt idx="1441">
                  <c:v>1.12453386924297E-3</c:v>
                </c:pt>
                <c:pt idx="1442">
                  <c:v>1.12453386924297E-3</c:v>
                </c:pt>
                <c:pt idx="1443">
                  <c:v>1.12453386924297E-3</c:v>
                </c:pt>
                <c:pt idx="1444">
                  <c:v>1.12453386924297E-3</c:v>
                </c:pt>
                <c:pt idx="1445">
                  <c:v>1.12453386924297E-3</c:v>
                </c:pt>
                <c:pt idx="1446">
                  <c:v>1.12453386924297E-3</c:v>
                </c:pt>
                <c:pt idx="1447">
                  <c:v>1.12453386924297E-3</c:v>
                </c:pt>
                <c:pt idx="1448">
                  <c:v>1.12453386924297E-3</c:v>
                </c:pt>
                <c:pt idx="1449">
                  <c:v>1.12453386924297E-3</c:v>
                </c:pt>
                <c:pt idx="1450">
                  <c:v>1.12453386924297E-3</c:v>
                </c:pt>
                <c:pt idx="1451">
                  <c:v>1.12453386924297E-3</c:v>
                </c:pt>
                <c:pt idx="1452">
                  <c:v>1.12453386924297E-3</c:v>
                </c:pt>
                <c:pt idx="1453">
                  <c:v>1.12453386924297E-3</c:v>
                </c:pt>
                <c:pt idx="1454">
                  <c:v>1.12453386924297E-3</c:v>
                </c:pt>
                <c:pt idx="1455">
                  <c:v>1.12453386924297E-3</c:v>
                </c:pt>
                <c:pt idx="1456">
                  <c:v>1.12453386924297E-3</c:v>
                </c:pt>
                <c:pt idx="1457">
                  <c:v>1.12453386924297E-3</c:v>
                </c:pt>
                <c:pt idx="1458">
                  <c:v>1.12453386924297E-3</c:v>
                </c:pt>
                <c:pt idx="1459">
                  <c:v>1.12453386924297E-3</c:v>
                </c:pt>
                <c:pt idx="1460">
                  <c:v>1.12453386924297E-3</c:v>
                </c:pt>
                <c:pt idx="1461">
                  <c:v>1.12453386924297E-3</c:v>
                </c:pt>
                <c:pt idx="1462">
                  <c:v>1.12453386924297E-3</c:v>
                </c:pt>
                <c:pt idx="1463">
                  <c:v>1.12453386924297E-3</c:v>
                </c:pt>
                <c:pt idx="1464">
                  <c:v>1.12453386924297E-3</c:v>
                </c:pt>
                <c:pt idx="1465">
                  <c:v>1.12453386924297E-3</c:v>
                </c:pt>
                <c:pt idx="1466">
                  <c:v>1.12453386924297E-3</c:v>
                </c:pt>
                <c:pt idx="1467">
                  <c:v>1.12453386924297E-3</c:v>
                </c:pt>
                <c:pt idx="1468">
                  <c:v>1.12453386924297E-3</c:v>
                </c:pt>
                <c:pt idx="1469">
                  <c:v>1.12453386924297E-3</c:v>
                </c:pt>
                <c:pt idx="1470">
                  <c:v>1.12453386924297E-3</c:v>
                </c:pt>
                <c:pt idx="1471">
                  <c:v>1.12453386924297E-3</c:v>
                </c:pt>
                <c:pt idx="1472">
                  <c:v>1.12453386924297E-3</c:v>
                </c:pt>
                <c:pt idx="1473">
                  <c:v>1.12453386924297E-3</c:v>
                </c:pt>
                <c:pt idx="1474">
                  <c:v>1.12453386924297E-3</c:v>
                </c:pt>
                <c:pt idx="1475">
                  <c:v>1.12453386924297E-3</c:v>
                </c:pt>
                <c:pt idx="1476">
                  <c:v>1.12453386924297E-3</c:v>
                </c:pt>
                <c:pt idx="1477">
                  <c:v>1.12453386924297E-3</c:v>
                </c:pt>
                <c:pt idx="1478">
                  <c:v>1.12453386924297E-3</c:v>
                </c:pt>
                <c:pt idx="1479">
                  <c:v>1.12453386924297E-3</c:v>
                </c:pt>
                <c:pt idx="1480">
                  <c:v>1.12453386924297E-3</c:v>
                </c:pt>
                <c:pt idx="1481">
                  <c:v>1.12453386924297E-3</c:v>
                </c:pt>
                <c:pt idx="1482">
                  <c:v>1.12453386924297E-3</c:v>
                </c:pt>
                <c:pt idx="1483">
                  <c:v>1.12453386924297E-3</c:v>
                </c:pt>
                <c:pt idx="1484">
                  <c:v>1.12453386924297E-3</c:v>
                </c:pt>
                <c:pt idx="1485">
                  <c:v>1.12453386924297E-3</c:v>
                </c:pt>
                <c:pt idx="1486">
                  <c:v>1.12453386924297E-3</c:v>
                </c:pt>
                <c:pt idx="1487">
                  <c:v>1.12453386924297E-3</c:v>
                </c:pt>
                <c:pt idx="1488">
                  <c:v>1.12453386924297E-3</c:v>
                </c:pt>
                <c:pt idx="1489">
                  <c:v>1.12453386924297E-3</c:v>
                </c:pt>
                <c:pt idx="1490">
                  <c:v>1.12453386924297E-3</c:v>
                </c:pt>
                <c:pt idx="1491">
                  <c:v>1.12453386924297E-3</c:v>
                </c:pt>
                <c:pt idx="1492">
                  <c:v>1.12453386924297E-3</c:v>
                </c:pt>
                <c:pt idx="1493">
                  <c:v>1.12453386924297E-3</c:v>
                </c:pt>
                <c:pt idx="1494">
                  <c:v>1.12453386924297E-3</c:v>
                </c:pt>
                <c:pt idx="1495">
                  <c:v>1.12453386924297E-3</c:v>
                </c:pt>
                <c:pt idx="1496">
                  <c:v>1.12453386924297E-3</c:v>
                </c:pt>
                <c:pt idx="1497">
                  <c:v>1.12453386924297E-3</c:v>
                </c:pt>
                <c:pt idx="1498">
                  <c:v>1.12453386924297E-3</c:v>
                </c:pt>
                <c:pt idx="1499">
                  <c:v>1.12453386924297E-3</c:v>
                </c:pt>
                <c:pt idx="1500">
                  <c:v>1.12453386924297E-3</c:v>
                </c:pt>
                <c:pt idx="1501">
                  <c:v>1.12453386924297E-3</c:v>
                </c:pt>
                <c:pt idx="1502">
                  <c:v>1.12453386924297E-3</c:v>
                </c:pt>
                <c:pt idx="1503">
                  <c:v>1.12453386924297E-3</c:v>
                </c:pt>
                <c:pt idx="1504">
                  <c:v>1.12453386924297E-3</c:v>
                </c:pt>
                <c:pt idx="1505">
                  <c:v>1.12453386924297E-3</c:v>
                </c:pt>
                <c:pt idx="1506">
                  <c:v>1.12453386924297E-3</c:v>
                </c:pt>
                <c:pt idx="1507">
                  <c:v>1.12453386924297E-3</c:v>
                </c:pt>
                <c:pt idx="1508">
                  <c:v>1.12453386924297E-3</c:v>
                </c:pt>
                <c:pt idx="1509">
                  <c:v>1.12453386924297E-3</c:v>
                </c:pt>
                <c:pt idx="1510">
                  <c:v>1.12453386924297E-3</c:v>
                </c:pt>
                <c:pt idx="1511">
                  <c:v>1.12453386924297E-3</c:v>
                </c:pt>
                <c:pt idx="1512">
                  <c:v>1.12453386924297E-3</c:v>
                </c:pt>
                <c:pt idx="1513">
                  <c:v>1.12453386924297E-3</c:v>
                </c:pt>
                <c:pt idx="1514">
                  <c:v>1.12453386924297E-3</c:v>
                </c:pt>
                <c:pt idx="1515">
                  <c:v>1.12453386924297E-3</c:v>
                </c:pt>
                <c:pt idx="1516">
                  <c:v>1.12453386924297E-3</c:v>
                </c:pt>
                <c:pt idx="1517">
                  <c:v>1.12453386924297E-3</c:v>
                </c:pt>
                <c:pt idx="1518">
                  <c:v>1.12453386924297E-3</c:v>
                </c:pt>
                <c:pt idx="1519">
                  <c:v>1.12453386924297E-3</c:v>
                </c:pt>
                <c:pt idx="1520">
                  <c:v>1.12453386924297E-3</c:v>
                </c:pt>
                <c:pt idx="1521">
                  <c:v>1.12453386924297E-3</c:v>
                </c:pt>
                <c:pt idx="1522">
                  <c:v>1.12453386924297E-3</c:v>
                </c:pt>
                <c:pt idx="1523">
                  <c:v>1.12453386924297E-3</c:v>
                </c:pt>
                <c:pt idx="1524">
                  <c:v>1.12453386924297E-3</c:v>
                </c:pt>
                <c:pt idx="1525">
                  <c:v>1.12453386924297E-3</c:v>
                </c:pt>
                <c:pt idx="1526">
                  <c:v>1.12453386924297E-3</c:v>
                </c:pt>
                <c:pt idx="1527">
                  <c:v>1.12453386924297E-3</c:v>
                </c:pt>
                <c:pt idx="1528">
                  <c:v>1.12453386924297E-3</c:v>
                </c:pt>
                <c:pt idx="1529">
                  <c:v>1.12453386924297E-3</c:v>
                </c:pt>
                <c:pt idx="1530">
                  <c:v>1.12453386924297E-3</c:v>
                </c:pt>
                <c:pt idx="1531">
                  <c:v>1.12453386924297E-3</c:v>
                </c:pt>
                <c:pt idx="1532">
                  <c:v>1.12453386924297E-3</c:v>
                </c:pt>
                <c:pt idx="1533">
                  <c:v>1.12453386924297E-3</c:v>
                </c:pt>
                <c:pt idx="1534">
                  <c:v>1.12453386924297E-3</c:v>
                </c:pt>
                <c:pt idx="1535">
                  <c:v>1.12453386924297E-3</c:v>
                </c:pt>
                <c:pt idx="1536">
                  <c:v>1.12453386924297E-3</c:v>
                </c:pt>
                <c:pt idx="1537">
                  <c:v>1.12453386924297E-3</c:v>
                </c:pt>
                <c:pt idx="1538">
                  <c:v>1.12453386924297E-3</c:v>
                </c:pt>
                <c:pt idx="1539">
                  <c:v>1.12453386924297E-3</c:v>
                </c:pt>
                <c:pt idx="1540">
                  <c:v>1.12453386924297E-3</c:v>
                </c:pt>
                <c:pt idx="1541">
                  <c:v>1.12453386924297E-3</c:v>
                </c:pt>
                <c:pt idx="1542">
                  <c:v>1.12453386924297E-3</c:v>
                </c:pt>
                <c:pt idx="1543">
                  <c:v>1.12453386924297E-3</c:v>
                </c:pt>
                <c:pt idx="1544">
                  <c:v>1.12453386924297E-3</c:v>
                </c:pt>
                <c:pt idx="1545">
                  <c:v>1.12453386924297E-3</c:v>
                </c:pt>
                <c:pt idx="1546">
                  <c:v>1.12453386924297E-3</c:v>
                </c:pt>
                <c:pt idx="1547">
                  <c:v>1.12453386924297E-3</c:v>
                </c:pt>
                <c:pt idx="1548">
                  <c:v>1.12453386924297E-3</c:v>
                </c:pt>
                <c:pt idx="1549">
                  <c:v>1.12453386924297E-3</c:v>
                </c:pt>
                <c:pt idx="1550">
                  <c:v>1.12453386924297E-3</c:v>
                </c:pt>
                <c:pt idx="1551">
                  <c:v>1.12453386924297E-3</c:v>
                </c:pt>
                <c:pt idx="1552">
                  <c:v>1.12453386924297E-3</c:v>
                </c:pt>
                <c:pt idx="1553">
                  <c:v>1.12453386924297E-3</c:v>
                </c:pt>
                <c:pt idx="1554">
                  <c:v>1.12453386924297E-3</c:v>
                </c:pt>
                <c:pt idx="1555">
                  <c:v>1.12453386924297E-3</c:v>
                </c:pt>
                <c:pt idx="1556">
                  <c:v>1.12453386924297E-3</c:v>
                </c:pt>
                <c:pt idx="1557">
                  <c:v>1.12453386924297E-3</c:v>
                </c:pt>
                <c:pt idx="1558">
                  <c:v>1.12453386924297E-3</c:v>
                </c:pt>
                <c:pt idx="1559">
                  <c:v>1.12453386924297E-3</c:v>
                </c:pt>
                <c:pt idx="1560">
                  <c:v>1.12453386924297E-3</c:v>
                </c:pt>
                <c:pt idx="1561">
                  <c:v>1.12453386924297E-3</c:v>
                </c:pt>
                <c:pt idx="1562">
                  <c:v>1.12453386924297E-3</c:v>
                </c:pt>
                <c:pt idx="1563">
                  <c:v>1.12453386924297E-3</c:v>
                </c:pt>
                <c:pt idx="1564">
                  <c:v>1.12453386924297E-3</c:v>
                </c:pt>
                <c:pt idx="1565">
                  <c:v>1.12453386924297E-3</c:v>
                </c:pt>
                <c:pt idx="1566">
                  <c:v>1.12453386924297E-3</c:v>
                </c:pt>
                <c:pt idx="1567">
                  <c:v>1.12453386924297E-3</c:v>
                </c:pt>
                <c:pt idx="1568">
                  <c:v>1.12453386924297E-3</c:v>
                </c:pt>
                <c:pt idx="1569">
                  <c:v>1.12453386924297E-3</c:v>
                </c:pt>
                <c:pt idx="1570">
                  <c:v>1.12453386924297E-3</c:v>
                </c:pt>
                <c:pt idx="1571">
                  <c:v>1.12453386924297E-3</c:v>
                </c:pt>
                <c:pt idx="1572">
                  <c:v>1.12453386924297E-3</c:v>
                </c:pt>
                <c:pt idx="1573">
                  <c:v>1.12453386924297E-3</c:v>
                </c:pt>
                <c:pt idx="1574">
                  <c:v>1.12453386924297E-3</c:v>
                </c:pt>
                <c:pt idx="1575">
                  <c:v>1.12453386924297E-3</c:v>
                </c:pt>
                <c:pt idx="1576">
                  <c:v>1.12453386924297E-3</c:v>
                </c:pt>
                <c:pt idx="1577">
                  <c:v>1.12453386924297E-3</c:v>
                </c:pt>
                <c:pt idx="1578">
                  <c:v>1.12453386924297E-3</c:v>
                </c:pt>
                <c:pt idx="1579">
                  <c:v>1.12453386924297E-3</c:v>
                </c:pt>
                <c:pt idx="1580">
                  <c:v>1.12453386924297E-3</c:v>
                </c:pt>
                <c:pt idx="1581">
                  <c:v>1.12453386924297E-3</c:v>
                </c:pt>
                <c:pt idx="1582">
                  <c:v>1.12453386924297E-3</c:v>
                </c:pt>
                <c:pt idx="1583">
                  <c:v>1.12453386924297E-3</c:v>
                </c:pt>
                <c:pt idx="1584">
                  <c:v>1.12453386924297E-3</c:v>
                </c:pt>
                <c:pt idx="1585">
                  <c:v>1.12453386924297E-3</c:v>
                </c:pt>
                <c:pt idx="1586">
                  <c:v>1.12453386924297E-3</c:v>
                </c:pt>
                <c:pt idx="1587">
                  <c:v>1.12453386924297E-3</c:v>
                </c:pt>
                <c:pt idx="1588">
                  <c:v>1.12453386924297E-3</c:v>
                </c:pt>
                <c:pt idx="1589">
                  <c:v>1.12453386924297E-3</c:v>
                </c:pt>
                <c:pt idx="1590">
                  <c:v>1.12453386924297E-3</c:v>
                </c:pt>
                <c:pt idx="1591">
                  <c:v>1.12453386924297E-3</c:v>
                </c:pt>
                <c:pt idx="1592">
                  <c:v>1.12453386924297E-3</c:v>
                </c:pt>
                <c:pt idx="1593">
                  <c:v>1.12453386924297E-3</c:v>
                </c:pt>
                <c:pt idx="1594">
                  <c:v>1.12453386924297E-3</c:v>
                </c:pt>
                <c:pt idx="1595">
                  <c:v>1.12453386924297E-3</c:v>
                </c:pt>
                <c:pt idx="1596">
                  <c:v>1.12453386924297E-3</c:v>
                </c:pt>
                <c:pt idx="1597">
                  <c:v>1.12453386924297E-3</c:v>
                </c:pt>
                <c:pt idx="1598">
                  <c:v>1.12453386924297E-3</c:v>
                </c:pt>
                <c:pt idx="1599">
                  <c:v>1.12453386924297E-3</c:v>
                </c:pt>
                <c:pt idx="1600">
                  <c:v>1.12453386924297E-3</c:v>
                </c:pt>
                <c:pt idx="1601">
                  <c:v>1.12453386924297E-3</c:v>
                </c:pt>
                <c:pt idx="1602">
                  <c:v>1.12453386924297E-3</c:v>
                </c:pt>
                <c:pt idx="1603">
                  <c:v>1.12453386924297E-3</c:v>
                </c:pt>
                <c:pt idx="1604">
                  <c:v>1.12453386924297E-3</c:v>
                </c:pt>
                <c:pt idx="1605">
                  <c:v>1.12453386924297E-3</c:v>
                </c:pt>
                <c:pt idx="1606">
                  <c:v>1.12453386924297E-3</c:v>
                </c:pt>
                <c:pt idx="1607">
                  <c:v>1.12453386924297E-3</c:v>
                </c:pt>
                <c:pt idx="1608">
                  <c:v>1.12453386924297E-3</c:v>
                </c:pt>
                <c:pt idx="1609">
                  <c:v>1.12453386924297E-3</c:v>
                </c:pt>
                <c:pt idx="1610">
                  <c:v>1.12453386924297E-3</c:v>
                </c:pt>
                <c:pt idx="1611">
                  <c:v>1.12453386924297E-3</c:v>
                </c:pt>
                <c:pt idx="1612">
                  <c:v>1.12453386924297E-3</c:v>
                </c:pt>
                <c:pt idx="1613">
                  <c:v>1.12453386924297E-3</c:v>
                </c:pt>
                <c:pt idx="1614">
                  <c:v>1.12453386924297E-3</c:v>
                </c:pt>
                <c:pt idx="1615">
                  <c:v>1.12453386924297E-3</c:v>
                </c:pt>
                <c:pt idx="1616">
                  <c:v>1.12453386924297E-3</c:v>
                </c:pt>
                <c:pt idx="1617">
                  <c:v>1.12453386924297E-3</c:v>
                </c:pt>
                <c:pt idx="1618">
                  <c:v>1.12453386924297E-3</c:v>
                </c:pt>
                <c:pt idx="1619">
                  <c:v>1.12453386924297E-3</c:v>
                </c:pt>
                <c:pt idx="1620">
                  <c:v>1.12453386924297E-3</c:v>
                </c:pt>
                <c:pt idx="1621">
                  <c:v>1.12453386924297E-3</c:v>
                </c:pt>
                <c:pt idx="1622">
                  <c:v>1.12453386924297E-3</c:v>
                </c:pt>
                <c:pt idx="1623">
                  <c:v>1.12453386924297E-3</c:v>
                </c:pt>
                <c:pt idx="1624">
                  <c:v>1.12453386924297E-3</c:v>
                </c:pt>
                <c:pt idx="1625">
                  <c:v>1.12453386924297E-3</c:v>
                </c:pt>
                <c:pt idx="1626">
                  <c:v>1.12453386924297E-3</c:v>
                </c:pt>
                <c:pt idx="1627">
                  <c:v>1.12453386924297E-3</c:v>
                </c:pt>
                <c:pt idx="1628">
                  <c:v>1.12453386924297E-3</c:v>
                </c:pt>
                <c:pt idx="1629">
                  <c:v>1.12453386924297E-3</c:v>
                </c:pt>
                <c:pt idx="1630">
                  <c:v>1.12453386924297E-3</c:v>
                </c:pt>
                <c:pt idx="1631">
                  <c:v>1.12453386924297E-3</c:v>
                </c:pt>
                <c:pt idx="1632">
                  <c:v>1.12453386924297E-3</c:v>
                </c:pt>
                <c:pt idx="1633">
                  <c:v>1.12453386924297E-3</c:v>
                </c:pt>
                <c:pt idx="1634">
                  <c:v>1.12453386924297E-3</c:v>
                </c:pt>
                <c:pt idx="1635">
                  <c:v>1.12453386924297E-3</c:v>
                </c:pt>
                <c:pt idx="1636">
                  <c:v>1.12453386924297E-3</c:v>
                </c:pt>
                <c:pt idx="1637">
                  <c:v>1.12453386924297E-3</c:v>
                </c:pt>
                <c:pt idx="1638">
                  <c:v>1.12453386924297E-3</c:v>
                </c:pt>
                <c:pt idx="1639">
                  <c:v>1.12453386924297E-3</c:v>
                </c:pt>
                <c:pt idx="1640">
                  <c:v>1.12453386924297E-3</c:v>
                </c:pt>
                <c:pt idx="1641">
                  <c:v>1.12453386924297E-3</c:v>
                </c:pt>
                <c:pt idx="1642">
                  <c:v>1.12453386924297E-3</c:v>
                </c:pt>
                <c:pt idx="1643">
                  <c:v>1.12453386924297E-3</c:v>
                </c:pt>
                <c:pt idx="1644">
                  <c:v>1.12453386924297E-3</c:v>
                </c:pt>
                <c:pt idx="1645">
                  <c:v>1.12453386924297E-3</c:v>
                </c:pt>
                <c:pt idx="1646">
                  <c:v>1.12453386924297E-3</c:v>
                </c:pt>
                <c:pt idx="1647">
                  <c:v>1.12453386924297E-3</c:v>
                </c:pt>
                <c:pt idx="1648">
                  <c:v>1.12453386924297E-3</c:v>
                </c:pt>
                <c:pt idx="1649">
                  <c:v>1.12453386924297E-3</c:v>
                </c:pt>
                <c:pt idx="1650">
                  <c:v>1.12453386924297E-3</c:v>
                </c:pt>
                <c:pt idx="1651">
                  <c:v>1.12453386924297E-3</c:v>
                </c:pt>
                <c:pt idx="1652">
                  <c:v>1.12453386924297E-3</c:v>
                </c:pt>
                <c:pt idx="1653">
                  <c:v>1.12453386924297E-3</c:v>
                </c:pt>
                <c:pt idx="1654">
                  <c:v>1.12453386924297E-3</c:v>
                </c:pt>
                <c:pt idx="1655">
                  <c:v>1.12453386924297E-3</c:v>
                </c:pt>
                <c:pt idx="1656">
                  <c:v>1.12453386924297E-3</c:v>
                </c:pt>
                <c:pt idx="1657">
                  <c:v>1.12453386924297E-3</c:v>
                </c:pt>
                <c:pt idx="1658">
                  <c:v>1.12453386924297E-3</c:v>
                </c:pt>
                <c:pt idx="1659">
                  <c:v>1.12453386924297E-3</c:v>
                </c:pt>
                <c:pt idx="1660">
                  <c:v>1.12453386924297E-3</c:v>
                </c:pt>
                <c:pt idx="1661">
                  <c:v>1.12453386924297E-3</c:v>
                </c:pt>
                <c:pt idx="1662">
                  <c:v>1.12453386924297E-3</c:v>
                </c:pt>
                <c:pt idx="1663">
                  <c:v>1.12453386924297E-3</c:v>
                </c:pt>
                <c:pt idx="1664">
                  <c:v>1.12453386924297E-3</c:v>
                </c:pt>
                <c:pt idx="1665">
                  <c:v>1.12453386924297E-3</c:v>
                </c:pt>
                <c:pt idx="1666">
                  <c:v>1.12453386924297E-3</c:v>
                </c:pt>
                <c:pt idx="1667">
                  <c:v>1.12453386924297E-3</c:v>
                </c:pt>
                <c:pt idx="1668">
                  <c:v>1.12453386924297E-3</c:v>
                </c:pt>
                <c:pt idx="1669">
                  <c:v>1.12453386924297E-3</c:v>
                </c:pt>
                <c:pt idx="1670">
                  <c:v>1.12453386924297E-3</c:v>
                </c:pt>
                <c:pt idx="1671">
                  <c:v>1.12453386924297E-3</c:v>
                </c:pt>
                <c:pt idx="1672">
                  <c:v>1.12453386924297E-3</c:v>
                </c:pt>
                <c:pt idx="1673">
                  <c:v>1.12453386924297E-3</c:v>
                </c:pt>
                <c:pt idx="1674">
                  <c:v>1.12453386924297E-3</c:v>
                </c:pt>
                <c:pt idx="1675">
                  <c:v>1.12453386924297E-3</c:v>
                </c:pt>
                <c:pt idx="1676">
                  <c:v>1.12453386924297E-3</c:v>
                </c:pt>
                <c:pt idx="1677">
                  <c:v>1.12453386924297E-3</c:v>
                </c:pt>
                <c:pt idx="1678">
                  <c:v>1.12453386924297E-3</c:v>
                </c:pt>
                <c:pt idx="1679">
                  <c:v>1.12453386924297E-3</c:v>
                </c:pt>
                <c:pt idx="1680">
                  <c:v>1.12453386924297E-3</c:v>
                </c:pt>
                <c:pt idx="1681">
                  <c:v>1.12453386924297E-3</c:v>
                </c:pt>
                <c:pt idx="1682">
                  <c:v>1.12453386924297E-3</c:v>
                </c:pt>
                <c:pt idx="1683">
                  <c:v>1.12453386924297E-3</c:v>
                </c:pt>
                <c:pt idx="1684">
                  <c:v>1.12453386924297E-3</c:v>
                </c:pt>
                <c:pt idx="1685">
                  <c:v>1.12453386924297E-3</c:v>
                </c:pt>
                <c:pt idx="1686">
                  <c:v>1.12453386924297E-3</c:v>
                </c:pt>
                <c:pt idx="1687">
                  <c:v>1.12453386924297E-3</c:v>
                </c:pt>
                <c:pt idx="1688">
                  <c:v>1.12453386924297E-3</c:v>
                </c:pt>
                <c:pt idx="1689">
                  <c:v>1.12453386924297E-3</c:v>
                </c:pt>
                <c:pt idx="1690">
                  <c:v>1.12453386924297E-3</c:v>
                </c:pt>
                <c:pt idx="1691">
                  <c:v>1.12453386924297E-3</c:v>
                </c:pt>
                <c:pt idx="1692">
                  <c:v>1.12453386924297E-3</c:v>
                </c:pt>
                <c:pt idx="1693">
                  <c:v>1.12453386924297E-3</c:v>
                </c:pt>
                <c:pt idx="1694">
                  <c:v>1.12453386924297E-3</c:v>
                </c:pt>
                <c:pt idx="1695">
                  <c:v>1.12453386924297E-3</c:v>
                </c:pt>
                <c:pt idx="1696">
                  <c:v>1.12453386924297E-3</c:v>
                </c:pt>
                <c:pt idx="1697">
                  <c:v>1.12453386924297E-3</c:v>
                </c:pt>
                <c:pt idx="1698">
                  <c:v>1.12453386924297E-3</c:v>
                </c:pt>
                <c:pt idx="1699">
                  <c:v>1.12453386924297E-3</c:v>
                </c:pt>
                <c:pt idx="1700">
                  <c:v>1.12453386924297E-3</c:v>
                </c:pt>
                <c:pt idx="1701">
                  <c:v>1.12453386924297E-3</c:v>
                </c:pt>
                <c:pt idx="1702">
                  <c:v>1.12453386924297E-3</c:v>
                </c:pt>
                <c:pt idx="1703">
                  <c:v>1.12453386924297E-3</c:v>
                </c:pt>
                <c:pt idx="1704">
                  <c:v>1.12453386924297E-3</c:v>
                </c:pt>
                <c:pt idx="1705">
                  <c:v>1.12453386924297E-3</c:v>
                </c:pt>
                <c:pt idx="1706">
                  <c:v>1.12453386924297E-3</c:v>
                </c:pt>
                <c:pt idx="1707">
                  <c:v>1.12453386924297E-3</c:v>
                </c:pt>
                <c:pt idx="1708">
                  <c:v>1.12453386924297E-3</c:v>
                </c:pt>
                <c:pt idx="1709">
                  <c:v>1.12453386924297E-3</c:v>
                </c:pt>
                <c:pt idx="1710">
                  <c:v>1.12453386924297E-3</c:v>
                </c:pt>
                <c:pt idx="1711">
                  <c:v>1.12453386924297E-3</c:v>
                </c:pt>
                <c:pt idx="1712">
                  <c:v>1.12453386924297E-3</c:v>
                </c:pt>
                <c:pt idx="1713">
                  <c:v>1.12453386924297E-3</c:v>
                </c:pt>
                <c:pt idx="1714">
                  <c:v>1.12453386924297E-3</c:v>
                </c:pt>
                <c:pt idx="1715">
                  <c:v>1.12453386924297E-3</c:v>
                </c:pt>
                <c:pt idx="1716">
                  <c:v>1.12453386924297E-3</c:v>
                </c:pt>
                <c:pt idx="1717">
                  <c:v>1.12453386924297E-3</c:v>
                </c:pt>
                <c:pt idx="1718">
                  <c:v>1.12453386924297E-3</c:v>
                </c:pt>
                <c:pt idx="1719">
                  <c:v>1.12453386924297E-3</c:v>
                </c:pt>
                <c:pt idx="1720">
                  <c:v>1.12453386924297E-3</c:v>
                </c:pt>
                <c:pt idx="1721">
                  <c:v>1.12453386924297E-3</c:v>
                </c:pt>
                <c:pt idx="1722">
                  <c:v>1.12453386924297E-3</c:v>
                </c:pt>
                <c:pt idx="1723">
                  <c:v>1.12453386924297E-3</c:v>
                </c:pt>
                <c:pt idx="1724">
                  <c:v>1.12453386924297E-3</c:v>
                </c:pt>
                <c:pt idx="1725">
                  <c:v>1.12453386924297E-3</c:v>
                </c:pt>
                <c:pt idx="1726">
                  <c:v>1.12453386924297E-3</c:v>
                </c:pt>
                <c:pt idx="1727">
                  <c:v>1.12453386924297E-3</c:v>
                </c:pt>
                <c:pt idx="1728">
                  <c:v>1.12453386924297E-3</c:v>
                </c:pt>
                <c:pt idx="1729">
                  <c:v>1.12453386924297E-3</c:v>
                </c:pt>
                <c:pt idx="1730">
                  <c:v>1.12453386924297E-3</c:v>
                </c:pt>
                <c:pt idx="1731">
                  <c:v>1.12453386924297E-3</c:v>
                </c:pt>
                <c:pt idx="1732">
                  <c:v>1.12453386924297E-3</c:v>
                </c:pt>
                <c:pt idx="1733">
                  <c:v>1.12453386924297E-3</c:v>
                </c:pt>
                <c:pt idx="1734">
                  <c:v>1.12453386924297E-3</c:v>
                </c:pt>
                <c:pt idx="1735">
                  <c:v>1.12453386924297E-3</c:v>
                </c:pt>
                <c:pt idx="1736">
                  <c:v>1.12453386924297E-3</c:v>
                </c:pt>
                <c:pt idx="1737">
                  <c:v>1.12453386924297E-3</c:v>
                </c:pt>
                <c:pt idx="1738">
                  <c:v>1.12453386924297E-3</c:v>
                </c:pt>
                <c:pt idx="1739">
                  <c:v>1.12453386924297E-3</c:v>
                </c:pt>
                <c:pt idx="1740">
                  <c:v>1.12453386924297E-3</c:v>
                </c:pt>
                <c:pt idx="1741">
                  <c:v>1.12453386924297E-3</c:v>
                </c:pt>
                <c:pt idx="1742">
                  <c:v>1.12453386924297E-3</c:v>
                </c:pt>
                <c:pt idx="1743">
                  <c:v>1.12453386924297E-3</c:v>
                </c:pt>
                <c:pt idx="1744">
                  <c:v>1.12453386924297E-3</c:v>
                </c:pt>
                <c:pt idx="1745">
                  <c:v>1.12453386924297E-3</c:v>
                </c:pt>
                <c:pt idx="1746">
                  <c:v>1.12453386924297E-3</c:v>
                </c:pt>
                <c:pt idx="1747">
                  <c:v>1.12453386924297E-3</c:v>
                </c:pt>
                <c:pt idx="1748">
                  <c:v>1.12453386924297E-3</c:v>
                </c:pt>
                <c:pt idx="1749">
                  <c:v>1.12453386924297E-3</c:v>
                </c:pt>
                <c:pt idx="1750">
                  <c:v>1.12453386924297E-3</c:v>
                </c:pt>
                <c:pt idx="1751">
                  <c:v>1.12453386924297E-3</c:v>
                </c:pt>
                <c:pt idx="1752">
                  <c:v>1.12453386924297E-3</c:v>
                </c:pt>
                <c:pt idx="1753">
                  <c:v>1.12453386924297E-3</c:v>
                </c:pt>
                <c:pt idx="1754">
                  <c:v>1.12453386924297E-3</c:v>
                </c:pt>
                <c:pt idx="1755">
                  <c:v>1.12453386924297E-3</c:v>
                </c:pt>
                <c:pt idx="1756">
                  <c:v>1.12453386924297E-3</c:v>
                </c:pt>
                <c:pt idx="1757">
                  <c:v>1.12453386924297E-3</c:v>
                </c:pt>
                <c:pt idx="1758">
                  <c:v>1.12453386924297E-3</c:v>
                </c:pt>
                <c:pt idx="1759">
                  <c:v>1.12453386924297E-3</c:v>
                </c:pt>
                <c:pt idx="1760">
                  <c:v>1.12453386924297E-3</c:v>
                </c:pt>
                <c:pt idx="1761">
                  <c:v>1.12453386924297E-3</c:v>
                </c:pt>
                <c:pt idx="1762">
                  <c:v>1.12453386924297E-3</c:v>
                </c:pt>
                <c:pt idx="1763">
                  <c:v>1.12453386924297E-3</c:v>
                </c:pt>
                <c:pt idx="1764">
                  <c:v>1.12453386924297E-3</c:v>
                </c:pt>
                <c:pt idx="1765">
                  <c:v>1.12453386924297E-3</c:v>
                </c:pt>
                <c:pt idx="1766">
                  <c:v>1.12453386924297E-3</c:v>
                </c:pt>
                <c:pt idx="1767">
                  <c:v>1.12453386924297E-3</c:v>
                </c:pt>
                <c:pt idx="1768">
                  <c:v>1.12453386924297E-3</c:v>
                </c:pt>
                <c:pt idx="1769">
                  <c:v>1.12453386924297E-3</c:v>
                </c:pt>
                <c:pt idx="1770">
                  <c:v>1.12453386924297E-3</c:v>
                </c:pt>
                <c:pt idx="1771">
                  <c:v>1.12453386924297E-3</c:v>
                </c:pt>
                <c:pt idx="1772">
                  <c:v>1.12453386924297E-3</c:v>
                </c:pt>
                <c:pt idx="1773">
                  <c:v>1.12453386924297E-3</c:v>
                </c:pt>
                <c:pt idx="1774">
                  <c:v>1.12453386924297E-3</c:v>
                </c:pt>
                <c:pt idx="1775">
                  <c:v>1.12453386924297E-3</c:v>
                </c:pt>
                <c:pt idx="1776">
                  <c:v>1.12453386924297E-3</c:v>
                </c:pt>
                <c:pt idx="1777">
                  <c:v>1.12453386924297E-3</c:v>
                </c:pt>
                <c:pt idx="1778">
                  <c:v>1.12453386924297E-3</c:v>
                </c:pt>
                <c:pt idx="1779">
                  <c:v>1.12453386924297E-3</c:v>
                </c:pt>
                <c:pt idx="1780">
                  <c:v>1.12453386924297E-3</c:v>
                </c:pt>
                <c:pt idx="1781">
                  <c:v>1.12453386924297E-3</c:v>
                </c:pt>
                <c:pt idx="1782">
                  <c:v>1.12453386924297E-3</c:v>
                </c:pt>
                <c:pt idx="1783">
                  <c:v>1.12453386924297E-3</c:v>
                </c:pt>
                <c:pt idx="1784">
                  <c:v>1.12453386924297E-3</c:v>
                </c:pt>
                <c:pt idx="1785">
                  <c:v>1.12453386924297E-3</c:v>
                </c:pt>
                <c:pt idx="1786">
                  <c:v>1.12453386924297E-3</c:v>
                </c:pt>
                <c:pt idx="1787">
                  <c:v>1.12453386924297E-3</c:v>
                </c:pt>
                <c:pt idx="1788">
                  <c:v>1.12453386924297E-3</c:v>
                </c:pt>
                <c:pt idx="1789">
                  <c:v>1.12453386924297E-3</c:v>
                </c:pt>
                <c:pt idx="1790">
                  <c:v>1.12453386924297E-3</c:v>
                </c:pt>
                <c:pt idx="1791">
                  <c:v>1.12453386924297E-3</c:v>
                </c:pt>
                <c:pt idx="1792">
                  <c:v>1.12453386924297E-3</c:v>
                </c:pt>
                <c:pt idx="1793">
                  <c:v>1.12453386924297E-3</c:v>
                </c:pt>
                <c:pt idx="1794">
                  <c:v>1.12453386924297E-3</c:v>
                </c:pt>
                <c:pt idx="1795">
                  <c:v>1.12453386924297E-3</c:v>
                </c:pt>
                <c:pt idx="1796">
                  <c:v>1.12453386924297E-3</c:v>
                </c:pt>
                <c:pt idx="1797">
                  <c:v>1.12453386924297E-3</c:v>
                </c:pt>
                <c:pt idx="1798">
                  <c:v>1.12453386924297E-3</c:v>
                </c:pt>
                <c:pt idx="1799">
                  <c:v>1.12453386924297E-3</c:v>
                </c:pt>
                <c:pt idx="1800">
                  <c:v>1.12453386924297E-3</c:v>
                </c:pt>
                <c:pt idx="1801">
                  <c:v>1.12453386924297E-3</c:v>
                </c:pt>
                <c:pt idx="1802">
                  <c:v>1.12453386924297E-3</c:v>
                </c:pt>
                <c:pt idx="1803">
                  <c:v>1.12453386924297E-3</c:v>
                </c:pt>
                <c:pt idx="1804">
                  <c:v>1.12453386924297E-3</c:v>
                </c:pt>
                <c:pt idx="1805">
                  <c:v>1.12453386924297E-3</c:v>
                </c:pt>
                <c:pt idx="1806">
                  <c:v>1.12453386924297E-3</c:v>
                </c:pt>
                <c:pt idx="1807">
                  <c:v>1.12453386924297E-3</c:v>
                </c:pt>
                <c:pt idx="1808">
                  <c:v>1.12453386924297E-3</c:v>
                </c:pt>
                <c:pt idx="1809">
                  <c:v>1.12453386924297E-3</c:v>
                </c:pt>
                <c:pt idx="1810">
                  <c:v>1.12453386924297E-3</c:v>
                </c:pt>
                <c:pt idx="1811">
                  <c:v>1.12453386924297E-3</c:v>
                </c:pt>
                <c:pt idx="1812">
                  <c:v>1.12453386924297E-3</c:v>
                </c:pt>
                <c:pt idx="1813">
                  <c:v>1.12453386924297E-3</c:v>
                </c:pt>
                <c:pt idx="1814">
                  <c:v>1.12453386924297E-3</c:v>
                </c:pt>
                <c:pt idx="1815">
                  <c:v>1.12453386924297E-3</c:v>
                </c:pt>
                <c:pt idx="1816">
                  <c:v>1.12453386924297E-3</c:v>
                </c:pt>
                <c:pt idx="1817">
                  <c:v>1.12453386924297E-3</c:v>
                </c:pt>
                <c:pt idx="1818">
                  <c:v>1.12453386924297E-3</c:v>
                </c:pt>
                <c:pt idx="1819">
                  <c:v>1.12453386924297E-3</c:v>
                </c:pt>
                <c:pt idx="1820">
                  <c:v>1.12453386924297E-3</c:v>
                </c:pt>
                <c:pt idx="1821">
                  <c:v>1.12453386924297E-3</c:v>
                </c:pt>
                <c:pt idx="1822">
                  <c:v>1.12453386924297E-3</c:v>
                </c:pt>
                <c:pt idx="1823">
                  <c:v>1.12453386924297E-3</c:v>
                </c:pt>
                <c:pt idx="1824">
                  <c:v>1.12453386924297E-3</c:v>
                </c:pt>
                <c:pt idx="1825">
                  <c:v>1.12453386924297E-3</c:v>
                </c:pt>
                <c:pt idx="1826">
                  <c:v>1.12453386924297E-3</c:v>
                </c:pt>
                <c:pt idx="1827">
                  <c:v>1.12453386924297E-3</c:v>
                </c:pt>
                <c:pt idx="1828">
                  <c:v>1.12453386924297E-3</c:v>
                </c:pt>
                <c:pt idx="1829">
                  <c:v>1.12453386924297E-3</c:v>
                </c:pt>
                <c:pt idx="1830">
                  <c:v>1.12453386924297E-3</c:v>
                </c:pt>
                <c:pt idx="1831">
                  <c:v>1.12453386924297E-3</c:v>
                </c:pt>
                <c:pt idx="1832">
                  <c:v>1.12453386924297E-3</c:v>
                </c:pt>
                <c:pt idx="1833">
                  <c:v>1.12453386924297E-3</c:v>
                </c:pt>
                <c:pt idx="1834">
                  <c:v>1.12453386924297E-3</c:v>
                </c:pt>
                <c:pt idx="1835">
                  <c:v>1.12453386924297E-3</c:v>
                </c:pt>
                <c:pt idx="1836">
                  <c:v>1.12453386924297E-3</c:v>
                </c:pt>
                <c:pt idx="1837">
                  <c:v>1.12453386924297E-3</c:v>
                </c:pt>
                <c:pt idx="1838">
                  <c:v>1.12453386924297E-3</c:v>
                </c:pt>
                <c:pt idx="1839">
                  <c:v>1.12453386924297E-3</c:v>
                </c:pt>
                <c:pt idx="1840">
                  <c:v>1.12453386924297E-3</c:v>
                </c:pt>
                <c:pt idx="1841">
                  <c:v>1.12453386924297E-3</c:v>
                </c:pt>
                <c:pt idx="1842">
                  <c:v>1.12453386924297E-3</c:v>
                </c:pt>
                <c:pt idx="1843">
                  <c:v>1.12453386924297E-3</c:v>
                </c:pt>
                <c:pt idx="1844">
                  <c:v>1.12453386924297E-3</c:v>
                </c:pt>
                <c:pt idx="1845">
                  <c:v>1.12453386924297E-3</c:v>
                </c:pt>
                <c:pt idx="1846">
                  <c:v>1.12453386924297E-3</c:v>
                </c:pt>
                <c:pt idx="1847">
                  <c:v>1.12453386924297E-3</c:v>
                </c:pt>
                <c:pt idx="1848">
                  <c:v>1.12453386924297E-3</c:v>
                </c:pt>
                <c:pt idx="1849">
                  <c:v>1.12453386924297E-3</c:v>
                </c:pt>
                <c:pt idx="1850">
                  <c:v>1.12453386924297E-3</c:v>
                </c:pt>
                <c:pt idx="1851">
                  <c:v>1.12453386924297E-3</c:v>
                </c:pt>
                <c:pt idx="1852">
                  <c:v>1.12453386924297E-3</c:v>
                </c:pt>
                <c:pt idx="1853">
                  <c:v>1.12453386924297E-3</c:v>
                </c:pt>
                <c:pt idx="1854">
                  <c:v>1.12453386924297E-3</c:v>
                </c:pt>
                <c:pt idx="1855">
                  <c:v>1.12453386924297E-3</c:v>
                </c:pt>
                <c:pt idx="1856">
                  <c:v>1.12453386924297E-3</c:v>
                </c:pt>
                <c:pt idx="1857">
                  <c:v>1.12453386924297E-3</c:v>
                </c:pt>
                <c:pt idx="1858">
                  <c:v>1.12453386924297E-3</c:v>
                </c:pt>
                <c:pt idx="1859">
                  <c:v>1.12453386924297E-3</c:v>
                </c:pt>
                <c:pt idx="1860">
                  <c:v>1.12453386924297E-3</c:v>
                </c:pt>
                <c:pt idx="1861">
                  <c:v>1.12453386924297E-3</c:v>
                </c:pt>
                <c:pt idx="1862">
                  <c:v>1.12453386924297E-3</c:v>
                </c:pt>
                <c:pt idx="1863">
                  <c:v>1.12453386924297E-3</c:v>
                </c:pt>
                <c:pt idx="1864">
                  <c:v>1.12453386924297E-3</c:v>
                </c:pt>
                <c:pt idx="1865">
                  <c:v>1.12453386924297E-3</c:v>
                </c:pt>
                <c:pt idx="1866">
                  <c:v>1.12453386924297E-3</c:v>
                </c:pt>
                <c:pt idx="1867">
                  <c:v>1.12453386924297E-3</c:v>
                </c:pt>
                <c:pt idx="1868">
                  <c:v>1.12453386924297E-3</c:v>
                </c:pt>
                <c:pt idx="1869">
                  <c:v>1.12453386924297E-3</c:v>
                </c:pt>
                <c:pt idx="1870">
                  <c:v>1.12453386924297E-3</c:v>
                </c:pt>
                <c:pt idx="1871">
                  <c:v>1.12453386924297E-3</c:v>
                </c:pt>
                <c:pt idx="1872">
                  <c:v>1.12453386924297E-3</c:v>
                </c:pt>
                <c:pt idx="1873">
                  <c:v>1.12453386924297E-3</c:v>
                </c:pt>
                <c:pt idx="1874">
                  <c:v>1.12453386924297E-3</c:v>
                </c:pt>
                <c:pt idx="1875">
                  <c:v>1.12453386924297E-3</c:v>
                </c:pt>
                <c:pt idx="1876">
                  <c:v>1.12453386924297E-3</c:v>
                </c:pt>
                <c:pt idx="1877">
                  <c:v>1.12453386924297E-3</c:v>
                </c:pt>
                <c:pt idx="1878">
                  <c:v>1.12453386924297E-3</c:v>
                </c:pt>
                <c:pt idx="1879">
                  <c:v>1.12453386924297E-3</c:v>
                </c:pt>
                <c:pt idx="1880">
                  <c:v>1.12453386924297E-3</c:v>
                </c:pt>
                <c:pt idx="1881">
                  <c:v>1.12453386924297E-3</c:v>
                </c:pt>
                <c:pt idx="1882">
                  <c:v>1.12453386924297E-3</c:v>
                </c:pt>
                <c:pt idx="1883">
                  <c:v>1.12453386924297E-3</c:v>
                </c:pt>
                <c:pt idx="1884">
                  <c:v>1.12453386924297E-3</c:v>
                </c:pt>
                <c:pt idx="1885">
                  <c:v>1.12453386924297E-3</c:v>
                </c:pt>
                <c:pt idx="1886">
                  <c:v>1.12453386924297E-3</c:v>
                </c:pt>
                <c:pt idx="1887">
                  <c:v>1.12453386924297E-3</c:v>
                </c:pt>
                <c:pt idx="1888">
                  <c:v>1.12453386924297E-3</c:v>
                </c:pt>
                <c:pt idx="1889">
                  <c:v>1.12453386924297E-3</c:v>
                </c:pt>
                <c:pt idx="1890">
                  <c:v>1.12453386924297E-3</c:v>
                </c:pt>
                <c:pt idx="1891">
                  <c:v>1.12453386924297E-3</c:v>
                </c:pt>
                <c:pt idx="1892">
                  <c:v>1.12453386924297E-3</c:v>
                </c:pt>
                <c:pt idx="1893">
                  <c:v>1.12453386924297E-3</c:v>
                </c:pt>
                <c:pt idx="1894">
                  <c:v>1.12453386924297E-3</c:v>
                </c:pt>
                <c:pt idx="1895">
                  <c:v>1.12453386924297E-3</c:v>
                </c:pt>
                <c:pt idx="1896">
                  <c:v>1.12453386924297E-3</c:v>
                </c:pt>
                <c:pt idx="1897">
                  <c:v>1.12453386924297E-3</c:v>
                </c:pt>
                <c:pt idx="1898">
                  <c:v>1.12453386924297E-3</c:v>
                </c:pt>
                <c:pt idx="1899">
                  <c:v>1.12453386924297E-3</c:v>
                </c:pt>
                <c:pt idx="1900">
                  <c:v>1.12453386924297E-3</c:v>
                </c:pt>
                <c:pt idx="1901">
                  <c:v>1.12453386924297E-3</c:v>
                </c:pt>
                <c:pt idx="1902">
                  <c:v>1.12453386924297E-3</c:v>
                </c:pt>
                <c:pt idx="1903">
                  <c:v>1.12453386924297E-3</c:v>
                </c:pt>
                <c:pt idx="1904">
                  <c:v>1.12453386924297E-3</c:v>
                </c:pt>
                <c:pt idx="1905">
                  <c:v>1.12453386924297E-3</c:v>
                </c:pt>
                <c:pt idx="1906">
                  <c:v>1.12453386924297E-3</c:v>
                </c:pt>
                <c:pt idx="1907">
                  <c:v>1.12453386924297E-3</c:v>
                </c:pt>
                <c:pt idx="1908">
                  <c:v>1.12453386924297E-3</c:v>
                </c:pt>
                <c:pt idx="1909">
                  <c:v>1.12453386924297E-3</c:v>
                </c:pt>
                <c:pt idx="1910">
                  <c:v>1.12453386924297E-3</c:v>
                </c:pt>
                <c:pt idx="1911">
                  <c:v>1.12453386924297E-3</c:v>
                </c:pt>
                <c:pt idx="1912">
                  <c:v>1.12453386924297E-3</c:v>
                </c:pt>
                <c:pt idx="1913">
                  <c:v>1.12453386924297E-3</c:v>
                </c:pt>
                <c:pt idx="1914">
                  <c:v>1.12453386924297E-3</c:v>
                </c:pt>
                <c:pt idx="1915">
                  <c:v>1.12453386924297E-3</c:v>
                </c:pt>
                <c:pt idx="1916">
                  <c:v>1.12453386924297E-3</c:v>
                </c:pt>
                <c:pt idx="1917">
                  <c:v>1.12453386924297E-3</c:v>
                </c:pt>
                <c:pt idx="1918">
                  <c:v>1.12453386924297E-3</c:v>
                </c:pt>
                <c:pt idx="1919">
                  <c:v>1.12453386924297E-3</c:v>
                </c:pt>
                <c:pt idx="1920">
                  <c:v>1.12453386924297E-3</c:v>
                </c:pt>
                <c:pt idx="1921">
                  <c:v>1.12453386924297E-3</c:v>
                </c:pt>
                <c:pt idx="1922">
                  <c:v>1.12453386924297E-3</c:v>
                </c:pt>
                <c:pt idx="1923">
                  <c:v>1.12453386924297E-3</c:v>
                </c:pt>
                <c:pt idx="1924">
                  <c:v>1.12453386924297E-3</c:v>
                </c:pt>
                <c:pt idx="1925">
                  <c:v>1.12453386924297E-3</c:v>
                </c:pt>
                <c:pt idx="1926">
                  <c:v>1.12453386924297E-3</c:v>
                </c:pt>
                <c:pt idx="1927">
                  <c:v>1.12453386924297E-3</c:v>
                </c:pt>
                <c:pt idx="1928">
                  <c:v>1.12453386924297E-3</c:v>
                </c:pt>
                <c:pt idx="1929">
                  <c:v>1.12453386924297E-3</c:v>
                </c:pt>
                <c:pt idx="1930">
                  <c:v>1.12453386924297E-3</c:v>
                </c:pt>
                <c:pt idx="1931">
                  <c:v>1.12453386924297E-3</c:v>
                </c:pt>
                <c:pt idx="1932">
                  <c:v>1.12453386924297E-3</c:v>
                </c:pt>
                <c:pt idx="1933">
                  <c:v>1.12453386924297E-3</c:v>
                </c:pt>
                <c:pt idx="1934">
                  <c:v>1.12453386924297E-3</c:v>
                </c:pt>
                <c:pt idx="1935">
                  <c:v>1.12453386924297E-3</c:v>
                </c:pt>
                <c:pt idx="1936">
                  <c:v>1.12453386924297E-3</c:v>
                </c:pt>
                <c:pt idx="1937">
                  <c:v>1.12453386924297E-3</c:v>
                </c:pt>
                <c:pt idx="1938">
                  <c:v>1.12453386924297E-3</c:v>
                </c:pt>
                <c:pt idx="1939">
                  <c:v>1.12453386924297E-3</c:v>
                </c:pt>
                <c:pt idx="1940">
                  <c:v>1.12453386924297E-3</c:v>
                </c:pt>
                <c:pt idx="1941">
                  <c:v>1.12453386924297E-3</c:v>
                </c:pt>
                <c:pt idx="1942">
                  <c:v>1.12453386924297E-3</c:v>
                </c:pt>
                <c:pt idx="1943">
                  <c:v>1.12453386924297E-3</c:v>
                </c:pt>
                <c:pt idx="1944">
                  <c:v>1.12453386924297E-3</c:v>
                </c:pt>
                <c:pt idx="1945">
                  <c:v>1.12453386924297E-3</c:v>
                </c:pt>
                <c:pt idx="1946">
                  <c:v>1.12453386924297E-3</c:v>
                </c:pt>
                <c:pt idx="1947">
                  <c:v>1.12453386924297E-3</c:v>
                </c:pt>
                <c:pt idx="1948">
                  <c:v>1.12453386924297E-3</c:v>
                </c:pt>
                <c:pt idx="1949">
                  <c:v>1.12453386924297E-3</c:v>
                </c:pt>
                <c:pt idx="1950">
                  <c:v>1.12453386924297E-3</c:v>
                </c:pt>
                <c:pt idx="1951">
                  <c:v>1.12453386924297E-3</c:v>
                </c:pt>
                <c:pt idx="1952">
                  <c:v>1.12453386924297E-3</c:v>
                </c:pt>
                <c:pt idx="1953">
                  <c:v>1.12453386924297E-3</c:v>
                </c:pt>
                <c:pt idx="1954">
                  <c:v>1.12453386924297E-3</c:v>
                </c:pt>
                <c:pt idx="1955">
                  <c:v>1.12453386924297E-3</c:v>
                </c:pt>
                <c:pt idx="1956">
                  <c:v>1.12453386924297E-3</c:v>
                </c:pt>
                <c:pt idx="1957">
                  <c:v>1.12453386924297E-3</c:v>
                </c:pt>
                <c:pt idx="1958">
                  <c:v>1.12453386924297E-3</c:v>
                </c:pt>
                <c:pt idx="1959">
                  <c:v>1.12453386924297E-3</c:v>
                </c:pt>
                <c:pt idx="1960">
                  <c:v>1.12453386924297E-3</c:v>
                </c:pt>
                <c:pt idx="1961">
                  <c:v>1.12453386924297E-3</c:v>
                </c:pt>
                <c:pt idx="1962">
                  <c:v>1.12453386924297E-3</c:v>
                </c:pt>
                <c:pt idx="1963">
                  <c:v>1.12453386924297E-3</c:v>
                </c:pt>
                <c:pt idx="1964">
                  <c:v>1.12453386924297E-3</c:v>
                </c:pt>
                <c:pt idx="1965">
                  <c:v>1.12453386924297E-3</c:v>
                </c:pt>
                <c:pt idx="1966">
                  <c:v>1.12453386924297E-3</c:v>
                </c:pt>
                <c:pt idx="1967">
                  <c:v>1.12453386924297E-3</c:v>
                </c:pt>
                <c:pt idx="1968">
                  <c:v>1.12453386924297E-3</c:v>
                </c:pt>
                <c:pt idx="1969">
                  <c:v>1.12453386924297E-3</c:v>
                </c:pt>
                <c:pt idx="1970">
                  <c:v>1.12453386924297E-3</c:v>
                </c:pt>
                <c:pt idx="1971">
                  <c:v>1.12453386924297E-3</c:v>
                </c:pt>
                <c:pt idx="1972">
                  <c:v>1.12453386924297E-3</c:v>
                </c:pt>
                <c:pt idx="1973">
                  <c:v>1.12453386924297E-3</c:v>
                </c:pt>
                <c:pt idx="1974">
                  <c:v>1.12453386924297E-3</c:v>
                </c:pt>
                <c:pt idx="1975">
                  <c:v>1.12453386924297E-3</c:v>
                </c:pt>
                <c:pt idx="1976">
                  <c:v>1.12453386924297E-3</c:v>
                </c:pt>
                <c:pt idx="1977">
                  <c:v>1.12453386924297E-3</c:v>
                </c:pt>
                <c:pt idx="1978">
                  <c:v>1.12453386924297E-3</c:v>
                </c:pt>
                <c:pt idx="1979">
                  <c:v>1.12453386924297E-3</c:v>
                </c:pt>
                <c:pt idx="1980">
                  <c:v>1.12453386924297E-3</c:v>
                </c:pt>
                <c:pt idx="1981">
                  <c:v>1.12453386924297E-3</c:v>
                </c:pt>
                <c:pt idx="1982">
                  <c:v>1.12453386924297E-3</c:v>
                </c:pt>
                <c:pt idx="1983">
                  <c:v>1.12453386924297E-3</c:v>
                </c:pt>
                <c:pt idx="1984">
                  <c:v>1.12453386924297E-3</c:v>
                </c:pt>
                <c:pt idx="1985">
                  <c:v>1.12453386924297E-3</c:v>
                </c:pt>
                <c:pt idx="1986">
                  <c:v>1.12453386924297E-3</c:v>
                </c:pt>
                <c:pt idx="1987">
                  <c:v>1.12453386924297E-3</c:v>
                </c:pt>
                <c:pt idx="1988">
                  <c:v>1.12453386924297E-3</c:v>
                </c:pt>
                <c:pt idx="1989">
                  <c:v>1.12453386924297E-3</c:v>
                </c:pt>
                <c:pt idx="1990">
                  <c:v>1.12453386924297E-3</c:v>
                </c:pt>
                <c:pt idx="1991">
                  <c:v>1.12453386924297E-3</c:v>
                </c:pt>
                <c:pt idx="1992">
                  <c:v>1.12453386924297E-3</c:v>
                </c:pt>
                <c:pt idx="1993">
                  <c:v>1.12453386924297E-3</c:v>
                </c:pt>
                <c:pt idx="1994">
                  <c:v>1.12453386924297E-3</c:v>
                </c:pt>
                <c:pt idx="1995">
                  <c:v>1.12453386924297E-3</c:v>
                </c:pt>
                <c:pt idx="1996">
                  <c:v>1.12453386924297E-3</c:v>
                </c:pt>
                <c:pt idx="1997">
                  <c:v>1.12453386924297E-3</c:v>
                </c:pt>
                <c:pt idx="1998">
                  <c:v>1.12453386924297E-3</c:v>
                </c:pt>
                <c:pt idx="1999">
                  <c:v>1.12453386924297E-3</c:v>
                </c:pt>
                <c:pt idx="2000">
                  <c:v>1.12453386924297E-3</c:v>
                </c:pt>
                <c:pt idx="2001">
                  <c:v>1.12453386924297E-3</c:v>
                </c:pt>
                <c:pt idx="2002">
                  <c:v>1.12453386924297E-3</c:v>
                </c:pt>
                <c:pt idx="2003">
                  <c:v>1.12453386924297E-3</c:v>
                </c:pt>
                <c:pt idx="2004">
                  <c:v>1.12453386924297E-3</c:v>
                </c:pt>
                <c:pt idx="2005">
                  <c:v>1.12453386924297E-3</c:v>
                </c:pt>
                <c:pt idx="2006">
                  <c:v>1.12453386924297E-3</c:v>
                </c:pt>
                <c:pt idx="2007">
                  <c:v>1.12453386924297E-3</c:v>
                </c:pt>
                <c:pt idx="2008">
                  <c:v>1.12453386924297E-3</c:v>
                </c:pt>
                <c:pt idx="2009">
                  <c:v>1.12453386924297E-3</c:v>
                </c:pt>
                <c:pt idx="2010">
                  <c:v>1.12453386924297E-3</c:v>
                </c:pt>
                <c:pt idx="2011">
                  <c:v>1.12453386924297E-3</c:v>
                </c:pt>
                <c:pt idx="2012">
                  <c:v>1.12453386924297E-3</c:v>
                </c:pt>
                <c:pt idx="2013">
                  <c:v>1.12453386924297E-3</c:v>
                </c:pt>
                <c:pt idx="2014">
                  <c:v>1.12453386924297E-3</c:v>
                </c:pt>
                <c:pt idx="2015">
                  <c:v>1.12453386924297E-3</c:v>
                </c:pt>
                <c:pt idx="2016">
                  <c:v>1.12453386924297E-3</c:v>
                </c:pt>
                <c:pt idx="2017">
                  <c:v>1.12453386924297E-3</c:v>
                </c:pt>
                <c:pt idx="2018">
                  <c:v>1.12453386924297E-3</c:v>
                </c:pt>
                <c:pt idx="2019">
                  <c:v>1.12453386924297E-3</c:v>
                </c:pt>
                <c:pt idx="2020">
                  <c:v>1.12453386924297E-3</c:v>
                </c:pt>
                <c:pt idx="2021">
                  <c:v>1.12453386924297E-3</c:v>
                </c:pt>
                <c:pt idx="2022">
                  <c:v>1.12453386924297E-3</c:v>
                </c:pt>
                <c:pt idx="2023">
                  <c:v>1.12453386924297E-3</c:v>
                </c:pt>
                <c:pt idx="2024">
                  <c:v>1.12453386924297E-3</c:v>
                </c:pt>
                <c:pt idx="2025">
                  <c:v>1.12453386924297E-3</c:v>
                </c:pt>
                <c:pt idx="2026">
                  <c:v>1.12453386924297E-3</c:v>
                </c:pt>
                <c:pt idx="2027">
                  <c:v>1.12453386924297E-3</c:v>
                </c:pt>
                <c:pt idx="2028">
                  <c:v>1.12453386924297E-3</c:v>
                </c:pt>
                <c:pt idx="2029">
                  <c:v>1.12453386924297E-3</c:v>
                </c:pt>
                <c:pt idx="2030">
                  <c:v>1.12453386924297E-3</c:v>
                </c:pt>
                <c:pt idx="2031">
                  <c:v>1.12453386924297E-3</c:v>
                </c:pt>
                <c:pt idx="2032">
                  <c:v>1.12453386924297E-3</c:v>
                </c:pt>
                <c:pt idx="2033">
                  <c:v>1.12453386924297E-3</c:v>
                </c:pt>
                <c:pt idx="2034">
                  <c:v>1.12453386924297E-3</c:v>
                </c:pt>
                <c:pt idx="2035">
                  <c:v>1.12453386924297E-3</c:v>
                </c:pt>
                <c:pt idx="2036">
                  <c:v>1.12453386924297E-3</c:v>
                </c:pt>
                <c:pt idx="2037">
                  <c:v>1.12453386924297E-3</c:v>
                </c:pt>
                <c:pt idx="2038">
                  <c:v>1.12453386924297E-3</c:v>
                </c:pt>
                <c:pt idx="2039">
                  <c:v>1.12453386924297E-3</c:v>
                </c:pt>
                <c:pt idx="2040">
                  <c:v>1.12453386924297E-3</c:v>
                </c:pt>
                <c:pt idx="2041">
                  <c:v>1.12453386924297E-3</c:v>
                </c:pt>
                <c:pt idx="2042">
                  <c:v>1.12453386924297E-3</c:v>
                </c:pt>
                <c:pt idx="2043">
                  <c:v>1.12453386924297E-3</c:v>
                </c:pt>
                <c:pt idx="2044">
                  <c:v>1.12453386924297E-3</c:v>
                </c:pt>
                <c:pt idx="2045">
                  <c:v>1.12453386924297E-3</c:v>
                </c:pt>
                <c:pt idx="2046">
                  <c:v>1.12453386924297E-3</c:v>
                </c:pt>
                <c:pt idx="2047">
                  <c:v>1.12453386924297E-3</c:v>
                </c:pt>
                <c:pt idx="2048">
                  <c:v>1.12453386924297E-3</c:v>
                </c:pt>
                <c:pt idx="2049">
                  <c:v>1.12453386924297E-3</c:v>
                </c:pt>
                <c:pt idx="2050">
                  <c:v>1.12453386924297E-3</c:v>
                </c:pt>
                <c:pt idx="2051">
                  <c:v>1.12453386924297E-3</c:v>
                </c:pt>
                <c:pt idx="2052">
                  <c:v>1.12453386924297E-3</c:v>
                </c:pt>
                <c:pt idx="2053">
                  <c:v>1.12453386924297E-3</c:v>
                </c:pt>
                <c:pt idx="2054">
                  <c:v>1.12453386924297E-3</c:v>
                </c:pt>
                <c:pt idx="2055">
                  <c:v>1.12453386924297E-3</c:v>
                </c:pt>
                <c:pt idx="2056">
                  <c:v>1.12453386924297E-3</c:v>
                </c:pt>
                <c:pt idx="2057">
                  <c:v>1.12453386924297E-3</c:v>
                </c:pt>
                <c:pt idx="2058">
                  <c:v>1.12453386924297E-3</c:v>
                </c:pt>
                <c:pt idx="2059">
                  <c:v>1.12453386924297E-3</c:v>
                </c:pt>
                <c:pt idx="2060">
                  <c:v>1.12453386924297E-3</c:v>
                </c:pt>
                <c:pt idx="2061">
                  <c:v>1.12453386924297E-3</c:v>
                </c:pt>
                <c:pt idx="2062">
                  <c:v>1.12453386924297E-3</c:v>
                </c:pt>
                <c:pt idx="2063">
                  <c:v>1.12453386924297E-3</c:v>
                </c:pt>
                <c:pt idx="2064">
                  <c:v>1.12453386924297E-3</c:v>
                </c:pt>
                <c:pt idx="2065">
                  <c:v>1.12453386924297E-3</c:v>
                </c:pt>
                <c:pt idx="2066">
                  <c:v>1.12453386924297E-3</c:v>
                </c:pt>
                <c:pt idx="2067">
                  <c:v>1.12453386924297E-3</c:v>
                </c:pt>
                <c:pt idx="2068">
                  <c:v>1.12453386924297E-3</c:v>
                </c:pt>
                <c:pt idx="2069">
                  <c:v>1.12453386924297E-3</c:v>
                </c:pt>
                <c:pt idx="2070">
                  <c:v>1.12453386924297E-3</c:v>
                </c:pt>
                <c:pt idx="2071">
                  <c:v>1.12453386924297E-3</c:v>
                </c:pt>
                <c:pt idx="2072">
                  <c:v>1.12453386924297E-3</c:v>
                </c:pt>
                <c:pt idx="2073">
                  <c:v>1.12453386924297E-3</c:v>
                </c:pt>
                <c:pt idx="2074">
                  <c:v>1.12453386924297E-3</c:v>
                </c:pt>
                <c:pt idx="2075">
                  <c:v>1.12453386924297E-3</c:v>
                </c:pt>
                <c:pt idx="2076">
                  <c:v>1.12453386924297E-3</c:v>
                </c:pt>
                <c:pt idx="2077">
                  <c:v>1.12453386924297E-3</c:v>
                </c:pt>
                <c:pt idx="2078">
                  <c:v>1.12453386924297E-3</c:v>
                </c:pt>
                <c:pt idx="2079">
                  <c:v>1.12453386924297E-3</c:v>
                </c:pt>
                <c:pt idx="2080">
                  <c:v>1.12453386924297E-3</c:v>
                </c:pt>
                <c:pt idx="2081">
                  <c:v>1.12453386924297E-3</c:v>
                </c:pt>
                <c:pt idx="2082">
                  <c:v>1.12453386924297E-3</c:v>
                </c:pt>
                <c:pt idx="2083">
                  <c:v>1.12453386924297E-3</c:v>
                </c:pt>
                <c:pt idx="2084">
                  <c:v>1.12453386924297E-3</c:v>
                </c:pt>
                <c:pt idx="2085">
                  <c:v>1.12453386924297E-3</c:v>
                </c:pt>
                <c:pt idx="2086">
                  <c:v>1.12453386924297E-3</c:v>
                </c:pt>
                <c:pt idx="2087">
                  <c:v>1.12453386924297E-3</c:v>
                </c:pt>
                <c:pt idx="2088">
                  <c:v>1.12453386924297E-3</c:v>
                </c:pt>
                <c:pt idx="2089">
                  <c:v>1.12453386924297E-3</c:v>
                </c:pt>
                <c:pt idx="2090">
                  <c:v>1.12453386924297E-3</c:v>
                </c:pt>
                <c:pt idx="2091">
                  <c:v>1.12453386924297E-3</c:v>
                </c:pt>
                <c:pt idx="2092">
                  <c:v>1.12453386924297E-3</c:v>
                </c:pt>
                <c:pt idx="2093">
                  <c:v>1.12453386924297E-3</c:v>
                </c:pt>
                <c:pt idx="2094">
                  <c:v>1.12453386924297E-3</c:v>
                </c:pt>
                <c:pt idx="2095">
                  <c:v>1.12453386924297E-3</c:v>
                </c:pt>
                <c:pt idx="2096">
                  <c:v>1.12453386924297E-3</c:v>
                </c:pt>
                <c:pt idx="2097">
                  <c:v>1.12453386924297E-3</c:v>
                </c:pt>
                <c:pt idx="2098">
                  <c:v>1.12453386924297E-3</c:v>
                </c:pt>
                <c:pt idx="2099">
                  <c:v>1.12453386924297E-3</c:v>
                </c:pt>
                <c:pt idx="2100">
                  <c:v>1.12453386924297E-3</c:v>
                </c:pt>
                <c:pt idx="2101">
                  <c:v>1.12453386924297E-3</c:v>
                </c:pt>
                <c:pt idx="2102">
                  <c:v>1.12453386924297E-3</c:v>
                </c:pt>
                <c:pt idx="2103">
                  <c:v>1.12453386924297E-3</c:v>
                </c:pt>
                <c:pt idx="2104">
                  <c:v>1.12453386924297E-3</c:v>
                </c:pt>
                <c:pt idx="2105">
                  <c:v>1.12453386924297E-3</c:v>
                </c:pt>
                <c:pt idx="2106">
                  <c:v>1.12453386924297E-3</c:v>
                </c:pt>
                <c:pt idx="2107">
                  <c:v>1.12453386924297E-3</c:v>
                </c:pt>
                <c:pt idx="2108">
                  <c:v>1.12453386924297E-3</c:v>
                </c:pt>
                <c:pt idx="2109">
                  <c:v>1.12453386924297E-3</c:v>
                </c:pt>
                <c:pt idx="2110">
                  <c:v>1.12453386924297E-3</c:v>
                </c:pt>
                <c:pt idx="2111">
                  <c:v>1.12453386924297E-3</c:v>
                </c:pt>
                <c:pt idx="2112">
                  <c:v>1.12453386924297E-3</c:v>
                </c:pt>
                <c:pt idx="2113">
                  <c:v>1.12453386924297E-3</c:v>
                </c:pt>
                <c:pt idx="2114">
                  <c:v>1.12453386924297E-3</c:v>
                </c:pt>
                <c:pt idx="2115">
                  <c:v>1.12453386924297E-3</c:v>
                </c:pt>
                <c:pt idx="2116">
                  <c:v>1.12453386924297E-3</c:v>
                </c:pt>
                <c:pt idx="2117">
                  <c:v>1.12453386924297E-3</c:v>
                </c:pt>
                <c:pt idx="2118">
                  <c:v>1.12453386924297E-3</c:v>
                </c:pt>
                <c:pt idx="2119">
                  <c:v>1.12453386924297E-3</c:v>
                </c:pt>
                <c:pt idx="2120">
                  <c:v>1.12453386924297E-3</c:v>
                </c:pt>
                <c:pt idx="2121">
                  <c:v>1.12453386924297E-3</c:v>
                </c:pt>
                <c:pt idx="2122">
                  <c:v>1.12453386924297E-3</c:v>
                </c:pt>
                <c:pt idx="2123">
                  <c:v>1.12453386924297E-3</c:v>
                </c:pt>
                <c:pt idx="2124">
                  <c:v>1.12453386924297E-3</c:v>
                </c:pt>
                <c:pt idx="2125">
                  <c:v>1.12453386924297E-3</c:v>
                </c:pt>
                <c:pt idx="2126">
                  <c:v>1.12453386924297E-3</c:v>
                </c:pt>
                <c:pt idx="2127">
                  <c:v>1.12453386924297E-3</c:v>
                </c:pt>
                <c:pt idx="2128">
                  <c:v>1.12453386924297E-3</c:v>
                </c:pt>
                <c:pt idx="2129">
                  <c:v>1.12453386924297E-3</c:v>
                </c:pt>
                <c:pt idx="2130">
                  <c:v>1.12453386924297E-3</c:v>
                </c:pt>
                <c:pt idx="2131">
                  <c:v>1.12453386924297E-3</c:v>
                </c:pt>
                <c:pt idx="2132">
                  <c:v>1.12453386924297E-3</c:v>
                </c:pt>
                <c:pt idx="2133">
                  <c:v>1.12453386924297E-3</c:v>
                </c:pt>
                <c:pt idx="2134">
                  <c:v>1.12453386924297E-3</c:v>
                </c:pt>
                <c:pt idx="2135">
                  <c:v>1.12453386924297E-3</c:v>
                </c:pt>
                <c:pt idx="2136">
                  <c:v>1.12453386924297E-3</c:v>
                </c:pt>
                <c:pt idx="2137">
                  <c:v>1.12453386924297E-3</c:v>
                </c:pt>
                <c:pt idx="2138">
                  <c:v>1.12453386924297E-3</c:v>
                </c:pt>
                <c:pt idx="2139">
                  <c:v>1.12453386924297E-3</c:v>
                </c:pt>
                <c:pt idx="2140">
                  <c:v>1.12453386924297E-3</c:v>
                </c:pt>
                <c:pt idx="2141">
                  <c:v>1.12453386924297E-3</c:v>
                </c:pt>
                <c:pt idx="2142">
                  <c:v>1.12453386924297E-3</c:v>
                </c:pt>
                <c:pt idx="2143">
                  <c:v>1.12453386924297E-3</c:v>
                </c:pt>
                <c:pt idx="2144">
                  <c:v>1.12453386924297E-3</c:v>
                </c:pt>
                <c:pt idx="2145">
                  <c:v>1.12453386924297E-3</c:v>
                </c:pt>
                <c:pt idx="2146">
                  <c:v>1.12453386924297E-3</c:v>
                </c:pt>
                <c:pt idx="2147">
                  <c:v>1.12453386924297E-3</c:v>
                </c:pt>
                <c:pt idx="2148">
                  <c:v>1.12453386924297E-3</c:v>
                </c:pt>
                <c:pt idx="2149">
                  <c:v>1.12453386924297E-3</c:v>
                </c:pt>
                <c:pt idx="2150">
                  <c:v>1.12453386924297E-3</c:v>
                </c:pt>
                <c:pt idx="2151">
                  <c:v>1.12453386924297E-3</c:v>
                </c:pt>
                <c:pt idx="2152">
                  <c:v>1.12453386924297E-3</c:v>
                </c:pt>
                <c:pt idx="2153">
                  <c:v>1.12453386924297E-3</c:v>
                </c:pt>
                <c:pt idx="2154">
                  <c:v>1.12453386924297E-3</c:v>
                </c:pt>
                <c:pt idx="2155">
                  <c:v>1.12453386924297E-3</c:v>
                </c:pt>
                <c:pt idx="2156">
                  <c:v>1.12453386924297E-3</c:v>
                </c:pt>
                <c:pt idx="2157">
                  <c:v>1.12453386924297E-3</c:v>
                </c:pt>
                <c:pt idx="2158">
                  <c:v>1.12453386924297E-3</c:v>
                </c:pt>
                <c:pt idx="2159">
                  <c:v>1.12453386924297E-3</c:v>
                </c:pt>
                <c:pt idx="2160">
                  <c:v>1.12453386924297E-3</c:v>
                </c:pt>
                <c:pt idx="2161">
                  <c:v>1.12453386924297E-3</c:v>
                </c:pt>
                <c:pt idx="2162">
                  <c:v>1.12453386924297E-3</c:v>
                </c:pt>
                <c:pt idx="2163">
                  <c:v>1.12453386924297E-3</c:v>
                </c:pt>
                <c:pt idx="2164">
                  <c:v>1.12453386924297E-3</c:v>
                </c:pt>
                <c:pt idx="2165">
                  <c:v>1.12453386924297E-3</c:v>
                </c:pt>
                <c:pt idx="2166">
                  <c:v>1.12453386924297E-3</c:v>
                </c:pt>
                <c:pt idx="2167">
                  <c:v>1.12453386924297E-3</c:v>
                </c:pt>
                <c:pt idx="2168">
                  <c:v>1.12453386924297E-3</c:v>
                </c:pt>
                <c:pt idx="2169">
                  <c:v>1.12453386924297E-3</c:v>
                </c:pt>
                <c:pt idx="2170">
                  <c:v>1.12453386924297E-3</c:v>
                </c:pt>
                <c:pt idx="2171">
                  <c:v>1.12453386924297E-3</c:v>
                </c:pt>
                <c:pt idx="2172">
                  <c:v>1.12453386924297E-3</c:v>
                </c:pt>
                <c:pt idx="2173">
                  <c:v>1.12453386924297E-3</c:v>
                </c:pt>
                <c:pt idx="2174">
                  <c:v>1.12453386924297E-3</c:v>
                </c:pt>
                <c:pt idx="2175">
                  <c:v>1.12453386924297E-3</c:v>
                </c:pt>
                <c:pt idx="2176">
                  <c:v>1.12453386924297E-3</c:v>
                </c:pt>
                <c:pt idx="2177">
                  <c:v>1.12453386924297E-3</c:v>
                </c:pt>
                <c:pt idx="2178">
                  <c:v>1.12453386924297E-3</c:v>
                </c:pt>
                <c:pt idx="2179">
                  <c:v>1.12453386924297E-3</c:v>
                </c:pt>
                <c:pt idx="2180">
                  <c:v>1.12453386924297E-3</c:v>
                </c:pt>
                <c:pt idx="2181">
                  <c:v>1.12453386924297E-3</c:v>
                </c:pt>
                <c:pt idx="2182">
                  <c:v>1.12453386924297E-3</c:v>
                </c:pt>
                <c:pt idx="2183">
                  <c:v>1.12453386924297E-3</c:v>
                </c:pt>
                <c:pt idx="2184">
                  <c:v>1.12453386924297E-3</c:v>
                </c:pt>
                <c:pt idx="2185">
                  <c:v>1.12453386924297E-3</c:v>
                </c:pt>
                <c:pt idx="2186">
                  <c:v>1.12453386924297E-3</c:v>
                </c:pt>
                <c:pt idx="2187">
                  <c:v>1.12453386924297E-3</c:v>
                </c:pt>
                <c:pt idx="2188">
                  <c:v>1.12453386924297E-3</c:v>
                </c:pt>
                <c:pt idx="2189">
                  <c:v>1.12453386924297E-3</c:v>
                </c:pt>
                <c:pt idx="2190">
                  <c:v>1.12453386924297E-3</c:v>
                </c:pt>
                <c:pt idx="2191">
                  <c:v>1.12453386924297E-3</c:v>
                </c:pt>
                <c:pt idx="2192">
                  <c:v>1.12453386924297E-3</c:v>
                </c:pt>
                <c:pt idx="2193">
                  <c:v>1.12453386924297E-3</c:v>
                </c:pt>
                <c:pt idx="2194">
                  <c:v>1.12453386924297E-3</c:v>
                </c:pt>
                <c:pt idx="2195">
                  <c:v>1.12453386924297E-3</c:v>
                </c:pt>
                <c:pt idx="2196">
                  <c:v>1.12453386924297E-3</c:v>
                </c:pt>
                <c:pt idx="2197">
                  <c:v>1.12453386924297E-3</c:v>
                </c:pt>
                <c:pt idx="2198">
                  <c:v>1.12453386924297E-3</c:v>
                </c:pt>
                <c:pt idx="2199">
                  <c:v>1.12453386924297E-3</c:v>
                </c:pt>
                <c:pt idx="2200">
                  <c:v>1.12453386924297E-3</c:v>
                </c:pt>
                <c:pt idx="2201">
                  <c:v>1.12453386924297E-3</c:v>
                </c:pt>
                <c:pt idx="2202">
                  <c:v>1.12453386924297E-3</c:v>
                </c:pt>
                <c:pt idx="2203">
                  <c:v>1.12453386924297E-3</c:v>
                </c:pt>
                <c:pt idx="2204">
                  <c:v>1.12453386924297E-3</c:v>
                </c:pt>
                <c:pt idx="2205">
                  <c:v>1.12453386924297E-3</c:v>
                </c:pt>
                <c:pt idx="2206">
                  <c:v>1.12453386924297E-3</c:v>
                </c:pt>
                <c:pt idx="2207">
                  <c:v>1.12453386924297E-3</c:v>
                </c:pt>
                <c:pt idx="2208">
                  <c:v>1.12453386924297E-3</c:v>
                </c:pt>
                <c:pt idx="2209">
                  <c:v>1.12453386924297E-3</c:v>
                </c:pt>
                <c:pt idx="2210">
                  <c:v>1.12453386924297E-3</c:v>
                </c:pt>
                <c:pt idx="2211">
                  <c:v>1.12453386924297E-3</c:v>
                </c:pt>
                <c:pt idx="2212">
                  <c:v>1.12453386924297E-3</c:v>
                </c:pt>
                <c:pt idx="2213">
                  <c:v>1.12453386924297E-3</c:v>
                </c:pt>
                <c:pt idx="2214">
                  <c:v>1.12453386924297E-3</c:v>
                </c:pt>
                <c:pt idx="2215">
                  <c:v>1.12453386924297E-3</c:v>
                </c:pt>
                <c:pt idx="2216">
                  <c:v>1.12453386924297E-3</c:v>
                </c:pt>
                <c:pt idx="2217">
                  <c:v>1.12453386924297E-3</c:v>
                </c:pt>
                <c:pt idx="2218">
                  <c:v>1.12453386924297E-3</c:v>
                </c:pt>
                <c:pt idx="2219">
                  <c:v>1.12453386924297E-3</c:v>
                </c:pt>
                <c:pt idx="2220">
                  <c:v>1.12453386924297E-3</c:v>
                </c:pt>
                <c:pt idx="2221">
                  <c:v>1.12453386924297E-3</c:v>
                </c:pt>
                <c:pt idx="2222">
                  <c:v>1.12453386924297E-3</c:v>
                </c:pt>
                <c:pt idx="2223">
                  <c:v>1.12453386924297E-3</c:v>
                </c:pt>
                <c:pt idx="2224">
                  <c:v>1.12453386924297E-3</c:v>
                </c:pt>
                <c:pt idx="2225">
                  <c:v>1.12453386924297E-3</c:v>
                </c:pt>
                <c:pt idx="2226">
                  <c:v>1.12453386924297E-3</c:v>
                </c:pt>
                <c:pt idx="2227">
                  <c:v>1.12453386924297E-3</c:v>
                </c:pt>
                <c:pt idx="2228">
                  <c:v>1.12453386924297E-3</c:v>
                </c:pt>
                <c:pt idx="2229">
                  <c:v>1.12453386924297E-3</c:v>
                </c:pt>
                <c:pt idx="2230">
                  <c:v>1.12453386924297E-3</c:v>
                </c:pt>
                <c:pt idx="2231">
                  <c:v>1.12453386924297E-3</c:v>
                </c:pt>
                <c:pt idx="2232">
                  <c:v>1.12453386924297E-3</c:v>
                </c:pt>
                <c:pt idx="2233">
                  <c:v>1.12453386924297E-3</c:v>
                </c:pt>
                <c:pt idx="2234">
                  <c:v>1.12453386924297E-3</c:v>
                </c:pt>
                <c:pt idx="2235">
                  <c:v>1.12453386924297E-3</c:v>
                </c:pt>
                <c:pt idx="2236">
                  <c:v>1.12453386924297E-3</c:v>
                </c:pt>
                <c:pt idx="2237">
                  <c:v>1.12453386924297E-3</c:v>
                </c:pt>
                <c:pt idx="2238">
                  <c:v>1.12453386924297E-3</c:v>
                </c:pt>
                <c:pt idx="2239">
                  <c:v>1.12453386924297E-3</c:v>
                </c:pt>
                <c:pt idx="2240">
                  <c:v>1.12453386924297E-3</c:v>
                </c:pt>
                <c:pt idx="2241">
                  <c:v>1.12453386924297E-3</c:v>
                </c:pt>
                <c:pt idx="2242">
                  <c:v>1.12453386924297E-3</c:v>
                </c:pt>
                <c:pt idx="2243">
                  <c:v>1.12453386924297E-3</c:v>
                </c:pt>
                <c:pt idx="2244">
                  <c:v>1.12453386924297E-3</c:v>
                </c:pt>
                <c:pt idx="2245">
                  <c:v>1.12453386924297E-3</c:v>
                </c:pt>
                <c:pt idx="2246">
                  <c:v>1.12453386924297E-3</c:v>
                </c:pt>
                <c:pt idx="2247">
                  <c:v>1.12453386924297E-3</c:v>
                </c:pt>
                <c:pt idx="2248">
                  <c:v>1.12453386924297E-3</c:v>
                </c:pt>
                <c:pt idx="2249">
                  <c:v>1.12453386924297E-3</c:v>
                </c:pt>
                <c:pt idx="2250">
                  <c:v>1.12453386924297E-3</c:v>
                </c:pt>
                <c:pt idx="2251">
                  <c:v>1.12453386924297E-3</c:v>
                </c:pt>
                <c:pt idx="2252">
                  <c:v>1.12453386924297E-3</c:v>
                </c:pt>
                <c:pt idx="2253">
                  <c:v>1.12453386924297E-3</c:v>
                </c:pt>
                <c:pt idx="2254">
                  <c:v>1.12453386924297E-3</c:v>
                </c:pt>
                <c:pt idx="2255">
                  <c:v>1.12453386924297E-3</c:v>
                </c:pt>
                <c:pt idx="2256">
                  <c:v>1.12453386924297E-3</c:v>
                </c:pt>
                <c:pt idx="2257">
                  <c:v>1.12453386924297E-3</c:v>
                </c:pt>
                <c:pt idx="2258">
                  <c:v>1.12453386924297E-3</c:v>
                </c:pt>
                <c:pt idx="2259">
                  <c:v>1.12453386924297E-3</c:v>
                </c:pt>
                <c:pt idx="2260">
                  <c:v>1.12453386924297E-3</c:v>
                </c:pt>
                <c:pt idx="2261">
                  <c:v>1.12453386924297E-3</c:v>
                </c:pt>
                <c:pt idx="2262">
                  <c:v>1.12453386924297E-3</c:v>
                </c:pt>
                <c:pt idx="2263">
                  <c:v>1.12453386924297E-3</c:v>
                </c:pt>
                <c:pt idx="2264">
                  <c:v>1.12453386924297E-3</c:v>
                </c:pt>
                <c:pt idx="2265">
                  <c:v>1.12453386924297E-3</c:v>
                </c:pt>
                <c:pt idx="2266">
                  <c:v>1.12453386924297E-3</c:v>
                </c:pt>
                <c:pt idx="2267">
                  <c:v>1.12453386924297E-3</c:v>
                </c:pt>
                <c:pt idx="2268">
                  <c:v>1.12453386924297E-3</c:v>
                </c:pt>
                <c:pt idx="2269">
                  <c:v>1.12453386924297E-3</c:v>
                </c:pt>
                <c:pt idx="2270">
                  <c:v>1.12453386924297E-3</c:v>
                </c:pt>
                <c:pt idx="2271">
                  <c:v>1.12453386924297E-3</c:v>
                </c:pt>
                <c:pt idx="2272">
                  <c:v>1.12453386924297E-3</c:v>
                </c:pt>
                <c:pt idx="2273">
                  <c:v>1.12453386924297E-3</c:v>
                </c:pt>
                <c:pt idx="2274">
                  <c:v>1.12453386924297E-3</c:v>
                </c:pt>
                <c:pt idx="2275">
                  <c:v>1.12453386924297E-3</c:v>
                </c:pt>
                <c:pt idx="2276">
                  <c:v>1.12453386924297E-3</c:v>
                </c:pt>
                <c:pt idx="2277">
                  <c:v>1.12453386924297E-3</c:v>
                </c:pt>
                <c:pt idx="2278">
                  <c:v>1.12453386924297E-3</c:v>
                </c:pt>
                <c:pt idx="2279">
                  <c:v>1.12453386924297E-3</c:v>
                </c:pt>
                <c:pt idx="2280">
                  <c:v>1.12453386924297E-3</c:v>
                </c:pt>
                <c:pt idx="2281">
                  <c:v>1.12453386924297E-3</c:v>
                </c:pt>
                <c:pt idx="2282">
                  <c:v>1.12453386924297E-3</c:v>
                </c:pt>
                <c:pt idx="2283">
                  <c:v>1.12453386924297E-3</c:v>
                </c:pt>
                <c:pt idx="2284">
                  <c:v>1.12453386924297E-3</c:v>
                </c:pt>
                <c:pt idx="2285">
                  <c:v>1.12453386924297E-3</c:v>
                </c:pt>
                <c:pt idx="2286">
                  <c:v>1.12453386924297E-3</c:v>
                </c:pt>
                <c:pt idx="2287">
                  <c:v>1.12453386924297E-3</c:v>
                </c:pt>
                <c:pt idx="2288">
                  <c:v>1.12453386924297E-3</c:v>
                </c:pt>
                <c:pt idx="2289">
                  <c:v>1.12453386924297E-3</c:v>
                </c:pt>
                <c:pt idx="2290">
                  <c:v>1.12453386924297E-3</c:v>
                </c:pt>
                <c:pt idx="2291">
                  <c:v>1.12453386924297E-3</c:v>
                </c:pt>
                <c:pt idx="2292">
                  <c:v>1.12453386924297E-3</c:v>
                </c:pt>
                <c:pt idx="2293">
                  <c:v>1.12453386924297E-3</c:v>
                </c:pt>
                <c:pt idx="2294">
                  <c:v>1.12453386924297E-3</c:v>
                </c:pt>
                <c:pt idx="2295">
                  <c:v>1.12453386924297E-3</c:v>
                </c:pt>
                <c:pt idx="2296">
                  <c:v>1.12453386924297E-3</c:v>
                </c:pt>
                <c:pt idx="2297">
                  <c:v>1.12453386924297E-3</c:v>
                </c:pt>
                <c:pt idx="2298">
                  <c:v>1.12453386924297E-3</c:v>
                </c:pt>
                <c:pt idx="2299">
                  <c:v>1.12453386924297E-3</c:v>
                </c:pt>
                <c:pt idx="2300">
                  <c:v>1.12453386924297E-3</c:v>
                </c:pt>
                <c:pt idx="2301">
                  <c:v>1.12453386924297E-3</c:v>
                </c:pt>
                <c:pt idx="2302">
                  <c:v>1.12453386924297E-3</c:v>
                </c:pt>
                <c:pt idx="2303">
                  <c:v>1.12453386924297E-3</c:v>
                </c:pt>
                <c:pt idx="2304">
                  <c:v>1.12453386924297E-3</c:v>
                </c:pt>
                <c:pt idx="2305">
                  <c:v>1.12453386924297E-3</c:v>
                </c:pt>
                <c:pt idx="2306">
                  <c:v>1.12453386924297E-3</c:v>
                </c:pt>
                <c:pt idx="2307">
                  <c:v>1.12453386924297E-3</c:v>
                </c:pt>
                <c:pt idx="2308">
                  <c:v>1.12453386924297E-3</c:v>
                </c:pt>
                <c:pt idx="2309">
                  <c:v>1.12453386924297E-3</c:v>
                </c:pt>
                <c:pt idx="2310">
                  <c:v>1.12453386924297E-3</c:v>
                </c:pt>
                <c:pt idx="2311">
                  <c:v>1.12453386924297E-3</c:v>
                </c:pt>
                <c:pt idx="2312">
                  <c:v>1.12453386924297E-3</c:v>
                </c:pt>
                <c:pt idx="2313">
                  <c:v>1.12453386924297E-3</c:v>
                </c:pt>
                <c:pt idx="2314">
                  <c:v>1.12453386924297E-3</c:v>
                </c:pt>
                <c:pt idx="2315">
                  <c:v>1.12453386924297E-3</c:v>
                </c:pt>
                <c:pt idx="2316">
                  <c:v>1.12453386924297E-3</c:v>
                </c:pt>
                <c:pt idx="2317">
                  <c:v>1.12453386924297E-3</c:v>
                </c:pt>
                <c:pt idx="2318">
                  <c:v>1.12453386924297E-3</c:v>
                </c:pt>
                <c:pt idx="2319">
                  <c:v>1.12453386924297E-3</c:v>
                </c:pt>
                <c:pt idx="2320">
                  <c:v>1.12453386924297E-3</c:v>
                </c:pt>
                <c:pt idx="2321">
                  <c:v>1.12453386924297E-3</c:v>
                </c:pt>
                <c:pt idx="2322">
                  <c:v>1.12453386924297E-3</c:v>
                </c:pt>
                <c:pt idx="2323">
                  <c:v>1.12453386924297E-3</c:v>
                </c:pt>
                <c:pt idx="2324">
                  <c:v>1.12453386924297E-3</c:v>
                </c:pt>
                <c:pt idx="2325">
                  <c:v>1.12453386924297E-3</c:v>
                </c:pt>
                <c:pt idx="2326">
                  <c:v>1.12453386924297E-3</c:v>
                </c:pt>
                <c:pt idx="2327">
                  <c:v>1.12453386924297E-3</c:v>
                </c:pt>
                <c:pt idx="2328">
                  <c:v>1.12453386924297E-3</c:v>
                </c:pt>
                <c:pt idx="2329">
                  <c:v>1.12453386924297E-3</c:v>
                </c:pt>
                <c:pt idx="2330">
                  <c:v>1.12453386924297E-3</c:v>
                </c:pt>
                <c:pt idx="2331">
                  <c:v>1.12453386924297E-3</c:v>
                </c:pt>
                <c:pt idx="2332">
                  <c:v>1.12453386924297E-3</c:v>
                </c:pt>
                <c:pt idx="2333">
                  <c:v>1.12453386924297E-3</c:v>
                </c:pt>
                <c:pt idx="2334">
                  <c:v>1.12453386924297E-3</c:v>
                </c:pt>
                <c:pt idx="2335">
                  <c:v>1.12453386924297E-3</c:v>
                </c:pt>
                <c:pt idx="2336">
                  <c:v>1.12453386924297E-3</c:v>
                </c:pt>
                <c:pt idx="2337">
                  <c:v>1.12453386924297E-3</c:v>
                </c:pt>
                <c:pt idx="2338">
                  <c:v>1.12453386924297E-3</c:v>
                </c:pt>
                <c:pt idx="2339">
                  <c:v>1.12453386924297E-3</c:v>
                </c:pt>
                <c:pt idx="2340">
                  <c:v>1.12453386924297E-3</c:v>
                </c:pt>
                <c:pt idx="2341">
                  <c:v>1.12453386924297E-3</c:v>
                </c:pt>
                <c:pt idx="2342">
                  <c:v>1.12453386924297E-3</c:v>
                </c:pt>
                <c:pt idx="2343">
                  <c:v>1.12453386924297E-3</c:v>
                </c:pt>
                <c:pt idx="2344">
                  <c:v>1.12453386924297E-3</c:v>
                </c:pt>
                <c:pt idx="2345">
                  <c:v>1.12453386924297E-3</c:v>
                </c:pt>
                <c:pt idx="2346">
                  <c:v>1.12453386924297E-3</c:v>
                </c:pt>
                <c:pt idx="2347">
                  <c:v>1.12453386924297E-3</c:v>
                </c:pt>
                <c:pt idx="2348">
                  <c:v>1.12453386924297E-3</c:v>
                </c:pt>
                <c:pt idx="2349">
                  <c:v>1.12453386924297E-3</c:v>
                </c:pt>
                <c:pt idx="2350">
                  <c:v>1.12453386924297E-3</c:v>
                </c:pt>
                <c:pt idx="2351">
                  <c:v>1.12453386924297E-3</c:v>
                </c:pt>
                <c:pt idx="2352">
                  <c:v>1.12453386924297E-3</c:v>
                </c:pt>
                <c:pt idx="2353">
                  <c:v>1.12453386924297E-3</c:v>
                </c:pt>
                <c:pt idx="2354">
                  <c:v>1.12453386924297E-3</c:v>
                </c:pt>
                <c:pt idx="2355">
                  <c:v>1.12453386924297E-3</c:v>
                </c:pt>
                <c:pt idx="2356">
                  <c:v>1.12453386924297E-3</c:v>
                </c:pt>
                <c:pt idx="2357">
                  <c:v>1.12453386924297E-3</c:v>
                </c:pt>
                <c:pt idx="2358">
                  <c:v>1.12453386924297E-3</c:v>
                </c:pt>
                <c:pt idx="2359">
                  <c:v>1.12453386924297E-3</c:v>
                </c:pt>
                <c:pt idx="2360">
                  <c:v>1.12453386924297E-3</c:v>
                </c:pt>
                <c:pt idx="2361">
                  <c:v>1.12453386924297E-3</c:v>
                </c:pt>
                <c:pt idx="2362">
                  <c:v>1.12453386924297E-3</c:v>
                </c:pt>
                <c:pt idx="2363">
                  <c:v>1.12453386924297E-3</c:v>
                </c:pt>
                <c:pt idx="2364">
                  <c:v>1.12453386924297E-3</c:v>
                </c:pt>
                <c:pt idx="2365">
                  <c:v>1.12453386924297E-3</c:v>
                </c:pt>
                <c:pt idx="2366">
                  <c:v>1.12453386924297E-3</c:v>
                </c:pt>
                <c:pt idx="2367">
                  <c:v>1.12453386924297E-3</c:v>
                </c:pt>
                <c:pt idx="2368">
                  <c:v>1.12453386924297E-3</c:v>
                </c:pt>
                <c:pt idx="2369">
                  <c:v>1.12453386924297E-3</c:v>
                </c:pt>
                <c:pt idx="2370">
                  <c:v>1.12453386924297E-3</c:v>
                </c:pt>
                <c:pt idx="2371">
                  <c:v>1.12453386924297E-3</c:v>
                </c:pt>
                <c:pt idx="2372">
                  <c:v>1.12453386924297E-3</c:v>
                </c:pt>
                <c:pt idx="2373">
                  <c:v>1.12453386924297E-3</c:v>
                </c:pt>
                <c:pt idx="2374">
                  <c:v>1.12453386924297E-3</c:v>
                </c:pt>
                <c:pt idx="2375">
                  <c:v>1.12453386924297E-3</c:v>
                </c:pt>
                <c:pt idx="2376">
                  <c:v>1.12453386924297E-3</c:v>
                </c:pt>
                <c:pt idx="2377">
                  <c:v>1.12453386924297E-3</c:v>
                </c:pt>
                <c:pt idx="2378">
                  <c:v>1.12453386924297E-3</c:v>
                </c:pt>
                <c:pt idx="2379">
                  <c:v>1.12453386924297E-3</c:v>
                </c:pt>
                <c:pt idx="2380">
                  <c:v>1.12453386924297E-3</c:v>
                </c:pt>
                <c:pt idx="2381">
                  <c:v>1.12453386924297E-3</c:v>
                </c:pt>
                <c:pt idx="2382">
                  <c:v>1.12453386924297E-3</c:v>
                </c:pt>
                <c:pt idx="2383">
                  <c:v>1.12453386924297E-3</c:v>
                </c:pt>
                <c:pt idx="2384">
                  <c:v>1.12453386924297E-3</c:v>
                </c:pt>
                <c:pt idx="2385">
                  <c:v>1.12453386924297E-3</c:v>
                </c:pt>
                <c:pt idx="2386">
                  <c:v>1.12453386924297E-3</c:v>
                </c:pt>
                <c:pt idx="2387">
                  <c:v>1.12453386924297E-3</c:v>
                </c:pt>
                <c:pt idx="2388">
                  <c:v>1.12453386924297E-3</c:v>
                </c:pt>
                <c:pt idx="2389">
                  <c:v>1.12453386924297E-3</c:v>
                </c:pt>
                <c:pt idx="2390">
                  <c:v>1.12453386924297E-3</c:v>
                </c:pt>
                <c:pt idx="2391">
                  <c:v>1.12453386924297E-3</c:v>
                </c:pt>
                <c:pt idx="2392">
                  <c:v>1.12453386924297E-3</c:v>
                </c:pt>
                <c:pt idx="2393">
                  <c:v>1.12453386924297E-3</c:v>
                </c:pt>
                <c:pt idx="2394">
                  <c:v>1.12453386924297E-3</c:v>
                </c:pt>
                <c:pt idx="2395">
                  <c:v>1.12453386924297E-3</c:v>
                </c:pt>
                <c:pt idx="2396">
                  <c:v>1.12453386924297E-3</c:v>
                </c:pt>
                <c:pt idx="2397">
                  <c:v>1.12453386924297E-3</c:v>
                </c:pt>
                <c:pt idx="2398">
                  <c:v>1.12453386924297E-3</c:v>
                </c:pt>
                <c:pt idx="2399">
                  <c:v>1.12453386924297E-3</c:v>
                </c:pt>
                <c:pt idx="2400">
                  <c:v>1.12453386924297E-3</c:v>
                </c:pt>
                <c:pt idx="2401">
                  <c:v>1.12453386924297E-3</c:v>
                </c:pt>
                <c:pt idx="2402">
                  <c:v>1.12453386924297E-3</c:v>
                </c:pt>
                <c:pt idx="2403">
                  <c:v>1.12453386924297E-3</c:v>
                </c:pt>
                <c:pt idx="2404">
                  <c:v>1.12453386924297E-3</c:v>
                </c:pt>
                <c:pt idx="2405">
                  <c:v>1.12453386924297E-3</c:v>
                </c:pt>
                <c:pt idx="2406">
                  <c:v>1.12453386924297E-3</c:v>
                </c:pt>
                <c:pt idx="2407">
                  <c:v>1.12453386924297E-3</c:v>
                </c:pt>
                <c:pt idx="2408">
                  <c:v>1.12453386924297E-3</c:v>
                </c:pt>
                <c:pt idx="2409">
                  <c:v>1.12453386924297E-3</c:v>
                </c:pt>
                <c:pt idx="2410">
                  <c:v>1.12453386924297E-3</c:v>
                </c:pt>
                <c:pt idx="2411">
                  <c:v>1.12453386924297E-3</c:v>
                </c:pt>
                <c:pt idx="2412">
                  <c:v>1.12453386924297E-3</c:v>
                </c:pt>
                <c:pt idx="2413">
                  <c:v>1.12453386924297E-3</c:v>
                </c:pt>
                <c:pt idx="2414">
                  <c:v>1.12453386924297E-3</c:v>
                </c:pt>
                <c:pt idx="2415">
                  <c:v>1.12453386924297E-3</c:v>
                </c:pt>
                <c:pt idx="2416">
                  <c:v>1.12453386924297E-3</c:v>
                </c:pt>
                <c:pt idx="2417">
                  <c:v>1.12453386924297E-3</c:v>
                </c:pt>
                <c:pt idx="2418">
                  <c:v>1.12453386924297E-3</c:v>
                </c:pt>
                <c:pt idx="2419">
                  <c:v>1.12453386924297E-3</c:v>
                </c:pt>
                <c:pt idx="2420">
                  <c:v>1.12453386924297E-3</c:v>
                </c:pt>
                <c:pt idx="2421">
                  <c:v>1.12453386924297E-3</c:v>
                </c:pt>
                <c:pt idx="2422">
                  <c:v>1.12453386924297E-3</c:v>
                </c:pt>
                <c:pt idx="2423">
                  <c:v>1.12453386924297E-3</c:v>
                </c:pt>
                <c:pt idx="2424">
                  <c:v>1.12453386924297E-3</c:v>
                </c:pt>
                <c:pt idx="2425">
                  <c:v>1.12453386924297E-3</c:v>
                </c:pt>
                <c:pt idx="2426">
                  <c:v>1.12453386924297E-3</c:v>
                </c:pt>
                <c:pt idx="2427">
                  <c:v>1.12453386924297E-3</c:v>
                </c:pt>
                <c:pt idx="2428">
                  <c:v>1.12453386924297E-3</c:v>
                </c:pt>
                <c:pt idx="2429">
                  <c:v>1.12453386924297E-3</c:v>
                </c:pt>
                <c:pt idx="2430">
                  <c:v>1.12453386924297E-3</c:v>
                </c:pt>
                <c:pt idx="2431">
                  <c:v>1.12453386924297E-3</c:v>
                </c:pt>
                <c:pt idx="2432">
                  <c:v>1.12453386924297E-3</c:v>
                </c:pt>
                <c:pt idx="2433">
                  <c:v>1.12453386924297E-3</c:v>
                </c:pt>
                <c:pt idx="2434">
                  <c:v>1.12453386924297E-3</c:v>
                </c:pt>
                <c:pt idx="2435">
                  <c:v>1.12453386924297E-3</c:v>
                </c:pt>
                <c:pt idx="2436">
                  <c:v>1.12453386924297E-3</c:v>
                </c:pt>
                <c:pt idx="2437">
                  <c:v>1.12453386924297E-3</c:v>
                </c:pt>
                <c:pt idx="2438">
                  <c:v>1.12453386924297E-3</c:v>
                </c:pt>
                <c:pt idx="2439">
                  <c:v>1.12453386924297E-3</c:v>
                </c:pt>
                <c:pt idx="2440">
                  <c:v>1.12453386924297E-3</c:v>
                </c:pt>
                <c:pt idx="2441">
                  <c:v>1.12453386924297E-3</c:v>
                </c:pt>
                <c:pt idx="2442">
                  <c:v>1.12453386924297E-3</c:v>
                </c:pt>
                <c:pt idx="2443">
                  <c:v>1.12453386924297E-3</c:v>
                </c:pt>
                <c:pt idx="2444">
                  <c:v>1.12453386924297E-3</c:v>
                </c:pt>
                <c:pt idx="2445">
                  <c:v>1.12453386924297E-3</c:v>
                </c:pt>
                <c:pt idx="2446">
                  <c:v>1.12453386924297E-3</c:v>
                </c:pt>
                <c:pt idx="2447">
                  <c:v>1.12453386924297E-3</c:v>
                </c:pt>
                <c:pt idx="2448">
                  <c:v>1.12453386924297E-3</c:v>
                </c:pt>
                <c:pt idx="2449">
                  <c:v>1.12453386924297E-3</c:v>
                </c:pt>
                <c:pt idx="2450">
                  <c:v>1.12453386924297E-3</c:v>
                </c:pt>
                <c:pt idx="2451">
                  <c:v>1.12453386924297E-3</c:v>
                </c:pt>
                <c:pt idx="2452">
                  <c:v>1.12453386924297E-3</c:v>
                </c:pt>
                <c:pt idx="2453">
                  <c:v>1.12453386924297E-3</c:v>
                </c:pt>
                <c:pt idx="2454">
                  <c:v>1.12453386924297E-3</c:v>
                </c:pt>
                <c:pt idx="2455">
                  <c:v>1.12453386924297E-3</c:v>
                </c:pt>
                <c:pt idx="2456">
                  <c:v>1.12453386924297E-3</c:v>
                </c:pt>
                <c:pt idx="2457">
                  <c:v>1.12453386924297E-3</c:v>
                </c:pt>
                <c:pt idx="2458">
                  <c:v>1.12453386924297E-3</c:v>
                </c:pt>
                <c:pt idx="2459">
                  <c:v>1.12453386924297E-3</c:v>
                </c:pt>
                <c:pt idx="2460">
                  <c:v>1.12453386924297E-3</c:v>
                </c:pt>
                <c:pt idx="2461">
                  <c:v>1.12453386924297E-3</c:v>
                </c:pt>
                <c:pt idx="2462">
                  <c:v>1.12453386924297E-3</c:v>
                </c:pt>
                <c:pt idx="2463">
                  <c:v>1.12453386924297E-3</c:v>
                </c:pt>
                <c:pt idx="2464">
                  <c:v>1.12453386924297E-3</c:v>
                </c:pt>
                <c:pt idx="2465">
                  <c:v>1.12453386924297E-3</c:v>
                </c:pt>
                <c:pt idx="2466">
                  <c:v>1.12453386924297E-3</c:v>
                </c:pt>
                <c:pt idx="2467">
                  <c:v>1.12453386924297E-3</c:v>
                </c:pt>
                <c:pt idx="2468">
                  <c:v>1.12453386924297E-3</c:v>
                </c:pt>
                <c:pt idx="2469">
                  <c:v>1.12453386924297E-3</c:v>
                </c:pt>
                <c:pt idx="2470">
                  <c:v>1.12453386924297E-3</c:v>
                </c:pt>
                <c:pt idx="2471">
                  <c:v>1.12453386924297E-3</c:v>
                </c:pt>
                <c:pt idx="2472">
                  <c:v>1.12453386924297E-3</c:v>
                </c:pt>
                <c:pt idx="2473">
                  <c:v>1.12453386924297E-3</c:v>
                </c:pt>
                <c:pt idx="2474">
                  <c:v>1.12453386924297E-3</c:v>
                </c:pt>
                <c:pt idx="2475">
                  <c:v>1.12453386924297E-3</c:v>
                </c:pt>
                <c:pt idx="2476">
                  <c:v>1.12453386924297E-3</c:v>
                </c:pt>
                <c:pt idx="2477">
                  <c:v>1.12453386924297E-3</c:v>
                </c:pt>
                <c:pt idx="2478">
                  <c:v>1.12453386924297E-3</c:v>
                </c:pt>
                <c:pt idx="2479">
                  <c:v>1.12453386924297E-3</c:v>
                </c:pt>
                <c:pt idx="2480">
                  <c:v>1.12453386924297E-3</c:v>
                </c:pt>
                <c:pt idx="2481">
                  <c:v>1.12453386924297E-3</c:v>
                </c:pt>
                <c:pt idx="2482">
                  <c:v>1.12453386924297E-3</c:v>
                </c:pt>
                <c:pt idx="2483">
                  <c:v>1.12453386924297E-3</c:v>
                </c:pt>
                <c:pt idx="2484">
                  <c:v>1.12453386924297E-3</c:v>
                </c:pt>
                <c:pt idx="2485">
                  <c:v>1.12453386924297E-3</c:v>
                </c:pt>
                <c:pt idx="2486">
                  <c:v>1.12453386924297E-3</c:v>
                </c:pt>
                <c:pt idx="2487">
                  <c:v>1.12453386924297E-3</c:v>
                </c:pt>
                <c:pt idx="2488">
                  <c:v>1.12453386924297E-3</c:v>
                </c:pt>
                <c:pt idx="2489">
                  <c:v>1.12453386924297E-3</c:v>
                </c:pt>
                <c:pt idx="2490">
                  <c:v>1.12453386924297E-3</c:v>
                </c:pt>
                <c:pt idx="2491">
                  <c:v>1.12453386924297E-3</c:v>
                </c:pt>
                <c:pt idx="2492">
                  <c:v>1.12453386924297E-3</c:v>
                </c:pt>
                <c:pt idx="2493">
                  <c:v>1.12453386924297E-3</c:v>
                </c:pt>
                <c:pt idx="2494">
                  <c:v>1.12453386924297E-3</c:v>
                </c:pt>
                <c:pt idx="2495">
                  <c:v>1.12453386924297E-3</c:v>
                </c:pt>
                <c:pt idx="2496">
                  <c:v>1.12453386924297E-3</c:v>
                </c:pt>
                <c:pt idx="2497">
                  <c:v>1.12453386924297E-3</c:v>
                </c:pt>
                <c:pt idx="2498">
                  <c:v>1.12453386924297E-3</c:v>
                </c:pt>
                <c:pt idx="2499">
                  <c:v>1.12453386924297E-3</c:v>
                </c:pt>
                <c:pt idx="2500">
                  <c:v>1.12453386924297E-3</c:v>
                </c:pt>
                <c:pt idx="2501">
                  <c:v>1.12453386924297E-3</c:v>
                </c:pt>
                <c:pt idx="2502">
                  <c:v>1.12453386924297E-3</c:v>
                </c:pt>
                <c:pt idx="2503">
                  <c:v>1.12453386924297E-3</c:v>
                </c:pt>
                <c:pt idx="2504">
                  <c:v>1.12453386924297E-3</c:v>
                </c:pt>
                <c:pt idx="2505">
                  <c:v>1.12453386924297E-3</c:v>
                </c:pt>
                <c:pt idx="2506">
                  <c:v>1.12453386924297E-3</c:v>
                </c:pt>
                <c:pt idx="2507">
                  <c:v>1.12453386924297E-3</c:v>
                </c:pt>
                <c:pt idx="2508">
                  <c:v>1.12453386924297E-3</c:v>
                </c:pt>
                <c:pt idx="2509">
                  <c:v>1.12453386924297E-3</c:v>
                </c:pt>
                <c:pt idx="2510">
                  <c:v>1.12453386924297E-3</c:v>
                </c:pt>
                <c:pt idx="2511">
                  <c:v>1.12453386924297E-3</c:v>
                </c:pt>
                <c:pt idx="2512">
                  <c:v>1.12453386924297E-3</c:v>
                </c:pt>
                <c:pt idx="2513">
                  <c:v>1.12453386924297E-3</c:v>
                </c:pt>
                <c:pt idx="2514">
                  <c:v>1.12453386924297E-3</c:v>
                </c:pt>
                <c:pt idx="2515">
                  <c:v>1.12453386924297E-3</c:v>
                </c:pt>
                <c:pt idx="2516">
                  <c:v>1.12453386924297E-3</c:v>
                </c:pt>
                <c:pt idx="2517">
                  <c:v>1.12453386924297E-3</c:v>
                </c:pt>
                <c:pt idx="2518">
                  <c:v>1.12453386924297E-3</c:v>
                </c:pt>
                <c:pt idx="2519">
                  <c:v>1.12453386924297E-3</c:v>
                </c:pt>
                <c:pt idx="2520">
                  <c:v>1.12453386924297E-3</c:v>
                </c:pt>
                <c:pt idx="2521">
                  <c:v>1.12453386924297E-3</c:v>
                </c:pt>
                <c:pt idx="2522">
                  <c:v>1.12453386924297E-3</c:v>
                </c:pt>
                <c:pt idx="2523">
                  <c:v>1.12453386924297E-3</c:v>
                </c:pt>
                <c:pt idx="2524">
                  <c:v>1.12453386924297E-3</c:v>
                </c:pt>
                <c:pt idx="2525">
                  <c:v>1.12453386924297E-3</c:v>
                </c:pt>
                <c:pt idx="2526">
                  <c:v>1.12453386924297E-3</c:v>
                </c:pt>
                <c:pt idx="2527">
                  <c:v>1.12453386924297E-3</c:v>
                </c:pt>
                <c:pt idx="2528">
                  <c:v>1.12453386924297E-3</c:v>
                </c:pt>
                <c:pt idx="2529">
                  <c:v>1.12453386924297E-3</c:v>
                </c:pt>
                <c:pt idx="2530">
                  <c:v>1.12453386924297E-3</c:v>
                </c:pt>
                <c:pt idx="2531">
                  <c:v>1.12453386924297E-3</c:v>
                </c:pt>
                <c:pt idx="2532">
                  <c:v>1.12453386924297E-3</c:v>
                </c:pt>
                <c:pt idx="2533">
                  <c:v>1.12453386924297E-3</c:v>
                </c:pt>
                <c:pt idx="2534">
                  <c:v>1.12453386924297E-3</c:v>
                </c:pt>
                <c:pt idx="2535">
                  <c:v>1.12453386924297E-3</c:v>
                </c:pt>
                <c:pt idx="2536">
                  <c:v>1.12453386924297E-3</c:v>
                </c:pt>
                <c:pt idx="2537">
                  <c:v>1.12453386924297E-3</c:v>
                </c:pt>
                <c:pt idx="2538">
                  <c:v>1.12453386924297E-3</c:v>
                </c:pt>
                <c:pt idx="2539">
                  <c:v>1.12453386924297E-3</c:v>
                </c:pt>
                <c:pt idx="2540">
                  <c:v>1.12453386924297E-3</c:v>
                </c:pt>
                <c:pt idx="2541">
                  <c:v>1.12453386924297E-3</c:v>
                </c:pt>
                <c:pt idx="2542">
                  <c:v>1.12453386924297E-3</c:v>
                </c:pt>
                <c:pt idx="2543">
                  <c:v>1.12453386924297E-3</c:v>
                </c:pt>
                <c:pt idx="2544">
                  <c:v>1.12453386924297E-3</c:v>
                </c:pt>
                <c:pt idx="2545">
                  <c:v>1.12453386924297E-3</c:v>
                </c:pt>
                <c:pt idx="2546">
                  <c:v>1.12453386924297E-3</c:v>
                </c:pt>
                <c:pt idx="2547">
                  <c:v>1.12453386924297E-3</c:v>
                </c:pt>
                <c:pt idx="2548">
                  <c:v>1.12453386924297E-3</c:v>
                </c:pt>
                <c:pt idx="2549">
                  <c:v>1.12453386924297E-3</c:v>
                </c:pt>
                <c:pt idx="2550">
                  <c:v>1.12453386924297E-3</c:v>
                </c:pt>
                <c:pt idx="2551">
                  <c:v>1.12453386924297E-3</c:v>
                </c:pt>
                <c:pt idx="2552">
                  <c:v>1.12453386924297E-3</c:v>
                </c:pt>
                <c:pt idx="2553">
                  <c:v>1.12453386924297E-3</c:v>
                </c:pt>
                <c:pt idx="2554">
                  <c:v>1.12453386924297E-3</c:v>
                </c:pt>
                <c:pt idx="2555">
                  <c:v>1.12453386924297E-3</c:v>
                </c:pt>
                <c:pt idx="2556">
                  <c:v>1.12453386924297E-3</c:v>
                </c:pt>
                <c:pt idx="2557">
                  <c:v>1.12453386924297E-3</c:v>
                </c:pt>
                <c:pt idx="2558">
                  <c:v>1.12453386924297E-3</c:v>
                </c:pt>
                <c:pt idx="2559">
                  <c:v>1.12453386924297E-3</c:v>
                </c:pt>
                <c:pt idx="2560">
                  <c:v>1.12453386924297E-3</c:v>
                </c:pt>
                <c:pt idx="2561">
                  <c:v>1.12453386924297E-3</c:v>
                </c:pt>
                <c:pt idx="2562">
                  <c:v>1.12453386924297E-3</c:v>
                </c:pt>
                <c:pt idx="2563">
                  <c:v>1.12453386924297E-3</c:v>
                </c:pt>
                <c:pt idx="2564">
                  <c:v>1.12453386924297E-3</c:v>
                </c:pt>
                <c:pt idx="2565">
                  <c:v>1.12453386924297E-3</c:v>
                </c:pt>
                <c:pt idx="2566">
                  <c:v>1.12453386924297E-3</c:v>
                </c:pt>
                <c:pt idx="2567">
                  <c:v>1.12453386924297E-3</c:v>
                </c:pt>
                <c:pt idx="2568">
                  <c:v>1.12453386924297E-3</c:v>
                </c:pt>
                <c:pt idx="2569">
                  <c:v>1.12453386924297E-3</c:v>
                </c:pt>
                <c:pt idx="2570">
                  <c:v>1.12453386924297E-3</c:v>
                </c:pt>
                <c:pt idx="2571">
                  <c:v>1.12453386924297E-3</c:v>
                </c:pt>
                <c:pt idx="2572">
                  <c:v>1.12453386924297E-3</c:v>
                </c:pt>
                <c:pt idx="2573">
                  <c:v>1.12453386924297E-3</c:v>
                </c:pt>
                <c:pt idx="2574">
                  <c:v>1.12453386924297E-3</c:v>
                </c:pt>
                <c:pt idx="2575">
                  <c:v>1.12453386924297E-3</c:v>
                </c:pt>
                <c:pt idx="2576">
                  <c:v>1.12453386924297E-3</c:v>
                </c:pt>
                <c:pt idx="2577">
                  <c:v>1.12453386924297E-3</c:v>
                </c:pt>
                <c:pt idx="2578">
                  <c:v>1.12453386924297E-3</c:v>
                </c:pt>
                <c:pt idx="2579">
                  <c:v>1.12453386924297E-3</c:v>
                </c:pt>
                <c:pt idx="2580">
                  <c:v>1.12453386924297E-3</c:v>
                </c:pt>
                <c:pt idx="2581">
                  <c:v>1.12453386924297E-3</c:v>
                </c:pt>
                <c:pt idx="2582">
                  <c:v>1.12453386924297E-3</c:v>
                </c:pt>
                <c:pt idx="2583">
                  <c:v>1.12453386924297E-3</c:v>
                </c:pt>
                <c:pt idx="2584">
                  <c:v>1.12453386924297E-3</c:v>
                </c:pt>
                <c:pt idx="2585">
                  <c:v>1.12453386924297E-3</c:v>
                </c:pt>
                <c:pt idx="2586">
                  <c:v>1.12453386924297E-3</c:v>
                </c:pt>
                <c:pt idx="2587">
                  <c:v>1.12453386924297E-3</c:v>
                </c:pt>
                <c:pt idx="2588">
                  <c:v>1.12453386924297E-3</c:v>
                </c:pt>
                <c:pt idx="2589">
                  <c:v>1.12453386924297E-3</c:v>
                </c:pt>
                <c:pt idx="2590">
                  <c:v>1.12453386924297E-3</c:v>
                </c:pt>
                <c:pt idx="2591">
                  <c:v>1.12453386924297E-3</c:v>
                </c:pt>
                <c:pt idx="2592">
                  <c:v>1.12453386924297E-3</c:v>
                </c:pt>
                <c:pt idx="2593">
                  <c:v>1.12453386924297E-3</c:v>
                </c:pt>
                <c:pt idx="2594">
                  <c:v>1.12453386924297E-3</c:v>
                </c:pt>
                <c:pt idx="2595">
                  <c:v>1.12453386924297E-3</c:v>
                </c:pt>
                <c:pt idx="2596">
                  <c:v>1.12453386924297E-3</c:v>
                </c:pt>
                <c:pt idx="2597">
                  <c:v>1.12453386924297E-3</c:v>
                </c:pt>
                <c:pt idx="2598">
                  <c:v>1.12453386924297E-3</c:v>
                </c:pt>
                <c:pt idx="2599">
                  <c:v>1.12453386924297E-3</c:v>
                </c:pt>
                <c:pt idx="2600">
                  <c:v>1.12453386924297E-3</c:v>
                </c:pt>
                <c:pt idx="2601">
                  <c:v>1.12453386924297E-3</c:v>
                </c:pt>
                <c:pt idx="2602">
                  <c:v>1.12453386924297E-3</c:v>
                </c:pt>
                <c:pt idx="2603">
                  <c:v>1.12453386924297E-3</c:v>
                </c:pt>
                <c:pt idx="2604">
                  <c:v>1.12453386924297E-3</c:v>
                </c:pt>
                <c:pt idx="2605">
                  <c:v>1.12453386924297E-3</c:v>
                </c:pt>
                <c:pt idx="2606">
                  <c:v>1.12453386924297E-3</c:v>
                </c:pt>
                <c:pt idx="2607">
                  <c:v>1.12453386924297E-3</c:v>
                </c:pt>
                <c:pt idx="2608">
                  <c:v>1.12453386924297E-3</c:v>
                </c:pt>
                <c:pt idx="2609">
                  <c:v>1.12453386924297E-3</c:v>
                </c:pt>
                <c:pt idx="2610">
                  <c:v>1.12453386924297E-3</c:v>
                </c:pt>
                <c:pt idx="2611">
                  <c:v>1.12453386924297E-3</c:v>
                </c:pt>
                <c:pt idx="2612">
                  <c:v>1.12453386924297E-3</c:v>
                </c:pt>
                <c:pt idx="2613">
                  <c:v>1.12453386924297E-3</c:v>
                </c:pt>
                <c:pt idx="2614">
                  <c:v>1.12453386924297E-3</c:v>
                </c:pt>
                <c:pt idx="2615">
                  <c:v>1.12453386924297E-3</c:v>
                </c:pt>
                <c:pt idx="2616">
                  <c:v>1.12453386924297E-3</c:v>
                </c:pt>
                <c:pt idx="2617">
                  <c:v>1.12453386924297E-3</c:v>
                </c:pt>
                <c:pt idx="2618">
                  <c:v>1.12453386924297E-3</c:v>
                </c:pt>
                <c:pt idx="2619">
                  <c:v>1.12453386924297E-3</c:v>
                </c:pt>
                <c:pt idx="2620">
                  <c:v>1.12453386924297E-3</c:v>
                </c:pt>
                <c:pt idx="2621">
                  <c:v>1.12453386924297E-3</c:v>
                </c:pt>
                <c:pt idx="2622">
                  <c:v>1.12453386924297E-3</c:v>
                </c:pt>
                <c:pt idx="2623">
                  <c:v>1.12453386924297E-3</c:v>
                </c:pt>
                <c:pt idx="2624">
                  <c:v>1.12453386924297E-3</c:v>
                </c:pt>
                <c:pt idx="2625">
                  <c:v>1.12453386924297E-3</c:v>
                </c:pt>
                <c:pt idx="2626">
                  <c:v>1.12453386924297E-3</c:v>
                </c:pt>
                <c:pt idx="2627">
                  <c:v>1.12453386924297E-3</c:v>
                </c:pt>
                <c:pt idx="2628">
                  <c:v>1.12453386924297E-3</c:v>
                </c:pt>
                <c:pt idx="2629">
                  <c:v>1.12453386924297E-3</c:v>
                </c:pt>
                <c:pt idx="2630">
                  <c:v>1.12453386924297E-3</c:v>
                </c:pt>
                <c:pt idx="2631">
                  <c:v>1.12453386924297E-3</c:v>
                </c:pt>
                <c:pt idx="2632">
                  <c:v>1.12453386924297E-3</c:v>
                </c:pt>
                <c:pt idx="2633">
                  <c:v>1.12453386924297E-3</c:v>
                </c:pt>
                <c:pt idx="2634">
                  <c:v>1.12453386924297E-3</c:v>
                </c:pt>
                <c:pt idx="2635">
                  <c:v>1.12453386924297E-3</c:v>
                </c:pt>
                <c:pt idx="2636">
                  <c:v>1.12453386924297E-3</c:v>
                </c:pt>
                <c:pt idx="2637">
                  <c:v>1.12453386924297E-3</c:v>
                </c:pt>
                <c:pt idx="2638">
                  <c:v>1.12453386924297E-3</c:v>
                </c:pt>
                <c:pt idx="2639">
                  <c:v>1.12453386924297E-3</c:v>
                </c:pt>
                <c:pt idx="2640">
                  <c:v>1.12453386924297E-3</c:v>
                </c:pt>
                <c:pt idx="2641">
                  <c:v>1.12453386924297E-3</c:v>
                </c:pt>
                <c:pt idx="2642">
                  <c:v>1.12453386924297E-3</c:v>
                </c:pt>
                <c:pt idx="2643">
                  <c:v>1.12453386924297E-3</c:v>
                </c:pt>
                <c:pt idx="2644">
                  <c:v>1.12453386924297E-3</c:v>
                </c:pt>
                <c:pt idx="2645">
                  <c:v>1.12453386924297E-3</c:v>
                </c:pt>
                <c:pt idx="2646">
                  <c:v>1.12453386924297E-3</c:v>
                </c:pt>
                <c:pt idx="2647">
                  <c:v>1.12453386924297E-3</c:v>
                </c:pt>
                <c:pt idx="2648">
                  <c:v>1.12453386924297E-3</c:v>
                </c:pt>
                <c:pt idx="2649">
                  <c:v>1.12453386924297E-3</c:v>
                </c:pt>
                <c:pt idx="2650">
                  <c:v>1.12453386924297E-3</c:v>
                </c:pt>
                <c:pt idx="2651">
                  <c:v>1.12453386924297E-3</c:v>
                </c:pt>
                <c:pt idx="2652">
                  <c:v>1.12453386924297E-3</c:v>
                </c:pt>
                <c:pt idx="2653">
                  <c:v>1.12453386924297E-3</c:v>
                </c:pt>
                <c:pt idx="2654">
                  <c:v>1.12453386924297E-3</c:v>
                </c:pt>
                <c:pt idx="2655">
                  <c:v>1.12453386924297E-3</c:v>
                </c:pt>
                <c:pt idx="2656">
                  <c:v>1.12453386924297E-3</c:v>
                </c:pt>
                <c:pt idx="2657">
                  <c:v>1.12453386924297E-3</c:v>
                </c:pt>
                <c:pt idx="2658">
                  <c:v>1.12453386924297E-3</c:v>
                </c:pt>
                <c:pt idx="2659">
                  <c:v>1.12453386924297E-3</c:v>
                </c:pt>
                <c:pt idx="2660">
                  <c:v>1.12453386924297E-3</c:v>
                </c:pt>
                <c:pt idx="2661">
                  <c:v>1.12453386924297E-3</c:v>
                </c:pt>
                <c:pt idx="2662">
                  <c:v>1.12453386924297E-3</c:v>
                </c:pt>
                <c:pt idx="2663">
                  <c:v>1.12453386924297E-3</c:v>
                </c:pt>
                <c:pt idx="2664">
                  <c:v>1.12453386924297E-3</c:v>
                </c:pt>
                <c:pt idx="2665">
                  <c:v>1.12453386924297E-3</c:v>
                </c:pt>
                <c:pt idx="2666">
                  <c:v>1.12453386924297E-3</c:v>
                </c:pt>
                <c:pt idx="2667">
                  <c:v>1.12453386924297E-3</c:v>
                </c:pt>
                <c:pt idx="2668">
                  <c:v>1.12453386924297E-3</c:v>
                </c:pt>
                <c:pt idx="2669">
                  <c:v>1.12453386924297E-3</c:v>
                </c:pt>
                <c:pt idx="2670">
                  <c:v>1.12453386924297E-3</c:v>
                </c:pt>
                <c:pt idx="2671">
                  <c:v>1.12453386924297E-3</c:v>
                </c:pt>
                <c:pt idx="2672">
                  <c:v>1.12453386924297E-3</c:v>
                </c:pt>
                <c:pt idx="2673">
                  <c:v>1.12453386924297E-3</c:v>
                </c:pt>
                <c:pt idx="2674">
                  <c:v>1.12453386924297E-3</c:v>
                </c:pt>
                <c:pt idx="2675">
                  <c:v>1.12453386924297E-3</c:v>
                </c:pt>
                <c:pt idx="2676">
                  <c:v>1.12453386924297E-3</c:v>
                </c:pt>
                <c:pt idx="2677">
                  <c:v>1.12453386924297E-3</c:v>
                </c:pt>
                <c:pt idx="2678">
                  <c:v>1.12453386924297E-3</c:v>
                </c:pt>
                <c:pt idx="2679">
                  <c:v>1.12453386924297E-3</c:v>
                </c:pt>
                <c:pt idx="2680">
                  <c:v>1.12453386924297E-3</c:v>
                </c:pt>
                <c:pt idx="2681">
                  <c:v>1.12453386924297E-3</c:v>
                </c:pt>
                <c:pt idx="2682">
                  <c:v>1.12453386924297E-3</c:v>
                </c:pt>
                <c:pt idx="2683">
                  <c:v>1.12453386924297E-3</c:v>
                </c:pt>
                <c:pt idx="2684">
                  <c:v>1.12453386924297E-3</c:v>
                </c:pt>
                <c:pt idx="2685">
                  <c:v>1.12453386924297E-3</c:v>
                </c:pt>
                <c:pt idx="2686">
                  <c:v>1.12453386924297E-3</c:v>
                </c:pt>
                <c:pt idx="2687">
                  <c:v>1.12453386924297E-3</c:v>
                </c:pt>
                <c:pt idx="2688">
                  <c:v>1.12453386924297E-3</c:v>
                </c:pt>
                <c:pt idx="2689">
                  <c:v>1.12453386924297E-3</c:v>
                </c:pt>
                <c:pt idx="2690">
                  <c:v>1.12453386924297E-3</c:v>
                </c:pt>
                <c:pt idx="2691">
                  <c:v>1.12453386924297E-3</c:v>
                </c:pt>
                <c:pt idx="2692">
                  <c:v>1.12453386924297E-3</c:v>
                </c:pt>
                <c:pt idx="2693">
                  <c:v>1.12453386924297E-3</c:v>
                </c:pt>
                <c:pt idx="2694">
                  <c:v>1.12453386924297E-3</c:v>
                </c:pt>
                <c:pt idx="2695">
                  <c:v>1.12453386924297E-3</c:v>
                </c:pt>
                <c:pt idx="2696">
                  <c:v>1.12453386924297E-3</c:v>
                </c:pt>
                <c:pt idx="2697">
                  <c:v>1.12453386924297E-3</c:v>
                </c:pt>
                <c:pt idx="2698">
                  <c:v>1.12453386924297E-3</c:v>
                </c:pt>
                <c:pt idx="2699">
                  <c:v>1.12453386924297E-3</c:v>
                </c:pt>
                <c:pt idx="2700">
                  <c:v>1.12453386924297E-3</c:v>
                </c:pt>
                <c:pt idx="2701">
                  <c:v>1.12453386924297E-3</c:v>
                </c:pt>
                <c:pt idx="2702">
                  <c:v>1.12453386924297E-3</c:v>
                </c:pt>
                <c:pt idx="2703">
                  <c:v>1.12453386924297E-3</c:v>
                </c:pt>
                <c:pt idx="2704">
                  <c:v>1.12453386924297E-3</c:v>
                </c:pt>
                <c:pt idx="2705">
                  <c:v>1.12453386924297E-3</c:v>
                </c:pt>
                <c:pt idx="2706">
                  <c:v>1.12453386924297E-3</c:v>
                </c:pt>
                <c:pt idx="2707">
                  <c:v>1.12453386924297E-3</c:v>
                </c:pt>
                <c:pt idx="2708">
                  <c:v>1.12453386924297E-3</c:v>
                </c:pt>
                <c:pt idx="2709">
                  <c:v>1.12453386924297E-3</c:v>
                </c:pt>
                <c:pt idx="2710">
                  <c:v>1.12453386924297E-3</c:v>
                </c:pt>
                <c:pt idx="2711">
                  <c:v>1.12453386924297E-3</c:v>
                </c:pt>
                <c:pt idx="2712">
                  <c:v>1.12453386924297E-3</c:v>
                </c:pt>
                <c:pt idx="2713">
                  <c:v>1.12453386924297E-3</c:v>
                </c:pt>
                <c:pt idx="2714">
                  <c:v>1.12453386924297E-3</c:v>
                </c:pt>
                <c:pt idx="2715">
                  <c:v>1.12453386924297E-3</c:v>
                </c:pt>
                <c:pt idx="2716">
                  <c:v>1.12453386924297E-3</c:v>
                </c:pt>
                <c:pt idx="2717">
                  <c:v>1.12453386924297E-3</c:v>
                </c:pt>
                <c:pt idx="2718">
                  <c:v>1.12453386924297E-3</c:v>
                </c:pt>
                <c:pt idx="2719">
                  <c:v>1.12453386924297E-3</c:v>
                </c:pt>
                <c:pt idx="2720">
                  <c:v>1.12453386924297E-3</c:v>
                </c:pt>
                <c:pt idx="2721">
                  <c:v>1.12453386924297E-3</c:v>
                </c:pt>
                <c:pt idx="2722">
                  <c:v>1.12453386924297E-3</c:v>
                </c:pt>
                <c:pt idx="2723">
                  <c:v>1.12453386924297E-3</c:v>
                </c:pt>
                <c:pt idx="2724">
                  <c:v>1.12453386924297E-3</c:v>
                </c:pt>
                <c:pt idx="2725">
                  <c:v>1.12453386924297E-3</c:v>
                </c:pt>
                <c:pt idx="2726">
                  <c:v>1.12453386924297E-3</c:v>
                </c:pt>
                <c:pt idx="2727">
                  <c:v>1.12453386924297E-3</c:v>
                </c:pt>
                <c:pt idx="2728">
                  <c:v>1.12453386924297E-3</c:v>
                </c:pt>
                <c:pt idx="2729">
                  <c:v>1.12453386924297E-3</c:v>
                </c:pt>
                <c:pt idx="2730">
                  <c:v>1.12453386924297E-3</c:v>
                </c:pt>
                <c:pt idx="2731">
                  <c:v>1.12453386924297E-3</c:v>
                </c:pt>
                <c:pt idx="2732">
                  <c:v>1.12453386924297E-3</c:v>
                </c:pt>
                <c:pt idx="2733">
                  <c:v>1.12453386924297E-3</c:v>
                </c:pt>
                <c:pt idx="2734">
                  <c:v>1.12453386924297E-3</c:v>
                </c:pt>
                <c:pt idx="2735">
                  <c:v>1.12453386924297E-3</c:v>
                </c:pt>
                <c:pt idx="2736">
                  <c:v>1.12453386924297E-3</c:v>
                </c:pt>
                <c:pt idx="2737">
                  <c:v>1.12453386924297E-3</c:v>
                </c:pt>
                <c:pt idx="2738">
                  <c:v>1.12453386924297E-3</c:v>
                </c:pt>
                <c:pt idx="2739">
                  <c:v>1.12453386924297E-3</c:v>
                </c:pt>
                <c:pt idx="2740">
                  <c:v>1.12453386924297E-3</c:v>
                </c:pt>
                <c:pt idx="2741">
                  <c:v>1.12453386924297E-3</c:v>
                </c:pt>
                <c:pt idx="2742">
                  <c:v>1.12453386924297E-3</c:v>
                </c:pt>
                <c:pt idx="2743">
                  <c:v>1.12453386924297E-3</c:v>
                </c:pt>
                <c:pt idx="2744">
                  <c:v>1.12453386924297E-3</c:v>
                </c:pt>
                <c:pt idx="2745">
                  <c:v>1.12453386924297E-3</c:v>
                </c:pt>
                <c:pt idx="2746">
                  <c:v>1.12453386924297E-3</c:v>
                </c:pt>
                <c:pt idx="2747">
                  <c:v>1.12453386924297E-3</c:v>
                </c:pt>
                <c:pt idx="2748">
                  <c:v>1.12453386924297E-3</c:v>
                </c:pt>
                <c:pt idx="2749">
                  <c:v>1.12453386924297E-3</c:v>
                </c:pt>
                <c:pt idx="2750">
                  <c:v>1.12453386924297E-3</c:v>
                </c:pt>
                <c:pt idx="2751">
                  <c:v>1.12453386924297E-3</c:v>
                </c:pt>
                <c:pt idx="2752">
                  <c:v>1.12453386924297E-3</c:v>
                </c:pt>
                <c:pt idx="2753">
                  <c:v>1.12453386924297E-3</c:v>
                </c:pt>
                <c:pt idx="2754">
                  <c:v>1.12453386924297E-3</c:v>
                </c:pt>
                <c:pt idx="2755">
                  <c:v>1.12453386924297E-3</c:v>
                </c:pt>
                <c:pt idx="2756">
                  <c:v>1.12453386924297E-3</c:v>
                </c:pt>
                <c:pt idx="2757">
                  <c:v>1.12453386924297E-3</c:v>
                </c:pt>
                <c:pt idx="2758">
                  <c:v>1.12453386924297E-3</c:v>
                </c:pt>
                <c:pt idx="2759">
                  <c:v>1.12453386924297E-3</c:v>
                </c:pt>
                <c:pt idx="2760">
                  <c:v>1.12453386924297E-3</c:v>
                </c:pt>
                <c:pt idx="2761">
                  <c:v>1.12453386924297E-3</c:v>
                </c:pt>
                <c:pt idx="2762">
                  <c:v>1.12453386924297E-3</c:v>
                </c:pt>
                <c:pt idx="2763">
                  <c:v>1.12453386924297E-3</c:v>
                </c:pt>
                <c:pt idx="2764">
                  <c:v>1.12453386924297E-3</c:v>
                </c:pt>
                <c:pt idx="2765">
                  <c:v>1.12453386924297E-3</c:v>
                </c:pt>
                <c:pt idx="2766">
                  <c:v>1.12453386924297E-3</c:v>
                </c:pt>
                <c:pt idx="2767">
                  <c:v>1.12453386924297E-3</c:v>
                </c:pt>
                <c:pt idx="2768">
                  <c:v>1.12453386924297E-3</c:v>
                </c:pt>
                <c:pt idx="2769">
                  <c:v>1.12453386924297E-3</c:v>
                </c:pt>
                <c:pt idx="2770">
                  <c:v>1.12453386924297E-3</c:v>
                </c:pt>
                <c:pt idx="2771">
                  <c:v>1.12453386924297E-3</c:v>
                </c:pt>
                <c:pt idx="2772">
                  <c:v>1.12453386924297E-3</c:v>
                </c:pt>
                <c:pt idx="2773">
                  <c:v>1.12453386924297E-3</c:v>
                </c:pt>
                <c:pt idx="2774">
                  <c:v>1.12453386924297E-3</c:v>
                </c:pt>
                <c:pt idx="2775">
                  <c:v>1.12453386924297E-3</c:v>
                </c:pt>
                <c:pt idx="2776">
                  <c:v>1.12453386924297E-3</c:v>
                </c:pt>
                <c:pt idx="2777">
                  <c:v>1.12453386924297E-3</c:v>
                </c:pt>
                <c:pt idx="2778">
                  <c:v>1.12453386924297E-3</c:v>
                </c:pt>
                <c:pt idx="2779">
                  <c:v>1.12453386924297E-3</c:v>
                </c:pt>
                <c:pt idx="2780">
                  <c:v>1.12453386924297E-3</c:v>
                </c:pt>
                <c:pt idx="2781">
                  <c:v>1.12453386924297E-3</c:v>
                </c:pt>
                <c:pt idx="2782">
                  <c:v>1.12453386924297E-3</c:v>
                </c:pt>
                <c:pt idx="2783">
                  <c:v>1.12453386924297E-3</c:v>
                </c:pt>
                <c:pt idx="2784">
                  <c:v>1.12453386924297E-3</c:v>
                </c:pt>
                <c:pt idx="2785">
                  <c:v>1.12453386924297E-3</c:v>
                </c:pt>
                <c:pt idx="2786">
                  <c:v>1.12453386924297E-3</c:v>
                </c:pt>
                <c:pt idx="2787">
                  <c:v>1.12453386924297E-3</c:v>
                </c:pt>
                <c:pt idx="2788">
                  <c:v>1.12453386924297E-3</c:v>
                </c:pt>
                <c:pt idx="2789">
                  <c:v>1.12453386924297E-3</c:v>
                </c:pt>
                <c:pt idx="2790">
                  <c:v>1.12453386924297E-3</c:v>
                </c:pt>
                <c:pt idx="2791">
                  <c:v>1.12453386924297E-3</c:v>
                </c:pt>
                <c:pt idx="2792">
                  <c:v>1.12453386924297E-3</c:v>
                </c:pt>
                <c:pt idx="2793">
                  <c:v>1.12453386924297E-3</c:v>
                </c:pt>
                <c:pt idx="2794">
                  <c:v>1.12453386924297E-3</c:v>
                </c:pt>
                <c:pt idx="2795">
                  <c:v>1.12453386924297E-3</c:v>
                </c:pt>
                <c:pt idx="2796">
                  <c:v>1.12453386924297E-3</c:v>
                </c:pt>
                <c:pt idx="2797">
                  <c:v>1.12453386924297E-3</c:v>
                </c:pt>
                <c:pt idx="2798">
                  <c:v>1.12453386924297E-3</c:v>
                </c:pt>
                <c:pt idx="2799">
                  <c:v>1.12453386924297E-3</c:v>
                </c:pt>
                <c:pt idx="2800">
                  <c:v>1.12453386924297E-3</c:v>
                </c:pt>
                <c:pt idx="2801">
                  <c:v>1.12453386924297E-3</c:v>
                </c:pt>
                <c:pt idx="2802">
                  <c:v>1.12453386924297E-3</c:v>
                </c:pt>
                <c:pt idx="2803">
                  <c:v>1.12453386924297E-3</c:v>
                </c:pt>
                <c:pt idx="2804">
                  <c:v>1.12453386924297E-3</c:v>
                </c:pt>
                <c:pt idx="2805">
                  <c:v>1.12453386924297E-3</c:v>
                </c:pt>
                <c:pt idx="2806">
                  <c:v>1.12453386924297E-3</c:v>
                </c:pt>
                <c:pt idx="2807">
                  <c:v>1.12453386924297E-3</c:v>
                </c:pt>
                <c:pt idx="2808">
                  <c:v>1.12453386924297E-3</c:v>
                </c:pt>
                <c:pt idx="2809">
                  <c:v>1.12453386924297E-3</c:v>
                </c:pt>
                <c:pt idx="2810">
                  <c:v>1.12453386924297E-3</c:v>
                </c:pt>
                <c:pt idx="2811">
                  <c:v>1.12453386924297E-3</c:v>
                </c:pt>
                <c:pt idx="2812">
                  <c:v>1.12453386924297E-3</c:v>
                </c:pt>
                <c:pt idx="2813">
                  <c:v>1.12453386924297E-3</c:v>
                </c:pt>
                <c:pt idx="2814">
                  <c:v>1.12453386924297E-3</c:v>
                </c:pt>
                <c:pt idx="2815">
                  <c:v>1.12453386924297E-3</c:v>
                </c:pt>
                <c:pt idx="2816">
                  <c:v>1.12453386924297E-3</c:v>
                </c:pt>
                <c:pt idx="2817">
                  <c:v>1.12453386924297E-3</c:v>
                </c:pt>
                <c:pt idx="2818">
                  <c:v>1.12453386924297E-3</c:v>
                </c:pt>
                <c:pt idx="2819">
                  <c:v>1.12453386924297E-3</c:v>
                </c:pt>
                <c:pt idx="2820">
                  <c:v>1.12453386924297E-3</c:v>
                </c:pt>
                <c:pt idx="2821">
                  <c:v>1.12453386924297E-3</c:v>
                </c:pt>
                <c:pt idx="2822">
                  <c:v>1.12453386924297E-3</c:v>
                </c:pt>
                <c:pt idx="2823">
                  <c:v>1.12453386924297E-3</c:v>
                </c:pt>
                <c:pt idx="2824">
                  <c:v>1.12453386924297E-3</c:v>
                </c:pt>
                <c:pt idx="2825">
                  <c:v>1.12453386924297E-3</c:v>
                </c:pt>
                <c:pt idx="2826">
                  <c:v>1.12453386924297E-3</c:v>
                </c:pt>
                <c:pt idx="2827">
                  <c:v>1.12453386924297E-3</c:v>
                </c:pt>
                <c:pt idx="2828">
                  <c:v>1.12453386924297E-3</c:v>
                </c:pt>
                <c:pt idx="2829">
                  <c:v>1.12453386924297E-3</c:v>
                </c:pt>
                <c:pt idx="2830">
                  <c:v>1.12453386924297E-3</c:v>
                </c:pt>
                <c:pt idx="2831">
                  <c:v>1.12453386924297E-3</c:v>
                </c:pt>
                <c:pt idx="2832">
                  <c:v>1.12453386924297E-3</c:v>
                </c:pt>
                <c:pt idx="2833">
                  <c:v>1.12453386924297E-3</c:v>
                </c:pt>
                <c:pt idx="2834">
                  <c:v>1.12453386924297E-3</c:v>
                </c:pt>
                <c:pt idx="2835">
                  <c:v>1.12453386924297E-3</c:v>
                </c:pt>
                <c:pt idx="2836">
                  <c:v>1.12453386924297E-3</c:v>
                </c:pt>
                <c:pt idx="2837">
                  <c:v>1.12453386924297E-3</c:v>
                </c:pt>
                <c:pt idx="2838">
                  <c:v>1.12453386924297E-3</c:v>
                </c:pt>
                <c:pt idx="2839">
                  <c:v>1.12453386924297E-3</c:v>
                </c:pt>
                <c:pt idx="2840">
                  <c:v>1.12453386924297E-3</c:v>
                </c:pt>
                <c:pt idx="2841">
                  <c:v>1.12453386924297E-3</c:v>
                </c:pt>
                <c:pt idx="2842">
                  <c:v>1.12453386924297E-3</c:v>
                </c:pt>
                <c:pt idx="2843">
                  <c:v>1.12453386924297E-3</c:v>
                </c:pt>
                <c:pt idx="2844">
                  <c:v>1.12453386924297E-3</c:v>
                </c:pt>
                <c:pt idx="2845">
                  <c:v>1.12453386924297E-3</c:v>
                </c:pt>
                <c:pt idx="2846">
                  <c:v>1.12453386924297E-3</c:v>
                </c:pt>
                <c:pt idx="2847">
                  <c:v>1.12453386924297E-3</c:v>
                </c:pt>
                <c:pt idx="2848">
                  <c:v>1.12453386924297E-3</c:v>
                </c:pt>
                <c:pt idx="2849">
                  <c:v>1.12453386924297E-3</c:v>
                </c:pt>
                <c:pt idx="2850">
                  <c:v>1.12453386924297E-3</c:v>
                </c:pt>
                <c:pt idx="2851">
                  <c:v>1.12453386924297E-3</c:v>
                </c:pt>
                <c:pt idx="2852">
                  <c:v>1.12453386924297E-3</c:v>
                </c:pt>
                <c:pt idx="2853">
                  <c:v>1.12453386924297E-3</c:v>
                </c:pt>
                <c:pt idx="2854">
                  <c:v>1.12453386924297E-3</c:v>
                </c:pt>
                <c:pt idx="2855">
                  <c:v>1.12453386924297E-3</c:v>
                </c:pt>
                <c:pt idx="2856">
                  <c:v>1.12453386924297E-3</c:v>
                </c:pt>
                <c:pt idx="2857">
                  <c:v>1.12453386924297E-3</c:v>
                </c:pt>
                <c:pt idx="2858">
                  <c:v>1.12453386924297E-3</c:v>
                </c:pt>
                <c:pt idx="2859">
                  <c:v>1.12453386924297E-3</c:v>
                </c:pt>
                <c:pt idx="2860">
                  <c:v>1.12453386924297E-3</c:v>
                </c:pt>
                <c:pt idx="2861">
                  <c:v>1.12453386924297E-3</c:v>
                </c:pt>
                <c:pt idx="2862">
                  <c:v>1.12453386924297E-3</c:v>
                </c:pt>
                <c:pt idx="2863">
                  <c:v>1.12453386924297E-3</c:v>
                </c:pt>
                <c:pt idx="2864">
                  <c:v>1.12453386924297E-3</c:v>
                </c:pt>
                <c:pt idx="2865">
                  <c:v>1.12453386924297E-3</c:v>
                </c:pt>
                <c:pt idx="2866">
                  <c:v>1.12453386924297E-3</c:v>
                </c:pt>
                <c:pt idx="2867">
                  <c:v>1.12453386924297E-3</c:v>
                </c:pt>
                <c:pt idx="2868">
                  <c:v>1.12453386924297E-3</c:v>
                </c:pt>
                <c:pt idx="2869">
                  <c:v>1.12453386924297E-3</c:v>
                </c:pt>
                <c:pt idx="2870">
                  <c:v>1.12453386924297E-3</c:v>
                </c:pt>
                <c:pt idx="2871">
                  <c:v>1.12453386924297E-3</c:v>
                </c:pt>
                <c:pt idx="2872">
                  <c:v>1.12453386924297E-3</c:v>
                </c:pt>
                <c:pt idx="2873">
                  <c:v>1.12453386924297E-3</c:v>
                </c:pt>
                <c:pt idx="2874">
                  <c:v>1.12453386924297E-3</c:v>
                </c:pt>
                <c:pt idx="2875">
                  <c:v>1.12453386924297E-3</c:v>
                </c:pt>
                <c:pt idx="2876">
                  <c:v>1.12453386924297E-3</c:v>
                </c:pt>
                <c:pt idx="2877">
                  <c:v>1.12453386924297E-3</c:v>
                </c:pt>
                <c:pt idx="2878">
                  <c:v>1.12453386924297E-3</c:v>
                </c:pt>
                <c:pt idx="2879">
                  <c:v>1.12453386924297E-3</c:v>
                </c:pt>
                <c:pt idx="2880">
                  <c:v>1.12453386924297E-3</c:v>
                </c:pt>
                <c:pt idx="2881">
                  <c:v>1.12453386924297E-3</c:v>
                </c:pt>
                <c:pt idx="2882">
                  <c:v>1.12453386924297E-3</c:v>
                </c:pt>
                <c:pt idx="2883">
                  <c:v>1.12453386924297E-3</c:v>
                </c:pt>
                <c:pt idx="2884">
                  <c:v>1.12453386924297E-3</c:v>
                </c:pt>
                <c:pt idx="2885">
                  <c:v>1.12453386924297E-3</c:v>
                </c:pt>
                <c:pt idx="2886">
                  <c:v>1.12453386924297E-3</c:v>
                </c:pt>
                <c:pt idx="2887">
                  <c:v>1.12453386924297E-3</c:v>
                </c:pt>
                <c:pt idx="2888">
                  <c:v>1.12453386924297E-3</c:v>
                </c:pt>
                <c:pt idx="2889">
                  <c:v>1.12453386924297E-3</c:v>
                </c:pt>
                <c:pt idx="2890">
                  <c:v>1.12453386924297E-3</c:v>
                </c:pt>
                <c:pt idx="2891">
                  <c:v>1.12453386924297E-3</c:v>
                </c:pt>
                <c:pt idx="2892">
                  <c:v>1.12453386924297E-3</c:v>
                </c:pt>
                <c:pt idx="2893">
                  <c:v>1.12453386924297E-3</c:v>
                </c:pt>
                <c:pt idx="2894">
                  <c:v>1.12453386924297E-3</c:v>
                </c:pt>
                <c:pt idx="2895">
                  <c:v>1.12453386924297E-3</c:v>
                </c:pt>
                <c:pt idx="2896">
                  <c:v>1.12453386924297E-3</c:v>
                </c:pt>
                <c:pt idx="2897">
                  <c:v>1.12453386924297E-3</c:v>
                </c:pt>
                <c:pt idx="2898">
                  <c:v>1.12453386924297E-3</c:v>
                </c:pt>
                <c:pt idx="2899">
                  <c:v>1.12453386924297E-3</c:v>
                </c:pt>
                <c:pt idx="2900">
                  <c:v>1.12453386924297E-3</c:v>
                </c:pt>
                <c:pt idx="2901">
                  <c:v>1.12453386924297E-3</c:v>
                </c:pt>
                <c:pt idx="2902">
                  <c:v>1.12453386924297E-3</c:v>
                </c:pt>
                <c:pt idx="2903">
                  <c:v>1.12453386924297E-3</c:v>
                </c:pt>
                <c:pt idx="2904">
                  <c:v>1.12453386924297E-3</c:v>
                </c:pt>
                <c:pt idx="2905">
                  <c:v>1.12453386924297E-3</c:v>
                </c:pt>
                <c:pt idx="2906">
                  <c:v>1.12453386924297E-3</c:v>
                </c:pt>
                <c:pt idx="2907">
                  <c:v>1.12453386924297E-3</c:v>
                </c:pt>
                <c:pt idx="2908">
                  <c:v>1.12453386924297E-3</c:v>
                </c:pt>
                <c:pt idx="2909">
                  <c:v>1.12453386924297E-3</c:v>
                </c:pt>
                <c:pt idx="2910">
                  <c:v>1.12453386924297E-3</c:v>
                </c:pt>
                <c:pt idx="2911">
                  <c:v>1.12453386924297E-3</c:v>
                </c:pt>
                <c:pt idx="2912">
                  <c:v>1.12453386924297E-3</c:v>
                </c:pt>
                <c:pt idx="2913">
                  <c:v>1.12453386924297E-3</c:v>
                </c:pt>
                <c:pt idx="2914">
                  <c:v>1.12453386924297E-3</c:v>
                </c:pt>
                <c:pt idx="2915">
                  <c:v>1.12453386924297E-3</c:v>
                </c:pt>
                <c:pt idx="2916">
                  <c:v>1.12453386924297E-3</c:v>
                </c:pt>
                <c:pt idx="2917">
                  <c:v>1.12453386924297E-3</c:v>
                </c:pt>
                <c:pt idx="2918">
                  <c:v>1.12453386924297E-3</c:v>
                </c:pt>
                <c:pt idx="2919">
                  <c:v>1.12453386924297E-3</c:v>
                </c:pt>
                <c:pt idx="2920">
                  <c:v>1.12453386924297E-3</c:v>
                </c:pt>
                <c:pt idx="2921">
                  <c:v>1.12453386924297E-3</c:v>
                </c:pt>
                <c:pt idx="2922">
                  <c:v>1.12453386924297E-3</c:v>
                </c:pt>
                <c:pt idx="2923">
                  <c:v>1.12453386924297E-3</c:v>
                </c:pt>
                <c:pt idx="2924">
                  <c:v>1.12453386924297E-3</c:v>
                </c:pt>
                <c:pt idx="2925">
                  <c:v>1.12453386924297E-3</c:v>
                </c:pt>
                <c:pt idx="2926">
                  <c:v>1.12453386924297E-3</c:v>
                </c:pt>
                <c:pt idx="2927">
                  <c:v>1.12453386924297E-3</c:v>
                </c:pt>
                <c:pt idx="2928">
                  <c:v>1.12453386924297E-3</c:v>
                </c:pt>
                <c:pt idx="2929">
                  <c:v>1.12453386924297E-3</c:v>
                </c:pt>
                <c:pt idx="2930">
                  <c:v>1.12453386924297E-3</c:v>
                </c:pt>
                <c:pt idx="2931">
                  <c:v>1.12453386924297E-3</c:v>
                </c:pt>
                <c:pt idx="2932">
                  <c:v>1.12453386924297E-3</c:v>
                </c:pt>
                <c:pt idx="2933">
                  <c:v>1.12453386924297E-3</c:v>
                </c:pt>
                <c:pt idx="2934">
                  <c:v>1.12453386924297E-3</c:v>
                </c:pt>
                <c:pt idx="2935">
                  <c:v>1.12453386924297E-3</c:v>
                </c:pt>
                <c:pt idx="2936">
                  <c:v>1.12453386924297E-3</c:v>
                </c:pt>
                <c:pt idx="2937">
                  <c:v>1.12453386924297E-3</c:v>
                </c:pt>
                <c:pt idx="2938">
                  <c:v>1.12453386924297E-3</c:v>
                </c:pt>
                <c:pt idx="2939">
                  <c:v>1.12453386924297E-3</c:v>
                </c:pt>
                <c:pt idx="2940">
                  <c:v>1.12453386924297E-3</c:v>
                </c:pt>
                <c:pt idx="2941">
                  <c:v>1.12453386924297E-3</c:v>
                </c:pt>
                <c:pt idx="2942">
                  <c:v>1.12453386924297E-3</c:v>
                </c:pt>
                <c:pt idx="2943">
                  <c:v>1.12453386924297E-3</c:v>
                </c:pt>
                <c:pt idx="2944">
                  <c:v>1.12453386924297E-3</c:v>
                </c:pt>
                <c:pt idx="2945">
                  <c:v>1.12453386924297E-3</c:v>
                </c:pt>
                <c:pt idx="2946">
                  <c:v>1.12453386924297E-3</c:v>
                </c:pt>
                <c:pt idx="2947">
                  <c:v>1.12453386924297E-3</c:v>
                </c:pt>
                <c:pt idx="2948">
                  <c:v>1.12453386924297E-3</c:v>
                </c:pt>
                <c:pt idx="2949">
                  <c:v>1.12453386924297E-3</c:v>
                </c:pt>
                <c:pt idx="2950">
                  <c:v>1.12453386924297E-3</c:v>
                </c:pt>
                <c:pt idx="2951">
                  <c:v>1.12453386924297E-3</c:v>
                </c:pt>
                <c:pt idx="2952">
                  <c:v>1.12453386924297E-3</c:v>
                </c:pt>
                <c:pt idx="2953">
                  <c:v>1.12453386924297E-3</c:v>
                </c:pt>
                <c:pt idx="2954">
                  <c:v>1.12453386924297E-3</c:v>
                </c:pt>
                <c:pt idx="2955">
                  <c:v>1.12453386924297E-3</c:v>
                </c:pt>
                <c:pt idx="2956">
                  <c:v>1.12453386924297E-3</c:v>
                </c:pt>
                <c:pt idx="2957">
                  <c:v>1.12453386924297E-3</c:v>
                </c:pt>
                <c:pt idx="2958">
                  <c:v>1.12453386924297E-3</c:v>
                </c:pt>
                <c:pt idx="2959">
                  <c:v>1.12453386924297E-3</c:v>
                </c:pt>
                <c:pt idx="2960">
                  <c:v>1.12453386924297E-3</c:v>
                </c:pt>
                <c:pt idx="2961">
                  <c:v>1.12453386924297E-3</c:v>
                </c:pt>
                <c:pt idx="2962">
                  <c:v>1.12453386924297E-3</c:v>
                </c:pt>
                <c:pt idx="2963">
                  <c:v>1.12453386924297E-3</c:v>
                </c:pt>
                <c:pt idx="2964">
                  <c:v>1.12453386924297E-3</c:v>
                </c:pt>
                <c:pt idx="2965">
                  <c:v>1.12453386924297E-3</c:v>
                </c:pt>
                <c:pt idx="2966">
                  <c:v>1.12453386924297E-3</c:v>
                </c:pt>
                <c:pt idx="2967">
                  <c:v>1.12453386924297E-3</c:v>
                </c:pt>
                <c:pt idx="2968">
                  <c:v>1.12453386924297E-3</c:v>
                </c:pt>
                <c:pt idx="2969">
                  <c:v>1.12453386924297E-3</c:v>
                </c:pt>
                <c:pt idx="2970">
                  <c:v>1.12453386924297E-3</c:v>
                </c:pt>
                <c:pt idx="2971">
                  <c:v>1.12453386924297E-3</c:v>
                </c:pt>
                <c:pt idx="2972">
                  <c:v>1.12453386924297E-3</c:v>
                </c:pt>
                <c:pt idx="2973">
                  <c:v>1.12453386924297E-3</c:v>
                </c:pt>
                <c:pt idx="2974">
                  <c:v>1.12453386924297E-3</c:v>
                </c:pt>
                <c:pt idx="2975">
                  <c:v>1.12453386924297E-3</c:v>
                </c:pt>
                <c:pt idx="2976">
                  <c:v>1.12453386924297E-3</c:v>
                </c:pt>
                <c:pt idx="2977">
                  <c:v>1.12453386924297E-3</c:v>
                </c:pt>
                <c:pt idx="2978">
                  <c:v>1.12453386924297E-3</c:v>
                </c:pt>
                <c:pt idx="2979">
                  <c:v>1.12453386924297E-3</c:v>
                </c:pt>
                <c:pt idx="2980">
                  <c:v>1.12453386924297E-3</c:v>
                </c:pt>
                <c:pt idx="2981">
                  <c:v>1.12453386924297E-3</c:v>
                </c:pt>
                <c:pt idx="2982">
                  <c:v>1.12453386924297E-3</c:v>
                </c:pt>
                <c:pt idx="2983">
                  <c:v>1.12453386924297E-3</c:v>
                </c:pt>
                <c:pt idx="2984">
                  <c:v>1.12453386924297E-3</c:v>
                </c:pt>
                <c:pt idx="2985">
                  <c:v>1.12453386924297E-3</c:v>
                </c:pt>
                <c:pt idx="2986">
                  <c:v>1.12453386924297E-3</c:v>
                </c:pt>
                <c:pt idx="2987">
                  <c:v>1.12453386924297E-3</c:v>
                </c:pt>
                <c:pt idx="2988">
                  <c:v>1.12453386924297E-3</c:v>
                </c:pt>
                <c:pt idx="2989">
                  <c:v>1.12453386924297E-3</c:v>
                </c:pt>
                <c:pt idx="2990">
                  <c:v>1.12453386924297E-3</c:v>
                </c:pt>
                <c:pt idx="2991">
                  <c:v>1.12453386924297E-3</c:v>
                </c:pt>
                <c:pt idx="2992">
                  <c:v>1.12453386924297E-3</c:v>
                </c:pt>
                <c:pt idx="2993">
                  <c:v>1.12453386924297E-3</c:v>
                </c:pt>
                <c:pt idx="2994">
                  <c:v>1.12453386924297E-3</c:v>
                </c:pt>
                <c:pt idx="2995">
                  <c:v>1.12453386924297E-3</c:v>
                </c:pt>
                <c:pt idx="2996">
                  <c:v>1.12453386924297E-3</c:v>
                </c:pt>
                <c:pt idx="2997">
                  <c:v>1.12453386924297E-3</c:v>
                </c:pt>
                <c:pt idx="2998">
                  <c:v>1.12453386924297E-3</c:v>
                </c:pt>
                <c:pt idx="2999">
                  <c:v>1.12453386924297E-3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7A0-499D-B3E3-099C2C5E76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38018400"/>
        <c:axId val="1438015488"/>
      </c:lineChart>
      <c:catAx>
        <c:axId val="14380184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Iterations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8015488"/>
        <c:crosses val="autoZero"/>
        <c:auto val="1"/>
        <c:lblAlgn val="ctr"/>
        <c:lblOffset val="100"/>
        <c:noMultiLvlLbl val="0"/>
      </c:catAx>
      <c:valAx>
        <c:axId val="1438015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Decay</a:t>
                </a:r>
                <a:r>
                  <a:rPr lang="en-US" baseline="0"/>
                  <a:t> value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8018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performance</a:t>
            </a:r>
            <a:r>
              <a:rPr lang="en-US" baseline="0"/>
              <a:t> based on accuracy-size ratio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Tennis!$E$4</c:f>
              <c:strCache>
                <c:ptCount val="1"/>
                <c:pt idx="0">
                  <c:v>perf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Tennis!$E$5:$E$2604</c:f>
              <c:numCache>
                <c:formatCode>General</c:formatCode>
                <c:ptCount val="2600"/>
                <c:pt idx="0">
                  <c:v>572.83384792657705</c:v>
                </c:pt>
                <c:pt idx="1">
                  <c:v>572.83384792657705</c:v>
                </c:pt>
                <c:pt idx="2">
                  <c:v>572.83384792657705</c:v>
                </c:pt>
                <c:pt idx="3">
                  <c:v>572.83384792657705</c:v>
                </c:pt>
                <c:pt idx="4">
                  <c:v>572.83384792657705</c:v>
                </c:pt>
                <c:pt idx="5">
                  <c:v>572.83384792657705</c:v>
                </c:pt>
                <c:pt idx="6">
                  <c:v>572.83384792657705</c:v>
                </c:pt>
                <c:pt idx="7">
                  <c:v>572.83384792657705</c:v>
                </c:pt>
                <c:pt idx="8">
                  <c:v>572.83384792657705</c:v>
                </c:pt>
                <c:pt idx="9">
                  <c:v>572.83384792657705</c:v>
                </c:pt>
                <c:pt idx="10">
                  <c:v>572.83384792657705</c:v>
                </c:pt>
                <c:pt idx="11">
                  <c:v>572.83384792657705</c:v>
                </c:pt>
                <c:pt idx="12">
                  <c:v>572.83384792657705</c:v>
                </c:pt>
                <c:pt idx="13">
                  <c:v>572.83384792657705</c:v>
                </c:pt>
                <c:pt idx="14">
                  <c:v>572.83384792657705</c:v>
                </c:pt>
                <c:pt idx="15">
                  <c:v>572.83384792657705</c:v>
                </c:pt>
                <c:pt idx="16">
                  <c:v>572.83384792657705</c:v>
                </c:pt>
                <c:pt idx="17">
                  <c:v>572.83384792657705</c:v>
                </c:pt>
                <c:pt idx="18">
                  <c:v>572.83384792657705</c:v>
                </c:pt>
                <c:pt idx="19">
                  <c:v>572.83384792657705</c:v>
                </c:pt>
                <c:pt idx="20">
                  <c:v>572.83384792657705</c:v>
                </c:pt>
                <c:pt idx="21">
                  <c:v>572.83384792657705</c:v>
                </c:pt>
                <c:pt idx="22">
                  <c:v>572.83384792657705</c:v>
                </c:pt>
                <c:pt idx="23">
                  <c:v>572.83384792657705</c:v>
                </c:pt>
                <c:pt idx="24">
                  <c:v>572.83384792657705</c:v>
                </c:pt>
                <c:pt idx="25">
                  <c:v>572.83384792657705</c:v>
                </c:pt>
                <c:pt idx="26">
                  <c:v>572.83384792657705</c:v>
                </c:pt>
                <c:pt idx="27">
                  <c:v>572.83384792657705</c:v>
                </c:pt>
                <c:pt idx="28">
                  <c:v>572.83384792657705</c:v>
                </c:pt>
                <c:pt idx="29">
                  <c:v>572.83384792657705</c:v>
                </c:pt>
                <c:pt idx="30">
                  <c:v>572.83384792657705</c:v>
                </c:pt>
                <c:pt idx="31">
                  <c:v>572.83384792657705</c:v>
                </c:pt>
                <c:pt idx="32">
                  <c:v>572.83384792657705</c:v>
                </c:pt>
                <c:pt idx="33">
                  <c:v>572.83384792657705</c:v>
                </c:pt>
                <c:pt idx="34">
                  <c:v>572.83384792657705</c:v>
                </c:pt>
                <c:pt idx="35">
                  <c:v>572.83384792657705</c:v>
                </c:pt>
                <c:pt idx="36">
                  <c:v>572.83384792657705</c:v>
                </c:pt>
                <c:pt idx="37">
                  <c:v>572.83384792657705</c:v>
                </c:pt>
                <c:pt idx="38">
                  <c:v>572.83384792657705</c:v>
                </c:pt>
                <c:pt idx="39">
                  <c:v>572.83384792657705</c:v>
                </c:pt>
                <c:pt idx="40">
                  <c:v>572.83384792657705</c:v>
                </c:pt>
                <c:pt idx="41">
                  <c:v>572.83384792657705</c:v>
                </c:pt>
                <c:pt idx="42">
                  <c:v>572.83384792657705</c:v>
                </c:pt>
                <c:pt idx="43">
                  <c:v>572.83384792657705</c:v>
                </c:pt>
                <c:pt idx="44">
                  <c:v>572.83384792657705</c:v>
                </c:pt>
                <c:pt idx="45">
                  <c:v>572.83384792657705</c:v>
                </c:pt>
                <c:pt idx="46">
                  <c:v>572.83384792657705</c:v>
                </c:pt>
                <c:pt idx="47">
                  <c:v>572.83384792657705</c:v>
                </c:pt>
                <c:pt idx="48">
                  <c:v>572.83384792657705</c:v>
                </c:pt>
                <c:pt idx="49">
                  <c:v>572.83384792657705</c:v>
                </c:pt>
                <c:pt idx="50">
                  <c:v>572.83384792657705</c:v>
                </c:pt>
                <c:pt idx="51">
                  <c:v>572.83384792657705</c:v>
                </c:pt>
                <c:pt idx="52">
                  <c:v>572.83384792657705</c:v>
                </c:pt>
                <c:pt idx="53">
                  <c:v>572.83384792657705</c:v>
                </c:pt>
                <c:pt idx="54">
                  <c:v>572.83384792657705</c:v>
                </c:pt>
                <c:pt idx="55">
                  <c:v>572.83384792657705</c:v>
                </c:pt>
                <c:pt idx="56">
                  <c:v>572.83384792657705</c:v>
                </c:pt>
                <c:pt idx="57">
                  <c:v>572.83384792657705</c:v>
                </c:pt>
                <c:pt idx="58">
                  <c:v>572.83384792657705</c:v>
                </c:pt>
                <c:pt idx="59">
                  <c:v>572.83384792657705</c:v>
                </c:pt>
                <c:pt idx="60">
                  <c:v>572.83384792657705</c:v>
                </c:pt>
                <c:pt idx="61">
                  <c:v>572.83384792657705</c:v>
                </c:pt>
                <c:pt idx="62">
                  <c:v>572.83384792657705</c:v>
                </c:pt>
                <c:pt idx="63">
                  <c:v>572.83384792657705</c:v>
                </c:pt>
                <c:pt idx="64">
                  <c:v>572.83384792657705</c:v>
                </c:pt>
                <c:pt idx="65">
                  <c:v>572.83384792657705</c:v>
                </c:pt>
                <c:pt idx="66">
                  <c:v>572.83384792657705</c:v>
                </c:pt>
                <c:pt idx="67">
                  <c:v>572.83384792657705</c:v>
                </c:pt>
                <c:pt idx="68">
                  <c:v>572.83384792657705</c:v>
                </c:pt>
                <c:pt idx="69">
                  <c:v>572.83384792657705</c:v>
                </c:pt>
                <c:pt idx="70">
                  <c:v>572.83384792657705</c:v>
                </c:pt>
                <c:pt idx="71">
                  <c:v>572.83384792657705</c:v>
                </c:pt>
                <c:pt idx="72">
                  <c:v>572.83384792657705</c:v>
                </c:pt>
                <c:pt idx="73">
                  <c:v>572.83384792657705</c:v>
                </c:pt>
                <c:pt idx="74">
                  <c:v>572.83384792657705</c:v>
                </c:pt>
                <c:pt idx="75">
                  <c:v>572.83384792657705</c:v>
                </c:pt>
                <c:pt idx="76">
                  <c:v>572.83384792657705</c:v>
                </c:pt>
                <c:pt idx="77">
                  <c:v>572.83384792657705</c:v>
                </c:pt>
                <c:pt idx="78">
                  <c:v>572.83384792657705</c:v>
                </c:pt>
                <c:pt idx="79">
                  <c:v>572.83384792657705</c:v>
                </c:pt>
                <c:pt idx="80">
                  <c:v>572.83384792657705</c:v>
                </c:pt>
                <c:pt idx="81">
                  <c:v>572.83384792657705</c:v>
                </c:pt>
                <c:pt idx="82">
                  <c:v>572.83384792657705</c:v>
                </c:pt>
                <c:pt idx="83">
                  <c:v>572.83384792657705</c:v>
                </c:pt>
                <c:pt idx="84">
                  <c:v>572.83384792657705</c:v>
                </c:pt>
                <c:pt idx="85">
                  <c:v>572.83384792657705</c:v>
                </c:pt>
                <c:pt idx="86">
                  <c:v>572.83384792657705</c:v>
                </c:pt>
                <c:pt idx="87">
                  <c:v>572.83384792657705</c:v>
                </c:pt>
                <c:pt idx="88">
                  <c:v>572.83384792657705</c:v>
                </c:pt>
                <c:pt idx="89">
                  <c:v>572.83384792657705</c:v>
                </c:pt>
                <c:pt idx="90">
                  <c:v>572.83384792657705</c:v>
                </c:pt>
                <c:pt idx="91">
                  <c:v>572.83384792657705</c:v>
                </c:pt>
                <c:pt idx="92">
                  <c:v>572.83384792657705</c:v>
                </c:pt>
                <c:pt idx="93">
                  <c:v>572.83384792657705</c:v>
                </c:pt>
                <c:pt idx="94">
                  <c:v>572.83384792657705</c:v>
                </c:pt>
                <c:pt idx="95">
                  <c:v>572.83384792657705</c:v>
                </c:pt>
                <c:pt idx="96">
                  <c:v>572.83384792657705</c:v>
                </c:pt>
                <c:pt idx="97">
                  <c:v>572.83384792657705</c:v>
                </c:pt>
                <c:pt idx="98">
                  <c:v>572.83384792657705</c:v>
                </c:pt>
                <c:pt idx="99">
                  <c:v>572.83384792657705</c:v>
                </c:pt>
                <c:pt idx="100">
                  <c:v>572.83384792657705</c:v>
                </c:pt>
                <c:pt idx="101">
                  <c:v>572.83384792657705</c:v>
                </c:pt>
                <c:pt idx="102">
                  <c:v>572.83384792657705</c:v>
                </c:pt>
                <c:pt idx="103">
                  <c:v>572.83384792657705</c:v>
                </c:pt>
                <c:pt idx="104">
                  <c:v>572.83384792657705</c:v>
                </c:pt>
                <c:pt idx="105">
                  <c:v>572.83384792657705</c:v>
                </c:pt>
                <c:pt idx="106">
                  <c:v>572.83384792657705</c:v>
                </c:pt>
                <c:pt idx="107">
                  <c:v>572.83384792657705</c:v>
                </c:pt>
                <c:pt idx="108">
                  <c:v>572.83384792657705</c:v>
                </c:pt>
                <c:pt idx="109">
                  <c:v>572.83384792657705</c:v>
                </c:pt>
                <c:pt idx="110">
                  <c:v>572.83384792657705</c:v>
                </c:pt>
                <c:pt idx="111">
                  <c:v>572.83384792657705</c:v>
                </c:pt>
                <c:pt idx="112">
                  <c:v>572.83384792657705</c:v>
                </c:pt>
                <c:pt idx="113">
                  <c:v>572.83384792657705</c:v>
                </c:pt>
                <c:pt idx="114">
                  <c:v>572.83384792657705</c:v>
                </c:pt>
                <c:pt idx="115">
                  <c:v>572.83384792657705</c:v>
                </c:pt>
                <c:pt idx="116">
                  <c:v>572.83384792657705</c:v>
                </c:pt>
                <c:pt idx="117">
                  <c:v>572.83384792657705</c:v>
                </c:pt>
                <c:pt idx="118">
                  <c:v>572.83384792657705</c:v>
                </c:pt>
                <c:pt idx="119">
                  <c:v>572.83384792657705</c:v>
                </c:pt>
                <c:pt idx="120">
                  <c:v>572.83384792657705</c:v>
                </c:pt>
                <c:pt idx="121">
                  <c:v>572.83384792657705</c:v>
                </c:pt>
                <c:pt idx="122">
                  <c:v>572.83384792657705</c:v>
                </c:pt>
                <c:pt idx="123">
                  <c:v>572.83384792657705</c:v>
                </c:pt>
                <c:pt idx="124">
                  <c:v>572.83384792657705</c:v>
                </c:pt>
                <c:pt idx="125">
                  <c:v>572.83384792657705</c:v>
                </c:pt>
                <c:pt idx="126">
                  <c:v>572.83384792657705</c:v>
                </c:pt>
                <c:pt idx="127">
                  <c:v>572.83384792657705</c:v>
                </c:pt>
                <c:pt idx="128">
                  <c:v>572.83384792657705</c:v>
                </c:pt>
                <c:pt idx="129">
                  <c:v>572.83384792657705</c:v>
                </c:pt>
                <c:pt idx="130">
                  <c:v>572.83384792657705</c:v>
                </c:pt>
                <c:pt idx="131">
                  <c:v>572.83384792657705</c:v>
                </c:pt>
                <c:pt idx="132">
                  <c:v>572.83384792657705</c:v>
                </c:pt>
                <c:pt idx="133">
                  <c:v>572.83384792657705</c:v>
                </c:pt>
                <c:pt idx="134">
                  <c:v>572.83384792657705</c:v>
                </c:pt>
                <c:pt idx="135">
                  <c:v>572.83384792657705</c:v>
                </c:pt>
                <c:pt idx="136">
                  <c:v>572.83384792657705</c:v>
                </c:pt>
                <c:pt idx="137">
                  <c:v>572.83384792657705</c:v>
                </c:pt>
                <c:pt idx="138">
                  <c:v>572.83384792657705</c:v>
                </c:pt>
                <c:pt idx="139">
                  <c:v>572.83384792657705</c:v>
                </c:pt>
                <c:pt idx="140">
                  <c:v>572.83384792657705</c:v>
                </c:pt>
                <c:pt idx="141">
                  <c:v>572.83384792657705</c:v>
                </c:pt>
                <c:pt idx="142">
                  <c:v>572.83384792657705</c:v>
                </c:pt>
                <c:pt idx="143">
                  <c:v>572.83384792657705</c:v>
                </c:pt>
                <c:pt idx="144">
                  <c:v>572.83384792657705</c:v>
                </c:pt>
                <c:pt idx="145">
                  <c:v>572.83384792657705</c:v>
                </c:pt>
                <c:pt idx="146">
                  <c:v>572.83384792657705</c:v>
                </c:pt>
                <c:pt idx="147">
                  <c:v>572.83384792657705</c:v>
                </c:pt>
                <c:pt idx="148">
                  <c:v>572.83384792657705</c:v>
                </c:pt>
                <c:pt idx="149">
                  <c:v>572.83384792657705</c:v>
                </c:pt>
                <c:pt idx="150">
                  <c:v>572.83384792657705</c:v>
                </c:pt>
                <c:pt idx="151">
                  <c:v>572.83384792657705</c:v>
                </c:pt>
                <c:pt idx="152">
                  <c:v>572.83384792657705</c:v>
                </c:pt>
                <c:pt idx="153">
                  <c:v>572.83384792657705</c:v>
                </c:pt>
                <c:pt idx="154">
                  <c:v>572.83384792657705</c:v>
                </c:pt>
                <c:pt idx="155">
                  <c:v>572.83384792657705</c:v>
                </c:pt>
                <c:pt idx="156">
                  <c:v>572.83384792657705</c:v>
                </c:pt>
                <c:pt idx="157">
                  <c:v>572.83384792657705</c:v>
                </c:pt>
                <c:pt idx="158">
                  <c:v>572.83384792657705</c:v>
                </c:pt>
                <c:pt idx="159">
                  <c:v>572.83384792657705</c:v>
                </c:pt>
                <c:pt idx="160">
                  <c:v>572.83384792657705</c:v>
                </c:pt>
                <c:pt idx="161">
                  <c:v>572.83384792657705</c:v>
                </c:pt>
                <c:pt idx="162">
                  <c:v>572.83384792657705</c:v>
                </c:pt>
                <c:pt idx="163">
                  <c:v>572.83384792657705</c:v>
                </c:pt>
                <c:pt idx="164">
                  <c:v>572.83384792657705</c:v>
                </c:pt>
                <c:pt idx="165">
                  <c:v>572.83384792657705</c:v>
                </c:pt>
                <c:pt idx="166">
                  <c:v>572.83384792657705</c:v>
                </c:pt>
                <c:pt idx="167">
                  <c:v>572.83384792657705</c:v>
                </c:pt>
                <c:pt idx="168">
                  <c:v>572.83384792657705</c:v>
                </c:pt>
                <c:pt idx="169">
                  <c:v>572.83384792657705</c:v>
                </c:pt>
                <c:pt idx="170">
                  <c:v>572.83384792657705</c:v>
                </c:pt>
                <c:pt idx="171">
                  <c:v>572.83384792657705</c:v>
                </c:pt>
                <c:pt idx="172">
                  <c:v>572.83384792657705</c:v>
                </c:pt>
                <c:pt idx="173">
                  <c:v>572.83384792657705</c:v>
                </c:pt>
                <c:pt idx="174">
                  <c:v>572.83384792657705</c:v>
                </c:pt>
                <c:pt idx="175">
                  <c:v>572.83384792657705</c:v>
                </c:pt>
                <c:pt idx="176">
                  <c:v>572.83384792657705</c:v>
                </c:pt>
                <c:pt idx="177">
                  <c:v>572.83384792657705</c:v>
                </c:pt>
                <c:pt idx="178">
                  <c:v>572.83384792657705</c:v>
                </c:pt>
                <c:pt idx="179">
                  <c:v>572.83384792657705</c:v>
                </c:pt>
                <c:pt idx="180">
                  <c:v>572.83384792657705</c:v>
                </c:pt>
                <c:pt idx="181">
                  <c:v>572.83384792657705</c:v>
                </c:pt>
                <c:pt idx="182">
                  <c:v>572.83384792657705</c:v>
                </c:pt>
                <c:pt idx="183">
                  <c:v>572.83384792657705</c:v>
                </c:pt>
                <c:pt idx="184">
                  <c:v>572.83384792657705</c:v>
                </c:pt>
                <c:pt idx="185">
                  <c:v>572.83384792657705</c:v>
                </c:pt>
                <c:pt idx="186">
                  <c:v>572.83384792657705</c:v>
                </c:pt>
                <c:pt idx="187">
                  <c:v>572.83384792657705</c:v>
                </c:pt>
                <c:pt idx="188">
                  <c:v>572.83384792657705</c:v>
                </c:pt>
                <c:pt idx="189">
                  <c:v>572.83384792657705</c:v>
                </c:pt>
                <c:pt idx="190">
                  <c:v>572.83384792657705</c:v>
                </c:pt>
                <c:pt idx="191">
                  <c:v>572.83384792657705</c:v>
                </c:pt>
                <c:pt idx="192">
                  <c:v>572.83384792657705</c:v>
                </c:pt>
                <c:pt idx="193">
                  <c:v>572.83384792657705</c:v>
                </c:pt>
                <c:pt idx="194">
                  <c:v>572.83384792657705</c:v>
                </c:pt>
                <c:pt idx="195">
                  <c:v>572.83384792657705</c:v>
                </c:pt>
                <c:pt idx="196">
                  <c:v>572.83384792657705</c:v>
                </c:pt>
                <c:pt idx="197">
                  <c:v>572.83384792657705</c:v>
                </c:pt>
                <c:pt idx="198">
                  <c:v>572.83384792657705</c:v>
                </c:pt>
                <c:pt idx="199">
                  <c:v>572.83384792657705</c:v>
                </c:pt>
                <c:pt idx="200">
                  <c:v>572.83384792657705</c:v>
                </c:pt>
                <c:pt idx="201">
                  <c:v>572.83384792657705</c:v>
                </c:pt>
                <c:pt idx="202">
                  <c:v>572.83384792657705</c:v>
                </c:pt>
                <c:pt idx="203">
                  <c:v>572.83384792657705</c:v>
                </c:pt>
                <c:pt idx="204">
                  <c:v>572.83384792657705</c:v>
                </c:pt>
                <c:pt idx="205">
                  <c:v>572.83384792657705</c:v>
                </c:pt>
                <c:pt idx="206">
                  <c:v>572.83384792657705</c:v>
                </c:pt>
                <c:pt idx="207">
                  <c:v>572.83384792657705</c:v>
                </c:pt>
                <c:pt idx="208">
                  <c:v>572.83384792657705</c:v>
                </c:pt>
                <c:pt idx="209">
                  <c:v>572.83384792657705</c:v>
                </c:pt>
                <c:pt idx="210">
                  <c:v>572.83384792657705</c:v>
                </c:pt>
                <c:pt idx="211">
                  <c:v>572.83384792657705</c:v>
                </c:pt>
                <c:pt idx="212">
                  <c:v>572.83384792657705</c:v>
                </c:pt>
                <c:pt idx="213">
                  <c:v>572.83384792657705</c:v>
                </c:pt>
                <c:pt idx="214">
                  <c:v>572.83384792657705</c:v>
                </c:pt>
                <c:pt idx="215">
                  <c:v>572.83384792657705</c:v>
                </c:pt>
                <c:pt idx="216">
                  <c:v>572.83384792657705</c:v>
                </c:pt>
                <c:pt idx="217">
                  <c:v>572.83384792657705</c:v>
                </c:pt>
                <c:pt idx="218">
                  <c:v>572.83384792657705</c:v>
                </c:pt>
                <c:pt idx="219">
                  <c:v>572.83384792657705</c:v>
                </c:pt>
                <c:pt idx="220">
                  <c:v>572.83384792657705</c:v>
                </c:pt>
                <c:pt idx="221">
                  <c:v>572.83384792657705</c:v>
                </c:pt>
                <c:pt idx="222">
                  <c:v>572.83384792657705</c:v>
                </c:pt>
                <c:pt idx="223">
                  <c:v>572.83384792657705</c:v>
                </c:pt>
                <c:pt idx="224">
                  <c:v>572.83384792657705</c:v>
                </c:pt>
                <c:pt idx="225">
                  <c:v>572.83384792657705</c:v>
                </c:pt>
                <c:pt idx="226">
                  <c:v>572.83384792657705</c:v>
                </c:pt>
                <c:pt idx="227">
                  <c:v>572.83384792657705</c:v>
                </c:pt>
                <c:pt idx="228">
                  <c:v>572.83384792657705</c:v>
                </c:pt>
                <c:pt idx="229">
                  <c:v>572.83384792657705</c:v>
                </c:pt>
                <c:pt idx="230">
                  <c:v>572.83384792657705</c:v>
                </c:pt>
                <c:pt idx="231">
                  <c:v>572.83384792657705</c:v>
                </c:pt>
                <c:pt idx="232">
                  <c:v>572.83384792657705</c:v>
                </c:pt>
                <c:pt idx="233">
                  <c:v>572.83384792657705</c:v>
                </c:pt>
                <c:pt idx="234">
                  <c:v>572.83384792657705</c:v>
                </c:pt>
                <c:pt idx="235">
                  <c:v>572.83384792657705</c:v>
                </c:pt>
                <c:pt idx="236">
                  <c:v>572.83384792657705</c:v>
                </c:pt>
                <c:pt idx="237">
                  <c:v>572.83384792657705</c:v>
                </c:pt>
                <c:pt idx="238">
                  <c:v>572.83384792657705</c:v>
                </c:pt>
                <c:pt idx="239">
                  <c:v>572.83384792657705</c:v>
                </c:pt>
                <c:pt idx="240">
                  <c:v>572.83384792657705</c:v>
                </c:pt>
                <c:pt idx="241">
                  <c:v>572.83384792657705</c:v>
                </c:pt>
                <c:pt idx="242">
                  <c:v>572.83384792657705</c:v>
                </c:pt>
                <c:pt idx="243">
                  <c:v>572.83384792657705</c:v>
                </c:pt>
                <c:pt idx="244">
                  <c:v>572.83384792657705</c:v>
                </c:pt>
                <c:pt idx="245">
                  <c:v>572.83384792657705</c:v>
                </c:pt>
                <c:pt idx="246">
                  <c:v>572.83384792657705</c:v>
                </c:pt>
                <c:pt idx="247">
                  <c:v>572.83384792657705</c:v>
                </c:pt>
                <c:pt idx="248">
                  <c:v>572.83384792657705</c:v>
                </c:pt>
                <c:pt idx="249">
                  <c:v>572.83384792657705</c:v>
                </c:pt>
                <c:pt idx="250">
                  <c:v>572.83384792657705</c:v>
                </c:pt>
                <c:pt idx="251">
                  <c:v>572.83384792657705</c:v>
                </c:pt>
                <c:pt idx="252">
                  <c:v>572.83384792657705</c:v>
                </c:pt>
                <c:pt idx="253">
                  <c:v>572.83384792657705</c:v>
                </c:pt>
                <c:pt idx="254">
                  <c:v>572.83384792657705</c:v>
                </c:pt>
                <c:pt idx="255">
                  <c:v>572.83384792657705</c:v>
                </c:pt>
                <c:pt idx="256">
                  <c:v>572.83384792657705</c:v>
                </c:pt>
                <c:pt idx="257">
                  <c:v>572.83384792657705</c:v>
                </c:pt>
                <c:pt idx="258">
                  <c:v>572.83384792657705</c:v>
                </c:pt>
                <c:pt idx="259">
                  <c:v>572.83384792657705</c:v>
                </c:pt>
                <c:pt idx="260">
                  <c:v>572.83384792657705</c:v>
                </c:pt>
                <c:pt idx="261">
                  <c:v>572.83384792657705</c:v>
                </c:pt>
                <c:pt idx="262">
                  <c:v>572.83384792657705</c:v>
                </c:pt>
                <c:pt idx="263">
                  <c:v>572.83384792657705</c:v>
                </c:pt>
                <c:pt idx="264">
                  <c:v>572.83384792657705</c:v>
                </c:pt>
                <c:pt idx="265">
                  <c:v>572.83384792657705</c:v>
                </c:pt>
                <c:pt idx="266">
                  <c:v>572.83384792657705</c:v>
                </c:pt>
                <c:pt idx="267">
                  <c:v>572.83384792657705</c:v>
                </c:pt>
                <c:pt idx="268">
                  <c:v>572.83384792657705</c:v>
                </c:pt>
                <c:pt idx="269">
                  <c:v>572.83384792657705</c:v>
                </c:pt>
                <c:pt idx="270">
                  <c:v>572.83384792657705</c:v>
                </c:pt>
                <c:pt idx="271">
                  <c:v>572.83384792657705</c:v>
                </c:pt>
                <c:pt idx="272">
                  <c:v>572.83384792657705</c:v>
                </c:pt>
                <c:pt idx="273">
                  <c:v>572.83384792657705</c:v>
                </c:pt>
                <c:pt idx="274">
                  <c:v>572.83384792657705</c:v>
                </c:pt>
                <c:pt idx="275">
                  <c:v>572.83384792657705</c:v>
                </c:pt>
                <c:pt idx="276">
                  <c:v>572.83384792657705</c:v>
                </c:pt>
                <c:pt idx="277">
                  <c:v>572.83384792657705</c:v>
                </c:pt>
                <c:pt idx="278">
                  <c:v>572.83384792657705</c:v>
                </c:pt>
                <c:pt idx="279">
                  <c:v>572.83384792657705</c:v>
                </c:pt>
                <c:pt idx="280">
                  <c:v>572.83384792657705</c:v>
                </c:pt>
                <c:pt idx="281">
                  <c:v>572.83384792657705</c:v>
                </c:pt>
                <c:pt idx="282">
                  <c:v>572.83384792657705</c:v>
                </c:pt>
                <c:pt idx="283">
                  <c:v>572.83384792657705</c:v>
                </c:pt>
                <c:pt idx="284">
                  <c:v>572.83384792657705</c:v>
                </c:pt>
                <c:pt idx="285">
                  <c:v>572.83384792657705</c:v>
                </c:pt>
                <c:pt idx="286">
                  <c:v>572.83384792657705</c:v>
                </c:pt>
                <c:pt idx="287">
                  <c:v>572.83384792657705</c:v>
                </c:pt>
                <c:pt idx="288">
                  <c:v>572.83384792657705</c:v>
                </c:pt>
                <c:pt idx="289">
                  <c:v>572.83384792657705</c:v>
                </c:pt>
                <c:pt idx="290">
                  <c:v>572.83384792657705</c:v>
                </c:pt>
                <c:pt idx="291">
                  <c:v>572.83384792657705</c:v>
                </c:pt>
                <c:pt idx="292">
                  <c:v>572.83384792657705</c:v>
                </c:pt>
                <c:pt idx="293">
                  <c:v>572.83384792657705</c:v>
                </c:pt>
                <c:pt idx="294">
                  <c:v>572.83384792657705</c:v>
                </c:pt>
                <c:pt idx="295">
                  <c:v>572.83384792657705</c:v>
                </c:pt>
                <c:pt idx="296">
                  <c:v>572.83384792657705</c:v>
                </c:pt>
                <c:pt idx="297">
                  <c:v>572.83384792657705</c:v>
                </c:pt>
                <c:pt idx="298">
                  <c:v>572.83384792657705</c:v>
                </c:pt>
                <c:pt idx="299">
                  <c:v>572.83384792657705</c:v>
                </c:pt>
                <c:pt idx="300">
                  <c:v>572.83384792657705</c:v>
                </c:pt>
                <c:pt idx="301">
                  <c:v>572.83384792657705</c:v>
                </c:pt>
                <c:pt idx="302">
                  <c:v>572.83384792657705</c:v>
                </c:pt>
                <c:pt idx="303">
                  <c:v>572.83384792657705</c:v>
                </c:pt>
                <c:pt idx="304">
                  <c:v>572.83384792657705</c:v>
                </c:pt>
                <c:pt idx="305">
                  <c:v>572.83384792657705</c:v>
                </c:pt>
                <c:pt idx="306">
                  <c:v>572.83384792657705</c:v>
                </c:pt>
                <c:pt idx="307">
                  <c:v>572.83384792657705</c:v>
                </c:pt>
                <c:pt idx="308">
                  <c:v>572.83384792657705</c:v>
                </c:pt>
                <c:pt idx="309">
                  <c:v>572.83384792657705</c:v>
                </c:pt>
                <c:pt idx="310">
                  <c:v>572.83384792657705</c:v>
                </c:pt>
                <c:pt idx="311">
                  <c:v>572.83384792657705</c:v>
                </c:pt>
                <c:pt idx="312">
                  <c:v>572.83384792657705</c:v>
                </c:pt>
                <c:pt idx="313">
                  <c:v>572.83384792657705</c:v>
                </c:pt>
                <c:pt idx="314">
                  <c:v>572.83384792657705</c:v>
                </c:pt>
                <c:pt idx="315">
                  <c:v>572.83384792657705</c:v>
                </c:pt>
                <c:pt idx="316">
                  <c:v>572.83384792657705</c:v>
                </c:pt>
                <c:pt idx="317">
                  <c:v>572.83384792657705</c:v>
                </c:pt>
                <c:pt idx="318">
                  <c:v>572.83384792657705</c:v>
                </c:pt>
                <c:pt idx="319">
                  <c:v>572.83384792657705</c:v>
                </c:pt>
                <c:pt idx="320">
                  <c:v>572.83384792657705</c:v>
                </c:pt>
                <c:pt idx="321">
                  <c:v>572.83384792657705</c:v>
                </c:pt>
                <c:pt idx="322">
                  <c:v>572.83384792657705</c:v>
                </c:pt>
                <c:pt idx="323">
                  <c:v>572.83384792657705</c:v>
                </c:pt>
                <c:pt idx="324">
                  <c:v>572.83384792657705</c:v>
                </c:pt>
                <c:pt idx="325">
                  <c:v>572.83384792657705</c:v>
                </c:pt>
                <c:pt idx="326">
                  <c:v>572.83384792657705</c:v>
                </c:pt>
                <c:pt idx="327">
                  <c:v>572.83384792657705</c:v>
                </c:pt>
                <c:pt idx="328">
                  <c:v>572.83384792657705</c:v>
                </c:pt>
                <c:pt idx="329">
                  <c:v>572.83384792657705</c:v>
                </c:pt>
                <c:pt idx="330">
                  <c:v>572.83384792657705</c:v>
                </c:pt>
                <c:pt idx="331">
                  <c:v>572.83384792657705</c:v>
                </c:pt>
                <c:pt idx="332">
                  <c:v>572.83384792657705</c:v>
                </c:pt>
                <c:pt idx="333">
                  <c:v>572.83384792657705</c:v>
                </c:pt>
                <c:pt idx="334">
                  <c:v>572.83384792657705</c:v>
                </c:pt>
                <c:pt idx="335">
                  <c:v>572.83384792657705</c:v>
                </c:pt>
                <c:pt idx="336">
                  <c:v>572.83384792657705</c:v>
                </c:pt>
                <c:pt idx="337">
                  <c:v>572.83384792657705</c:v>
                </c:pt>
                <c:pt idx="338">
                  <c:v>572.83384792657705</c:v>
                </c:pt>
                <c:pt idx="339">
                  <c:v>572.83384792657705</c:v>
                </c:pt>
                <c:pt idx="340">
                  <c:v>572.83384792657705</c:v>
                </c:pt>
                <c:pt idx="341">
                  <c:v>572.83384792657705</c:v>
                </c:pt>
                <c:pt idx="342">
                  <c:v>572.83384792657705</c:v>
                </c:pt>
                <c:pt idx="343">
                  <c:v>572.83384792657705</c:v>
                </c:pt>
                <c:pt idx="344">
                  <c:v>572.83384792657705</c:v>
                </c:pt>
                <c:pt idx="345">
                  <c:v>572.83384792657705</c:v>
                </c:pt>
                <c:pt idx="346">
                  <c:v>572.83384792657705</c:v>
                </c:pt>
                <c:pt idx="347">
                  <c:v>572.83384792657705</c:v>
                </c:pt>
                <c:pt idx="348">
                  <c:v>572.83384792657705</c:v>
                </c:pt>
                <c:pt idx="349">
                  <c:v>572.83384792657705</c:v>
                </c:pt>
                <c:pt idx="350">
                  <c:v>572.83384792657705</c:v>
                </c:pt>
                <c:pt idx="351">
                  <c:v>572.83384792657705</c:v>
                </c:pt>
                <c:pt idx="352">
                  <c:v>572.83384792657705</c:v>
                </c:pt>
                <c:pt idx="353">
                  <c:v>572.83384792657705</c:v>
                </c:pt>
                <c:pt idx="354">
                  <c:v>572.83384792657705</c:v>
                </c:pt>
                <c:pt idx="355">
                  <c:v>572.83384792657705</c:v>
                </c:pt>
                <c:pt idx="356">
                  <c:v>572.83384792657705</c:v>
                </c:pt>
                <c:pt idx="357">
                  <c:v>572.83384792657705</c:v>
                </c:pt>
                <c:pt idx="358">
                  <c:v>572.83384792657705</c:v>
                </c:pt>
                <c:pt idx="359">
                  <c:v>572.83384792657705</c:v>
                </c:pt>
                <c:pt idx="360">
                  <c:v>572.83384792657705</c:v>
                </c:pt>
                <c:pt idx="361">
                  <c:v>572.83384792657705</c:v>
                </c:pt>
                <c:pt idx="362">
                  <c:v>572.83384792657705</c:v>
                </c:pt>
                <c:pt idx="363">
                  <c:v>572.83384792657705</c:v>
                </c:pt>
                <c:pt idx="364">
                  <c:v>572.83384792657705</c:v>
                </c:pt>
                <c:pt idx="365">
                  <c:v>572.83384792657705</c:v>
                </c:pt>
                <c:pt idx="366">
                  <c:v>572.83384792657705</c:v>
                </c:pt>
                <c:pt idx="367">
                  <c:v>572.83384792657705</c:v>
                </c:pt>
                <c:pt idx="368">
                  <c:v>572.83384792657705</c:v>
                </c:pt>
                <c:pt idx="369">
                  <c:v>572.83384792657705</c:v>
                </c:pt>
                <c:pt idx="370">
                  <c:v>572.83384792657705</c:v>
                </c:pt>
                <c:pt idx="371">
                  <c:v>572.83384792657705</c:v>
                </c:pt>
                <c:pt idx="372">
                  <c:v>572.83384792657705</c:v>
                </c:pt>
                <c:pt idx="373">
                  <c:v>572.83384792657705</c:v>
                </c:pt>
                <c:pt idx="374">
                  <c:v>572.83384792657705</c:v>
                </c:pt>
                <c:pt idx="375">
                  <c:v>572.83384792657705</c:v>
                </c:pt>
                <c:pt idx="376">
                  <c:v>572.83384792657705</c:v>
                </c:pt>
                <c:pt idx="377">
                  <c:v>572.83384792657705</c:v>
                </c:pt>
                <c:pt idx="378">
                  <c:v>572.83384792657705</c:v>
                </c:pt>
                <c:pt idx="379">
                  <c:v>572.83384792657705</c:v>
                </c:pt>
                <c:pt idx="380">
                  <c:v>572.83384792657705</c:v>
                </c:pt>
                <c:pt idx="381">
                  <c:v>572.83384792657705</c:v>
                </c:pt>
                <c:pt idx="382">
                  <c:v>572.83384792657705</c:v>
                </c:pt>
                <c:pt idx="383">
                  <c:v>572.83384792657705</c:v>
                </c:pt>
                <c:pt idx="384">
                  <c:v>572.83384792657705</c:v>
                </c:pt>
                <c:pt idx="385">
                  <c:v>572.83384792657705</c:v>
                </c:pt>
                <c:pt idx="386">
                  <c:v>572.83384792657705</c:v>
                </c:pt>
                <c:pt idx="387">
                  <c:v>572.83384792657705</c:v>
                </c:pt>
                <c:pt idx="388">
                  <c:v>572.83384792657705</c:v>
                </c:pt>
                <c:pt idx="389">
                  <c:v>572.83384792657705</c:v>
                </c:pt>
                <c:pt idx="390">
                  <c:v>572.83384792657705</c:v>
                </c:pt>
                <c:pt idx="391">
                  <c:v>572.83384792657705</c:v>
                </c:pt>
                <c:pt idx="392">
                  <c:v>572.83384792657705</c:v>
                </c:pt>
                <c:pt idx="393">
                  <c:v>572.83384792657705</c:v>
                </c:pt>
                <c:pt idx="394">
                  <c:v>572.83384792657705</c:v>
                </c:pt>
                <c:pt idx="395">
                  <c:v>572.83384792657705</c:v>
                </c:pt>
                <c:pt idx="396">
                  <c:v>572.83384792657705</c:v>
                </c:pt>
                <c:pt idx="397">
                  <c:v>572.83384792657705</c:v>
                </c:pt>
                <c:pt idx="398">
                  <c:v>572.83384792657705</c:v>
                </c:pt>
                <c:pt idx="399">
                  <c:v>572.83384792657705</c:v>
                </c:pt>
                <c:pt idx="400">
                  <c:v>572.83384792657705</c:v>
                </c:pt>
                <c:pt idx="401">
                  <c:v>572.83384792657705</c:v>
                </c:pt>
                <c:pt idx="402">
                  <c:v>572.83384792657705</c:v>
                </c:pt>
                <c:pt idx="403">
                  <c:v>572.83384792657705</c:v>
                </c:pt>
                <c:pt idx="404">
                  <c:v>572.83384792657705</c:v>
                </c:pt>
                <c:pt idx="405">
                  <c:v>572.83384792657705</c:v>
                </c:pt>
                <c:pt idx="406">
                  <c:v>572.83384792657705</c:v>
                </c:pt>
                <c:pt idx="407">
                  <c:v>572.83384792657705</c:v>
                </c:pt>
                <c:pt idx="408">
                  <c:v>572.83384792657705</c:v>
                </c:pt>
                <c:pt idx="409">
                  <c:v>572.83384792657705</c:v>
                </c:pt>
                <c:pt idx="410">
                  <c:v>572.83384792657705</c:v>
                </c:pt>
                <c:pt idx="411">
                  <c:v>572.83384792657705</c:v>
                </c:pt>
                <c:pt idx="412">
                  <c:v>572.83384792657705</c:v>
                </c:pt>
                <c:pt idx="413">
                  <c:v>572.83384792657705</c:v>
                </c:pt>
                <c:pt idx="414">
                  <c:v>572.83384792657705</c:v>
                </c:pt>
                <c:pt idx="415">
                  <c:v>572.83384792657705</c:v>
                </c:pt>
                <c:pt idx="416">
                  <c:v>572.83384792657705</c:v>
                </c:pt>
                <c:pt idx="417">
                  <c:v>572.83384792657705</c:v>
                </c:pt>
                <c:pt idx="418">
                  <c:v>572.83384792657705</c:v>
                </c:pt>
                <c:pt idx="419">
                  <c:v>572.83384792657705</c:v>
                </c:pt>
                <c:pt idx="420">
                  <c:v>572.83384792657705</c:v>
                </c:pt>
                <c:pt idx="421">
                  <c:v>572.83384792657705</c:v>
                </c:pt>
                <c:pt idx="422">
                  <c:v>572.83384792657705</c:v>
                </c:pt>
                <c:pt idx="423">
                  <c:v>572.83384792657705</c:v>
                </c:pt>
                <c:pt idx="424">
                  <c:v>572.83384792657705</c:v>
                </c:pt>
                <c:pt idx="425">
                  <c:v>572.83384792657705</c:v>
                </c:pt>
                <c:pt idx="426">
                  <c:v>572.83384792657705</c:v>
                </c:pt>
                <c:pt idx="427">
                  <c:v>572.83384792657705</c:v>
                </c:pt>
                <c:pt idx="428">
                  <c:v>572.83384792657705</c:v>
                </c:pt>
                <c:pt idx="429">
                  <c:v>572.83384792657705</c:v>
                </c:pt>
                <c:pt idx="430">
                  <c:v>572.83384792657705</c:v>
                </c:pt>
                <c:pt idx="431">
                  <c:v>572.83384792657705</c:v>
                </c:pt>
                <c:pt idx="432">
                  <c:v>572.83384792657705</c:v>
                </c:pt>
                <c:pt idx="433">
                  <c:v>572.83384792657705</c:v>
                </c:pt>
                <c:pt idx="434">
                  <c:v>572.83384792657705</c:v>
                </c:pt>
                <c:pt idx="435">
                  <c:v>572.83384792657705</c:v>
                </c:pt>
                <c:pt idx="436">
                  <c:v>572.83384792657705</c:v>
                </c:pt>
                <c:pt idx="437">
                  <c:v>572.83384792657705</c:v>
                </c:pt>
                <c:pt idx="438">
                  <c:v>572.83384792657705</c:v>
                </c:pt>
                <c:pt idx="439">
                  <c:v>572.83384792657705</c:v>
                </c:pt>
                <c:pt idx="440">
                  <c:v>572.83384792657705</c:v>
                </c:pt>
                <c:pt idx="441">
                  <c:v>572.83384792657705</c:v>
                </c:pt>
                <c:pt idx="442">
                  <c:v>757.54935644337002</c:v>
                </c:pt>
                <c:pt idx="443">
                  <c:v>757.54935644337002</c:v>
                </c:pt>
                <c:pt idx="444">
                  <c:v>757.54935644337002</c:v>
                </c:pt>
                <c:pt idx="445">
                  <c:v>757.54935644337002</c:v>
                </c:pt>
                <c:pt idx="446">
                  <c:v>757.54935644337002</c:v>
                </c:pt>
                <c:pt idx="447">
                  <c:v>757.54935644337002</c:v>
                </c:pt>
                <c:pt idx="448">
                  <c:v>757.54935644337002</c:v>
                </c:pt>
                <c:pt idx="449">
                  <c:v>757.54935644337002</c:v>
                </c:pt>
                <c:pt idx="450">
                  <c:v>757.54935644337002</c:v>
                </c:pt>
                <c:pt idx="451">
                  <c:v>757.54935644337002</c:v>
                </c:pt>
                <c:pt idx="452">
                  <c:v>757.54935644337002</c:v>
                </c:pt>
                <c:pt idx="453">
                  <c:v>757.54935644337002</c:v>
                </c:pt>
                <c:pt idx="454">
                  <c:v>757.54935644337002</c:v>
                </c:pt>
                <c:pt idx="455">
                  <c:v>757.54935644337002</c:v>
                </c:pt>
                <c:pt idx="456">
                  <c:v>757.54935644337002</c:v>
                </c:pt>
                <c:pt idx="457">
                  <c:v>757.54935644337002</c:v>
                </c:pt>
                <c:pt idx="458">
                  <c:v>757.54935644337002</c:v>
                </c:pt>
                <c:pt idx="459">
                  <c:v>757.54935644337002</c:v>
                </c:pt>
                <c:pt idx="460">
                  <c:v>757.54935644337002</c:v>
                </c:pt>
                <c:pt idx="461">
                  <c:v>757.54935644337002</c:v>
                </c:pt>
                <c:pt idx="462">
                  <c:v>757.54935644337002</c:v>
                </c:pt>
                <c:pt idx="463">
                  <c:v>757.54935644337002</c:v>
                </c:pt>
                <c:pt idx="464">
                  <c:v>757.54935644337002</c:v>
                </c:pt>
                <c:pt idx="465">
                  <c:v>757.54935644337002</c:v>
                </c:pt>
                <c:pt idx="466">
                  <c:v>757.54935644337002</c:v>
                </c:pt>
                <c:pt idx="467">
                  <c:v>757.54935644337002</c:v>
                </c:pt>
                <c:pt idx="468">
                  <c:v>757.54935644337002</c:v>
                </c:pt>
                <c:pt idx="469">
                  <c:v>757.54935644337002</c:v>
                </c:pt>
                <c:pt idx="470">
                  <c:v>757.54935644337002</c:v>
                </c:pt>
                <c:pt idx="471">
                  <c:v>757.54935644337002</c:v>
                </c:pt>
                <c:pt idx="472">
                  <c:v>757.54935644337002</c:v>
                </c:pt>
                <c:pt idx="473">
                  <c:v>757.54935644337002</c:v>
                </c:pt>
                <c:pt idx="474">
                  <c:v>757.54935644337002</c:v>
                </c:pt>
                <c:pt idx="475">
                  <c:v>757.54935644337002</c:v>
                </c:pt>
                <c:pt idx="476">
                  <c:v>757.54935644337002</c:v>
                </c:pt>
                <c:pt idx="477">
                  <c:v>757.54935644337002</c:v>
                </c:pt>
                <c:pt idx="478">
                  <c:v>757.54935644337002</c:v>
                </c:pt>
                <c:pt idx="479">
                  <c:v>757.54935644337002</c:v>
                </c:pt>
                <c:pt idx="480">
                  <c:v>757.54935644337002</c:v>
                </c:pt>
                <c:pt idx="481">
                  <c:v>757.54935644337002</c:v>
                </c:pt>
                <c:pt idx="482">
                  <c:v>757.54935644337002</c:v>
                </c:pt>
                <c:pt idx="483">
                  <c:v>757.54935644337002</c:v>
                </c:pt>
                <c:pt idx="484">
                  <c:v>757.54935644337002</c:v>
                </c:pt>
                <c:pt idx="485">
                  <c:v>757.54935644337002</c:v>
                </c:pt>
                <c:pt idx="486">
                  <c:v>757.54935644337002</c:v>
                </c:pt>
                <c:pt idx="487">
                  <c:v>757.54935644337002</c:v>
                </c:pt>
                <c:pt idx="488">
                  <c:v>757.54935644337002</c:v>
                </c:pt>
                <c:pt idx="489">
                  <c:v>757.54935644337002</c:v>
                </c:pt>
                <c:pt idx="490">
                  <c:v>757.54935644337002</c:v>
                </c:pt>
                <c:pt idx="491">
                  <c:v>757.54935644337002</c:v>
                </c:pt>
                <c:pt idx="492">
                  <c:v>757.54935644337002</c:v>
                </c:pt>
                <c:pt idx="493">
                  <c:v>757.54935644337002</c:v>
                </c:pt>
                <c:pt idx="494">
                  <c:v>757.54935644337002</c:v>
                </c:pt>
                <c:pt idx="495">
                  <c:v>757.54935644337002</c:v>
                </c:pt>
                <c:pt idx="496">
                  <c:v>757.54935644337002</c:v>
                </c:pt>
                <c:pt idx="497">
                  <c:v>757.54935644337002</c:v>
                </c:pt>
                <c:pt idx="498">
                  <c:v>757.54935644337002</c:v>
                </c:pt>
                <c:pt idx="499">
                  <c:v>757.54935644337002</c:v>
                </c:pt>
                <c:pt idx="500">
                  <c:v>757.54935644337002</c:v>
                </c:pt>
                <c:pt idx="501">
                  <c:v>757.54935644337002</c:v>
                </c:pt>
                <c:pt idx="502">
                  <c:v>757.54935644337002</c:v>
                </c:pt>
                <c:pt idx="503">
                  <c:v>757.54935644337002</c:v>
                </c:pt>
                <c:pt idx="504">
                  <c:v>757.54935644337002</c:v>
                </c:pt>
                <c:pt idx="505">
                  <c:v>757.54935644337002</c:v>
                </c:pt>
                <c:pt idx="506">
                  <c:v>757.54935644337002</c:v>
                </c:pt>
                <c:pt idx="507">
                  <c:v>757.54935644337002</c:v>
                </c:pt>
                <c:pt idx="508">
                  <c:v>757.54935644337002</c:v>
                </c:pt>
                <c:pt idx="509">
                  <c:v>757.54935644337002</c:v>
                </c:pt>
                <c:pt idx="510">
                  <c:v>757.54935644337002</c:v>
                </c:pt>
                <c:pt idx="511">
                  <c:v>757.54935644337002</c:v>
                </c:pt>
                <c:pt idx="512">
                  <c:v>757.54935644337002</c:v>
                </c:pt>
                <c:pt idx="513">
                  <c:v>757.54935644337002</c:v>
                </c:pt>
                <c:pt idx="514">
                  <c:v>757.54935644337002</c:v>
                </c:pt>
                <c:pt idx="515">
                  <c:v>757.54935644337002</c:v>
                </c:pt>
                <c:pt idx="516">
                  <c:v>757.54935644337002</c:v>
                </c:pt>
                <c:pt idx="517">
                  <c:v>757.54935644337002</c:v>
                </c:pt>
                <c:pt idx="518">
                  <c:v>757.54935644337002</c:v>
                </c:pt>
                <c:pt idx="519">
                  <c:v>757.54935644337002</c:v>
                </c:pt>
                <c:pt idx="520">
                  <c:v>757.54935644337002</c:v>
                </c:pt>
                <c:pt idx="521">
                  <c:v>757.54935644337002</c:v>
                </c:pt>
                <c:pt idx="522">
                  <c:v>757.54935644337002</c:v>
                </c:pt>
                <c:pt idx="523">
                  <c:v>757.54935644337002</c:v>
                </c:pt>
                <c:pt idx="524">
                  <c:v>757.54935644337002</c:v>
                </c:pt>
                <c:pt idx="525">
                  <c:v>757.54935644337002</c:v>
                </c:pt>
                <c:pt idx="526">
                  <c:v>757.54935644337002</c:v>
                </c:pt>
                <c:pt idx="527">
                  <c:v>757.54935644337002</c:v>
                </c:pt>
                <c:pt idx="528">
                  <c:v>757.54935644337002</c:v>
                </c:pt>
                <c:pt idx="529">
                  <c:v>757.54935644337002</c:v>
                </c:pt>
                <c:pt idx="530">
                  <c:v>757.54935644337002</c:v>
                </c:pt>
                <c:pt idx="531">
                  <c:v>757.54935644337002</c:v>
                </c:pt>
                <c:pt idx="532">
                  <c:v>757.54935644337002</c:v>
                </c:pt>
                <c:pt idx="533">
                  <c:v>757.54935644337002</c:v>
                </c:pt>
                <c:pt idx="534">
                  <c:v>757.54935644337002</c:v>
                </c:pt>
                <c:pt idx="535">
                  <c:v>757.54935644337002</c:v>
                </c:pt>
                <c:pt idx="536">
                  <c:v>757.54935644337002</c:v>
                </c:pt>
                <c:pt idx="537">
                  <c:v>757.54935644337002</c:v>
                </c:pt>
                <c:pt idx="538">
                  <c:v>757.54935644337002</c:v>
                </c:pt>
                <c:pt idx="539">
                  <c:v>757.54935644337002</c:v>
                </c:pt>
                <c:pt idx="540">
                  <c:v>757.54935644337002</c:v>
                </c:pt>
                <c:pt idx="541">
                  <c:v>757.54935644337002</c:v>
                </c:pt>
                <c:pt idx="542">
                  <c:v>757.54935644337002</c:v>
                </c:pt>
                <c:pt idx="543">
                  <c:v>757.54935644337002</c:v>
                </c:pt>
                <c:pt idx="544">
                  <c:v>757.54935644337002</c:v>
                </c:pt>
                <c:pt idx="545">
                  <c:v>757.54935644337002</c:v>
                </c:pt>
                <c:pt idx="546">
                  <c:v>757.54935644337002</c:v>
                </c:pt>
                <c:pt idx="547">
                  <c:v>757.54935644337002</c:v>
                </c:pt>
                <c:pt idx="548">
                  <c:v>757.54935644337002</c:v>
                </c:pt>
                <c:pt idx="549">
                  <c:v>757.54935644337002</c:v>
                </c:pt>
                <c:pt idx="550">
                  <c:v>757.54935644337002</c:v>
                </c:pt>
                <c:pt idx="551">
                  <c:v>757.54935644337002</c:v>
                </c:pt>
                <c:pt idx="552">
                  <c:v>757.54935644337002</c:v>
                </c:pt>
                <c:pt idx="553">
                  <c:v>757.54935644337002</c:v>
                </c:pt>
                <c:pt idx="554">
                  <c:v>757.54935644337002</c:v>
                </c:pt>
                <c:pt idx="555">
                  <c:v>757.54935644337002</c:v>
                </c:pt>
                <c:pt idx="556">
                  <c:v>757.54935644337002</c:v>
                </c:pt>
                <c:pt idx="557">
                  <c:v>757.54935644337002</c:v>
                </c:pt>
                <c:pt idx="558">
                  <c:v>757.54935644337002</c:v>
                </c:pt>
                <c:pt idx="559">
                  <c:v>757.54935644337002</c:v>
                </c:pt>
                <c:pt idx="560">
                  <c:v>757.54935644337002</c:v>
                </c:pt>
                <c:pt idx="561">
                  <c:v>757.54935644337002</c:v>
                </c:pt>
                <c:pt idx="562">
                  <c:v>757.54935644337002</c:v>
                </c:pt>
                <c:pt idx="563">
                  <c:v>757.54935644337002</c:v>
                </c:pt>
                <c:pt idx="564">
                  <c:v>757.54935644337002</c:v>
                </c:pt>
                <c:pt idx="565">
                  <c:v>757.54935644337002</c:v>
                </c:pt>
                <c:pt idx="566">
                  <c:v>757.54935644337002</c:v>
                </c:pt>
                <c:pt idx="567">
                  <c:v>757.54935644337002</c:v>
                </c:pt>
                <c:pt idx="568">
                  <c:v>757.54935644337002</c:v>
                </c:pt>
                <c:pt idx="569">
                  <c:v>757.54935644337002</c:v>
                </c:pt>
                <c:pt idx="570">
                  <c:v>757.54935644337002</c:v>
                </c:pt>
                <c:pt idx="571">
                  <c:v>757.54935644337002</c:v>
                </c:pt>
                <c:pt idx="572">
                  <c:v>757.54935644337002</c:v>
                </c:pt>
                <c:pt idx="573">
                  <c:v>757.54935644337002</c:v>
                </c:pt>
                <c:pt idx="574">
                  <c:v>757.54935644337002</c:v>
                </c:pt>
                <c:pt idx="575">
                  <c:v>757.54935644337002</c:v>
                </c:pt>
                <c:pt idx="576">
                  <c:v>757.54935644337002</c:v>
                </c:pt>
                <c:pt idx="577">
                  <c:v>757.54935644337002</c:v>
                </c:pt>
                <c:pt idx="578">
                  <c:v>757.54935644337002</c:v>
                </c:pt>
                <c:pt idx="579">
                  <c:v>757.54935644337002</c:v>
                </c:pt>
                <c:pt idx="580">
                  <c:v>757.54935644337002</c:v>
                </c:pt>
                <c:pt idx="581">
                  <c:v>757.54935644337002</c:v>
                </c:pt>
                <c:pt idx="582">
                  <c:v>757.54935644337002</c:v>
                </c:pt>
                <c:pt idx="583">
                  <c:v>757.54935644337002</c:v>
                </c:pt>
                <c:pt idx="584">
                  <c:v>757.54935644337002</c:v>
                </c:pt>
                <c:pt idx="585">
                  <c:v>757.54935644337002</c:v>
                </c:pt>
                <c:pt idx="586">
                  <c:v>757.54935644337002</c:v>
                </c:pt>
                <c:pt idx="587">
                  <c:v>757.54935644337002</c:v>
                </c:pt>
                <c:pt idx="588">
                  <c:v>757.54935644337002</c:v>
                </c:pt>
                <c:pt idx="589">
                  <c:v>757.54935644337002</c:v>
                </c:pt>
                <c:pt idx="590">
                  <c:v>757.54935644337002</c:v>
                </c:pt>
                <c:pt idx="591">
                  <c:v>757.54935644337002</c:v>
                </c:pt>
                <c:pt idx="592">
                  <c:v>757.54935644337002</c:v>
                </c:pt>
                <c:pt idx="593">
                  <c:v>757.54935644337002</c:v>
                </c:pt>
                <c:pt idx="594">
                  <c:v>757.54935644337002</c:v>
                </c:pt>
                <c:pt idx="595">
                  <c:v>757.54935644337002</c:v>
                </c:pt>
                <c:pt idx="596">
                  <c:v>757.54935644337002</c:v>
                </c:pt>
                <c:pt idx="597">
                  <c:v>757.54935644337002</c:v>
                </c:pt>
                <c:pt idx="598">
                  <c:v>757.54935644337002</c:v>
                </c:pt>
                <c:pt idx="599">
                  <c:v>757.54935644337002</c:v>
                </c:pt>
                <c:pt idx="600">
                  <c:v>757.54935644337002</c:v>
                </c:pt>
                <c:pt idx="601">
                  <c:v>757.54935644337002</c:v>
                </c:pt>
                <c:pt idx="602">
                  <c:v>757.54935644337002</c:v>
                </c:pt>
                <c:pt idx="603">
                  <c:v>757.54935644337002</c:v>
                </c:pt>
                <c:pt idx="604">
                  <c:v>757.54935644337002</c:v>
                </c:pt>
                <c:pt idx="605">
                  <c:v>757.54935644337002</c:v>
                </c:pt>
                <c:pt idx="606">
                  <c:v>757.54935644337002</c:v>
                </c:pt>
                <c:pt idx="607">
                  <c:v>757.54935644337002</c:v>
                </c:pt>
                <c:pt idx="608">
                  <c:v>757.54935644337002</c:v>
                </c:pt>
                <c:pt idx="609">
                  <c:v>757.54935644337002</c:v>
                </c:pt>
                <c:pt idx="610">
                  <c:v>757.54935644337002</c:v>
                </c:pt>
                <c:pt idx="611">
                  <c:v>757.54935644337002</c:v>
                </c:pt>
                <c:pt idx="612">
                  <c:v>757.54935644337002</c:v>
                </c:pt>
                <c:pt idx="613">
                  <c:v>757.54935644337002</c:v>
                </c:pt>
                <c:pt idx="614">
                  <c:v>757.54935644337002</c:v>
                </c:pt>
                <c:pt idx="615">
                  <c:v>757.54935644337002</c:v>
                </c:pt>
                <c:pt idx="616">
                  <c:v>757.54935644337002</c:v>
                </c:pt>
                <c:pt idx="617">
                  <c:v>757.54935644337002</c:v>
                </c:pt>
                <c:pt idx="618">
                  <c:v>757.54935644337002</c:v>
                </c:pt>
                <c:pt idx="619">
                  <c:v>757.54935644337002</c:v>
                </c:pt>
                <c:pt idx="620">
                  <c:v>757.54935644337002</c:v>
                </c:pt>
                <c:pt idx="621">
                  <c:v>757.54935644337002</c:v>
                </c:pt>
                <c:pt idx="622">
                  <c:v>757.54935644337002</c:v>
                </c:pt>
                <c:pt idx="623">
                  <c:v>757.54935644337002</c:v>
                </c:pt>
                <c:pt idx="624">
                  <c:v>757.54935644337002</c:v>
                </c:pt>
                <c:pt idx="625">
                  <c:v>757.54935644337002</c:v>
                </c:pt>
                <c:pt idx="626">
                  <c:v>757.54935644337002</c:v>
                </c:pt>
                <c:pt idx="627">
                  <c:v>757.54935644337002</c:v>
                </c:pt>
                <c:pt idx="628">
                  <c:v>757.54935644337002</c:v>
                </c:pt>
                <c:pt idx="629">
                  <c:v>757.54935644337002</c:v>
                </c:pt>
                <c:pt idx="630">
                  <c:v>757.54935644337002</c:v>
                </c:pt>
                <c:pt idx="631">
                  <c:v>757.54935644337002</c:v>
                </c:pt>
                <c:pt idx="632">
                  <c:v>757.54935644337002</c:v>
                </c:pt>
                <c:pt idx="633">
                  <c:v>757.54935644337002</c:v>
                </c:pt>
                <c:pt idx="634">
                  <c:v>757.54935644337002</c:v>
                </c:pt>
                <c:pt idx="635">
                  <c:v>757.54935644337002</c:v>
                </c:pt>
                <c:pt idx="636">
                  <c:v>757.54935644337002</c:v>
                </c:pt>
                <c:pt idx="637">
                  <c:v>757.54935644337002</c:v>
                </c:pt>
                <c:pt idx="638">
                  <c:v>757.54935644337002</c:v>
                </c:pt>
                <c:pt idx="639">
                  <c:v>757.54935644337002</c:v>
                </c:pt>
                <c:pt idx="640">
                  <c:v>757.54935644337002</c:v>
                </c:pt>
                <c:pt idx="641">
                  <c:v>757.54935644337002</c:v>
                </c:pt>
                <c:pt idx="642">
                  <c:v>757.54935644337002</c:v>
                </c:pt>
                <c:pt idx="643">
                  <c:v>757.54935644337002</c:v>
                </c:pt>
                <c:pt idx="644">
                  <c:v>757.54935644337002</c:v>
                </c:pt>
                <c:pt idx="645">
                  <c:v>757.54935644337002</c:v>
                </c:pt>
                <c:pt idx="646">
                  <c:v>757.54935644337002</c:v>
                </c:pt>
                <c:pt idx="647">
                  <c:v>757.54935644337002</c:v>
                </c:pt>
                <c:pt idx="648">
                  <c:v>757.54935644337002</c:v>
                </c:pt>
                <c:pt idx="649">
                  <c:v>757.54935644337002</c:v>
                </c:pt>
                <c:pt idx="650">
                  <c:v>757.54935644337002</c:v>
                </c:pt>
                <c:pt idx="651">
                  <c:v>757.54935644337002</c:v>
                </c:pt>
                <c:pt idx="652">
                  <c:v>757.54935644337002</c:v>
                </c:pt>
                <c:pt idx="653">
                  <c:v>757.54935644337002</c:v>
                </c:pt>
                <c:pt idx="654">
                  <c:v>757.54935644337002</c:v>
                </c:pt>
                <c:pt idx="655">
                  <c:v>757.54935644337002</c:v>
                </c:pt>
                <c:pt idx="656">
                  <c:v>757.54935644337002</c:v>
                </c:pt>
                <c:pt idx="657">
                  <c:v>757.54935644337002</c:v>
                </c:pt>
                <c:pt idx="658">
                  <c:v>757.54935644337002</c:v>
                </c:pt>
                <c:pt idx="659">
                  <c:v>757.54935644337002</c:v>
                </c:pt>
                <c:pt idx="660">
                  <c:v>757.54935644337002</c:v>
                </c:pt>
                <c:pt idx="661">
                  <c:v>757.54935644337002</c:v>
                </c:pt>
                <c:pt idx="662">
                  <c:v>757.54935644337002</c:v>
                </c:pt>
                <c:pt idx="663">
                  <c:v>757.54935644337002</c:v>
                </c:pt>
                <c:pt idx="664">
                  <c:v>757.54935644337002</c:v>
                </c:pt>
                <c:pt idx="665">
                  <c:v>757.54935644337002</c:v>
                </c:pt>
                <c:pt idx="666">
                  <c:v>757.54935644337002</c:v>
                </c:pt>
                <c:pt idx="667">
                  <c:v>757.54935644337002</c:v>
                </c:pt>
                <c:pt idx="668">
                  <c:v>757.54935644337002</c:v>
                </c:pt>
                <c:pt idx="669">
                  <c:v>757.54935644337002</c:v>
                </c:pt>
                <c:pt idx="670">
                  <c:v>757.54935644337002</c:v>
                </c:pt>
                <c:pt idx="671">
                  <c:v>757.54935644337002</c:v>
                </c:pt>
                <c:pt idx="672">
                  <c:v>757.54935644337002</c:v>
                </c:pt>
                <c:pt idx="673">
                  <c:v>757.54935644337002</c:v>
                </c:pt>
                <c:pt idx="674">
                  <c:v>757.54935644337002</c:v>
                </c:pt>
                <c:pt idx="675">
                  <c:v>757.54935644337002</c:v>
                </c:pt>
                <c:pt idx="676">
                  <c:v>757.54935644337002</c:v>
                </c:pt>
                <c:pt idx="677">
                  <c:v>757.54935644337002</c:v>
                </c:pt>
                <c:pt idx="678">
                  <c:v>757.54935644337002</c:v>
                </c:pt>
                <c:pt idx="679">
                  <c:v>757.54935644337002</c:v>
                </c:pt>
                <c:pt idx="680">
                  <c:v>757.54935644337002</c:v>
                </c:pt>
                <c:pt idx="681">
                  <c:v>757.54935644337002</c:v>
                </c:pt>
                <c:pt idx="682">
                  <c:v>757.54935644337002</c:v>
                </c:pt>
                <c:pt idx="683">
                  <c:v>757.54935644337002</c:v>
                </c:pt>
                <c:pt idx="684">
                  <c:v>757.54935644337002</c:v>
                </c:pt>
                <c:pt idx="685">
                  <c:v>757.54935644337002</c:v>
                </c:pt>
                <c:pt idx="686">
                  <c:v>757.54935644337002</c:v>
                </c:pt>
                <c:pt idx="687">
                  <c:v>757.54935644337002</c:v>
                </c:pt>
                <c:pt idx="688">
                  <c:v>757.54935644337002</c:v>
                </c:pt>
                <c:pt idx="689">
                  <c:v>757.54935644337002</c:v>
                </c:pt>
                <c:pt idx="690">
                  <c:v>757.54935644337002</c:v>
                </c:pt>
                <c:pt idx="691">
                  <c:v>757.54935644337002</c:v>
                </c:pt>
                <c:pt idx="692">
                  <c:v>757.54935644337002</c:v>
                </c:pt>
                <c:pt idx="693">
                  <c:v>757.54935644337002</c:v>
                </c:pt>
                <c:pt idx="694">
                  <c:v>757.54935644337002</c:v>
                </c:pt>
                <c:pt idx="695">
                  <c:v>757.54935644337002</c:v>
                </c:pt>
                <c:pt idx="696">
                  <c:v>757.54935644337002</c:v>
                </c:pt>
                <c:pt idx="697">
                  <c:v>757.54935644337002</c:v>
                </c:pt>
                <c:pt idx="698">
                  <c:v>757.54935644337002</c:v>
                </c:pt>
                <c:pt idx="699">
                  <c:v>757.54935644337002</c:v>
                </c:pt>
                <c:pt idx="700">
                  <c:v>757.54935644337002</c:v>
                </c:pt>
                <c:pt idx="701">
                  <c:v>757.54935644337002</c:v>
                </c:pt>
                <c:pt idx="702">
                  <c:v>757.54935644337002</c:v>
                </c:pt>
                <c:pt idx="703">
                  <c:v>757.54935644337002</c:v>
                </c:pt>
                <c:pt idx="704">
                  <c:v>757.54935644337002</c:v>
                </c:pt>
                <c:pt idx="705">
                  <c:v>757.54935644337002</c:v>
                </c:pt>
                <c:pt idx="706">
                  <c:v>757.54935644337002</c:v>
                </c:pt>
                <c:pt idx="707">
                  <c:v>757.54935644337002</c:v>
                </c:pt>
                <c:pt idx="708">
                  <c:v>757.54935644337002</c:v>
                </c:pt>
                <c:pt idx="709">
                  <c:v>757.54935644337002</c:v>
                </c:pt>
                <c:pt idx="710">
                  <c:v>757.54935644337002</c:v>
                </c:pt>
                <c:pt idx="711">
                  <c:v>757.54935644337002</c:v>
                </c:pt>
                <c:pt idx="712">
                  <c:v>757.54935644337002</c:v>
                </c:pt>
                <c:pt idx="713">
                  <c:v>757.54935644337002</c:v>
                </c:pt>
                <c:pt idx="714">
                  <c:v>757.54935644337002</c:v>
                </c:pt>
                <c:pt idx="715">
                  <c:v>757.54935644337002</c:v>
                </c:pt>
                <c:pt idx="716">
                  <c:v>757.54935644337002</c:v>
                </c:pt>
                <c:pt idx="717">
                  <c:v>757.54935644337002</c:v>
                </c:pt>
                <c:pt idx="718">
                  <c:v>757.54935644337002</c:v>
                </c:pt>
                <c:pt idx="719">
                  <c:v>757.54935644337002</c:v>
                </c:pt>
                <c:pt idx="720">
                  <c:v>757.54935644337002</c:v>
                </c:pt>
                <c:pt idx="721">
                  <c:v>757.54935644337002</c:v>
                </c:pt>
                <c:pt idx="722">
                  <c:v>757.54935644337002</c:v>
                </c:pt>
                <c:pt idx="723">
                  <c:v>757.54935644337002</c:v>
                </c:pt>
                <c:pt idx="724">
                  <c:v>757.54935644337002</c:v>
                </c:pt>
                <c:pt idx="725">
                  <c:v>757.54935644337002</c:v>
                </c:pt>
                <c:pt idx="726">
                  <c:v>757.54935644337002</c:v>
                </c:pt>
                <c:pt idx="727">
                  <c:v>757.54935644337002</c:v>
                </c:pt>
                <c:pt idx="728">
                  <c:v>757.54935644337002</c:v>
                </c:pt>
                <c:pt idx="729">
                  <c:v>757.54935644337002</c:v>
                </c:pt>
                <c:pt idx="730">
                  <c:v>757.54935644337002</c:v>
                </c:pt>
                <c:pt idx="731">
                  <c:v>757.54935644337002</c:v>
                </c:pt>
                <c:pt idx="732">
                  <c:v>757.54935644337002</c:v>
                </c:pt>
                <c:pt idx="733">
                  <c:v>757.54935644337002</c:v>
                </c:pt>
                <c:pt idx="734">
                  <c:v>757.54935644337002</c:v>
                </c:pt>
                <c:pt idx="735">
                  <c:v>757.54935644337002</c:v>
                </c:pt>
                <c:pt idx="736">
                  <c:v>757.54935644337002</c:v>
                </c:pt>
                <c:pt idx="737">
                  <c:v>757.54935644337002</c:v>
                </c:pt>
                <c:pt idx="738">
                  <c:v>757.54935644337002</c:v>
                </c:pt>
                <c:pt idx="739">
                  <c:v>757.54935644337002</c:v>
                </c:pt>
                <c:pt idx="740">
                  <c:v>757.54935644337002</c:v>
                </c:pt>
                <c:pt idx="741">
                  <c:v>757.54935644337002</c:v>
                </c:pt>
                <c:pt idx="742">
                  <c:v>757.54935644337002</c:v>
                </c:pt>
                <c:pt idx="743">
                  <c:v>757.54935644337002</c:v>
                </c:pt>
                <c:pt idx="744">
                  <c:v>757.54935644337002</c:v>
                </c:pt>
                <c:pt idx="745">
                  <c:v>757.54935644337002</c:v>
                </c:pt>
                <c:pt idx="746">
                  <c:v>757.54935644337002</c:v>
                </c:pt>
                <c:pt idx="747">
                  <c:v>757.54935644337002</c:v>
                </c:pt>
                <c:pt idx="748">
                  <c:v>757.54935644337002</c:v>
                </c:pt>
                <c:pt idx="749">
                  <c:v>757.54935644337002</c:v>
                </c:pt>
                <c:pt idx="750">
                  <c:v>757.54935644337002</c:v>
                </c:pt>
                <c:pt idx="751">
                  <c:v>757.54935644337002</c:v>
                </c:pt>
                <c:pt idx="752">
                  <c:v>757.54935644337002</c:v>
                </c:pt>
                <c:pt idx="753">
                  <c:v>757.54935644337002</c:v>
                </c:pt>
                <c:pt idx="754">
                  <c:v>757.54935644337002</c:v>
                </c:pt>
                <c:pt idx="755">
                  <c:v>757.54935644337002</c:v>
                </c:pt>
                <c:pt idx="756">
                  <c:v>757.54935644337002</c:v>
                </c:pt>
                <c:pt idx="757">
                  <c:v>757.54935644337002</c:v>
                </c:pt>
                <c:pt idx="758">
                  <c:v>757.54935644337002</c:v>
                </c:pt>
                <c:pt idx="759">
                  <c:v>757.54935644337002</c:v>
                </c:pt>
                <c:pt idx="760">
                  <c:v>757.54935644337002</c:v>
                </c:pt>
                <c:pt idx="761">
                  <c:v>757.54935644337002</c:v>
                </c:pt>
                <c:pt idx="762">
                  <c:v>757.54935644337002</c:v>
                </c:pt>
                <c:pt idx="763">
                  <c:v>757.54935644337002</c:v>
                </c:pt>
                <c:pt idx="764">
                  <c:v>757.54935644337002</c:v>
                </c:pt>
                <c:pt idx="765">
                  <c:v>757.54935644337002</c:v>
                </c:pt>
                <c:pt idx="766">
                  <c:v>757.54935644337002</c:v>
                </c:pt>
                <c:pt idx="767">
                  <c:v>757.54935644337002</c:v>
                </c:pt>
                <c:pt idx="768">
                  <c:v>757.54935644337002</c:v>
                </c:pt>
                <c:pt idx="769">
                  <c:v>757.54935644337002</c:v>
                </c:pt>
                <c:pt idx="770">
                  <c:v>757.54935644337002</c:v>
                </c:pt>
                <c:pt idx="771">
                  <c:v>757.54935644337002</c:v>
                </c:pt>
                <c:pt idx="772">
                  <c:v>757.54935644337002</c:v>
                </c:pt>
                <c:pt idx="773">
                  <c:v>757.54935644337002</c:v>
                </c:pt>
                <c:pt idx="774">
                  <c:v>757.54935644337002</c:v>
                </c:pt>
                <c:pt idx="775">
                  <c:v>757.54935644337002</c:v>
                </c:pt>
                <c:pt idx="776">
                  <c:v>757.54935644337002</c:v>
                </c:pt>
                <c:pt idx="777">
                  <c:v>757.54935644337002</c:v>
                </c:pt>
                <c:pt idx="778">
                  <c:v>757.54935644337002</c:v>
                </c:pt>
                <c:pt idx="779">
                  <c:v>757.54935644337002</c:v>
                </c:pt>
                <c:pt idx="780">
                  <c:v>757.54935644337002</c:v>
                </c:pt>
                <c:pt idx="781">
                  <c:v>757.54935644337002</c:v>
                </c:pt>
                <c:pt idx="782">
                  <c:v>757.54935644337002</c:v>
                </c:pt>
                <c:pt idx="783">
                  <c:v>757.54935644337002</c:v>
                </c:pt>
                <c:pt idx="784">
                  <c:v>757.54935644337002</c:v>
                </c:pt>
                <c:pt idx="785">
                  <c:v>757.54935644337002</c:v>
                </c:pt>
                <c:pt idx="786">
                  <c:v>757.54935644337002</c:v>
                </c:pt>
                <c:pt idx="787">
                  <c:v>757.54935644337002</c:v>
                </c:pt>
                <c:pt idx="788">
                  <c:v>757.54935644337002</c:v>
                </c:pt>
                <c:pt idx="789">
                  <c:v>757.54935644337002</c:v>
                </c:pt>
                <c:pt idx="790">
                  <c:v>757.54935644337002</c:v>
                </c:pt>
                <c:pt idx="791">
                  <c:v>757.54935644337002</c:v>
                </c:pt>
                <c:pt idx="792">
                  <c:v>757.54935644337002</c:v>
                </c:pt>
                <c:pt idx="793">
                  <c:v>757.54935644337002</c:v>
                </c:pt>
                <c:pt idx="794">
                  <c:v>757.54935644337002</c:v>
                </c:pt>
                <c:pt idx="795">
                  <c:v>757.54935644337002</c:v>
                </c:pt>
                <c:pt idx="796">
                  <c:v>757.54935644337002</c:v>
                </c:pt>
                <c:pt idx="797">
                  <c:v>757.54935644337002</c:v>
                </c:pt>
                <c:pt idx="798">
                  <c:v>757.54935644337002</c:v>
                </c:pt>
                <c:pt idx="799">
                  <c:v>757.54935644337002</c:v>
                </c:pt>
                <c:pt idx="800">
                  <c:v>757.54935644337002</c:v>
                </c:pt>
                <c:pt idx="801">
                  <c:v>757.54935644337002</c:v>
                </c:pt>
                <c:pt idx="802">
                  <c:v>757.54935644337002</c:v>
                </c:pt>
                <c:pt idx="803">
                  <c:v>757.54935644337002</c:v>
                </c:pt>
                <c:pt idx="804">
                  <c:v>757.54935644337002</c:v>
                </c:pt>
                <c:pt idx="805">
                  <c:v>757.54935644337002</c:v>
                </c:pt>
                <c:pt idx="806">
                  <c:v>757.54935644337002</c:v>
                </c:pt>
                <c:pt idx="807">
                  <c:v>757.54935644337002</c:v>
                </c:pt>
                <c:pt idx="808">
                  <c:v>757.54935644337002</c:v>
                </c:pt>
                <c:pt idx="809">
                  <c:v>757.54935644337002</c:v>
                </c:pt>
                <c:pt idx="810">
                  <c:v>757.54935644337002</c:v>
                </c:pt>
                <c:pt idx="811">
                  <c:v>757.54935644337002</c:v>
                </c:pt>
                <c:pt idx="812">
                  <c:v>757.54935644337002</c:v>
                </c:pt>
                <c:pt idx="813">
                  <c:v>757.54935644337002</c:v>
                </c:pt>
                <c:pt idx="814">
                  <c:v>757.54935644337002</c:v>
                </c:pt>
                <c:pt idx="815">
                  <c:v>757.54935644337002</c:v>
                </c:pt>
                <c:pt idx="816">
                  <c:v>757.54935644337002</c:v>
                </c:pt>
                <c:pt idx="817">
                  <c:v>757.54935644337002</c:v>
                </c:pt>
                <c:pt idx="818">
                  <c:v>757.54935644337002</c:v>
                </c:pt>
                <c:pt idx="819">
                  <c:v>757.54935644337002</c:v>
                </c:pt>
                <c:pt idx="820">
                  <c:v>757.54935644337002</c:v>
                </c:pt>
                <c:pt idx="821">
                  <c:v>757.54935644337002</c:v>
                </c:pt>
                <c:pt idx="822">
                  <c:v>757.54935644337002</c:v>
                </c:pt>
                <c:pt idx="823">
                  <c:v>757.54935644337002</c:v>
                </c:pt>
                <c:pt idx="824">
                  <c:v>757.54935644337002</c:v>
                </c:pt>
                <c:pt idx="825">
                  <c:v>757.54935644337002</c:v>
                </c:pt>
                <c:pt idx="826">
                  <c:v>757.54935644337002</c:v>
                </c:pt>
                <c:pt idx="827">
                  <c:v>757.54935644337002</c:v>
                </c:pt>
                <c:pt idx="828">
                  <c:v>757.54935644337002</c:v>
                </c:pt>
                <c:pt idx="829">
                  <c:v>757.54935644337002</c:v>
                </c:pt>
                <c:pt idx="830">
                  <c:v>757.54935644337002</c:v>
                </c:pt>
                <c:pt idx="831">
                  <c:v>757.54935644337002</c:v>
                </c:pt>
                <c:pt idx="832">
                  <c:v>757.54935644337002</c:v>
                </c:pt>
                <c:pt idx="833">
                  <c:v>757.54935644337002</c:v>
                </c:pt>
                <c:pt idx="834">
                  <c:v>757.54935644337002</c:v>
                </c:pt>
                <c:pt idx="835">
                  <c:v>757.54935644337002</c:v>
                </c:pt>
                <c:pt idx="836">
                  <c:v>757.54935644337002</c:v>
                </c:pt>
                <c:pt idx="837">
                  <c:v>757.54935644337002</c:v>
                </c:pt>
                <c:pt idx="838">
                  <c:v>757.54935644337002</c:v>
                </c:pt>
                <c:pt idx="839">
                  <c:v>757.54935644337002</c:v>
                </c:pt>
                <c:pt idx="840">
                  <c:v>757.54935644337002</c:v>
                </c:pt>
                <c:pt idx="841">
                  <c:v>757.54935644337002</c:v>
                </c:pt>
                <c:pt idx="842">
                  <c:v>757.54935644337002</c:v>
                </c:pt>
                <c:pt idx="843">
                  <c:v>757.54935644337002</c:v>
                </c:pt>
                <c:pt idx="844">
                  <c:v>757.54935644337002</c:v>
                </c:pt>
                <c:pt idx="845">
                  <c:v>757.54935644337002</c:v>
                </c:pt>
                <c:pt idx="846">
                  <c:v>757.54935644337002</c:v>
                </c:pt>
                <c:pt idx="847">
                  <c:v>757.54935644337002</c:v>
                </c:pt>
                <c:pt idx="848">
                  <c:v>757.54935644337002</c:v>
                </c:pt>
                <c:pt idx="849">
                  <c:v>757.54935644337002</c:v>
                </c:pt>
                <c:pt idx="850">
                  <c:v>757.54935644337002</c:v>
                </c:pt>
                <c:pt idx="851">
                  <c:v>757.54935644337002</c:v>
                </c:pt>
                <c:pt idx="852">
                  <c:v>757.54935644337002</c:v>
                </c:pt>
                <c:pt idx="853">
                  <c:v>757.54935644337002</c:v>
                </c:pt>
                <c:pt idx="854">
                  <c:v>757.54935644337002</c:v>
                </c:pt>
                <c:pt idx="855">
                  <c:v>757.54935644337002</c:v>
                </c:pt>
                <c:pt idx="856">
                  <c:v>757.54935644337002</c:v>
                </c:pt>
                <c:pt idx="857">
                  <c:v>757.54935644337002</c:v>
                </c:pt>
                <c:pt idx="858">
                  <c:v>757.54935644337002</c:v>
                </c:pt>
                <c:pt idx="859">
                  <c:v>757.54935644337002</c:v>
                </c:pt>
                <c:pt idx="860">
                  <c:v>757.54935644337002</c:v>
                </c:pt>
                <c:pt idx="861">
                  <c:v>757.54935644337002</c:v>
                </c:pt>
                <c:pt idx="862">
                  <c:v>757.54935644337002</c:v>
                </c:pt>
                <c:pt idx="863">
                  <c:v>757.54935644337002</c:v>
                </c:pt>
                <c:pt idx="864">
                  <c:v>757.54935644337002</c:v>
                </c:pt>
                <c:pt idx="865">
                  <c:v>757.54935644337002</c:v>
                </c:pt>
                <c:pt idx="866">
                  <c:v>757.54935644337002</c:v>
                </c:pt>
                <c:pt idx="867">
                  <c:v>757.54935644337002</c:v>
                </c:pt>
                <c:pt idx="868">
                  <c:v>757.54935644337002</c:v>
                </c:pt>
                <c:pt idx="869">
                  <c:v>757.54935644337002</c:v>
                </c:pt>
                <c:pt idx="870">
                  <c:v>757.54935644337002</c:v>
                </c:pt>
                <c:pt idx="871">
                  <c:v>757.54935644337002</c:v>
                </c:pt>
                <c:pt idx="872">
                  <c:v>757.54935644337002</c:v>
                </c:pt>
                <c:pt idx="873">
                  <c:v>757.54935644337002</c:v>
                </c:pt>
                <c:pt idx="874">
                  <c:v>757.54935644337002</c:v>
                </c:pt>
                <c:pt idx="875">
                  <c:v>757.54935644337002</c:v>
                </c:pt>
                <c:pt idx="876">
                  <c:v>757.54935644337002</c:v>
                </c:pt>
                <c:pt idx="877">
                  <c:v>757.54935644337002</c:v>
                </c:pt>
                <c:pt idx="878">
                  <c:v>757.54935644337002</c:v>
                </c:pt>
                <c:pt idx="879">
                  <c:v>757.54935644337002</c:v>
                </c:pt>
                <c:pt idx="880">
                  <c:v>757.54935644337002</c:v>
                </c:pt>
                <c:pt idx="881">
                  <c:v>757.54935644337002</c:v>
                </c:pt>
                <c:pt idx="882">
                  <c:v>757.54935644337002</c:v>
                </c:pt>
                <c:pt idx="883">
                  <c:v>757.54935644337002</c:v>
                </c:pt>
                <c:pt idx="884">
                  <c:v>757.54935644337002</c:v>
                </c:pt>
                <c:pt idx="885">
                  <c:v>757.54935644337002</c:v>
                </c:pt>
                <c:pt idx="886">
                  <c:v>757.54935644337002</c:v>
                </c:pt>
                <c:pt idx="887">
                  <c:v>757.54935644337002</c:v>
                </c:pt>
                <c:pt idx="888">
                  <c:v>757.54935644337002</c:v>
                </c:pt>
                <c:pt idx="889">
                  <c:v>757.54935644337002</c:v>
                </c:pt>
                <c:pt idx="890">
                  <c:v>757.54935644337002</c:v>
                </c:pt>
                <c:pt idx="891">
                  <c:v>757.54935644337002</c:v>
                </c:pt>
                <c:pt idx="892">
                  <c:v>757.54935644337002</c:v>
                </c:pt>
                <c:pt idx="893">
                  <c:v>757.54935644337002</c:v>
                </c:pt>
                <c:pt idx="894">
                  <c:v>757.54935644337002</c:v>
                </c:pt>
                <c:pt idx="895">
                  <c:v>757.54935644337002</c:v>
                </c:pt>
                <c:pt idx="896">
                  <c:v>757.54935644337002</c:v>
                </c:pt>
                <c:pt idx="897">
                  <c:v>757.54935644337002</c:v>
                </c:pt>
                <c:pt idx="898">
                  <c:v>757.54935644337002</c:v>
                </c:pt>
                <c:pt idx="899">
                  <c:v>757.54935644337002</c:v>
                </c:pt>
                <c:pt idx="900">
                  <c:v>757.54935644337002</c:v>
                </c:pt>
                <c:pt idx="901">
                  <c:v>757.54935644337002</c:v>
                </c:pt>
                <c:pt idx="902">
                  <c:v>757.54935644337002</c:v>
                </c:pt>
                <c:pt idx="903">
                  <c:v>757.54935644337002</c:v>
                </c:pt>
                <c:pt idx="904">
                  <c:v>757.54935644337002</c:v>
                </c:pt>
                <c:pt idx="905">
                  <c:v>757.54935644337002</c:v>
                </c:pt>
                <c:pt idx="906">
                  <c:v>757.54935644337002</c:v>
                </c:pt>
                <c:pt idx="907">
                  <c:v>757.54935644337002</c:v>
                </c:pt>
                <c:pt idx="908">
                  <c:v>757.54935644337002</c:v>
                </c:pt>
                <c:pt idx="909">
                  <c:v>757.54935644337002</c:v>
                </c:pt>
                <c:pt idx="910">
                  <c:v>757.54935644337002</c:v>
                </c:pt>
                <c:pt idx="911">
                  <c:v>757.54935644337002</c:v>
                </c:pt>
                <c:pt idx="912">
                  <c:v>757.54935644337002</c:v>
                </c:pt>
                <c:pt idx="913">
                  <c:v>757.54935644337002</c:v>
                </c:pt>
                <c:pt idx="914">
                  <c:v>757.54935644337002</c:v>
                </c:pt>
                <c:pt idx="915">
                  <c:v>757.54935644337002</c:v>
                </c:pt>
                <c:pt idx="916">
                  <c:v>757.54935644337002</c:v>
                </c:pt>
                <c:pt idx="917">
                  <c:v>757.54935644337002</c:v>
                </c:pt>
                <c:pt idx="918">
                  <c:v>757.54935644337002</c:v>
                </c:pt>
                <c:pt idx="919">
                  <c:v>757.54935644337002</c:v>
                </c:pt>
                <c:pt idx="920">
                  <c:v>757.54935644337002</c:v>
                </c:pt>
                <c:pt idx="921">
                  <c:v>757.54935644337002</c:v>
                </c:pt>
                <c:pt idx="922">
                  <c:v>757.54935644337002</c:v>
                </c:pt>
                <c:pt idx="923">
                  <c:v>757.54935644337002</c:v>
                </c:pt>
                <c:pt idx="924">
                  <c:v>757.54935644337002</c:v>
                </c:pt>
                <c:pt idx="925">
                  <c:v>757.54935644337002</c:v>
                </c:pt>
                <c:pt idx="926">
                  <c:v>757.54935644337002</c:v>
                </c:pt>
                <c:pt idx="927">
                  <c:v>757.54935644337002</c:v>
                </c:pt>
                <c:pt idx="928">
                  <c:v>757.54935644337002</c:v>
                </c:pt>
                <c:pt idx="929">
                  <c:v>757.54935644337002</c:v>
                </c:pt>
                <c:pt idx="930">
                  <c:v>757.54935644337002</c:v>
                </c:pt>
                <c:pt idx="931">
                  <c:v>757.54935644337002</c:v>
                </c:pt>
                <c:pt idx="932">
                  <c:v>757.54935644337002</c:v>
                </c:pt>
                <c:pt idx="933">
                  <c:v>757.54935644337002</c:v>
                </c:pt>
                <c:pt idx="934">
                  <c:v>757.54935644337002</c:v>
                </c:pt>
                <c:pt idx="935">
                  <c:v>757.54935644337002</c:v>
                </c:pt>
                <c:pt idx="936">
                  <c:v>757.54935644337002</c:v>
                </c:pt>
                <c:pt idx="937">
                  <c:v>757.54935644337002</c:v>
                </c:pt>
                <c:pt idx="938">
                  <c:v>757.54935644337002</c:v>
                </c:pt>
                <c:pt idx="939">
                  <c:v>757.54935644337002</c:v>
                </c:pt>
                <c:pt idx="940">
                  <c:v>757.54935644337002</c:v>
                </c:pt>
                <c:pt idx="941">
                  <c:v>757.54935644337002</c:v>
                </c:pt>
                <c:pt idx="942">
                  <c:v>757.54935644337002</c:v>
                </c:pt>
                <c:pt idx="943">
                  <c:v>757.54935644337002</c:v>
                </c:pt>
                <c:pt idx="944">
                  <c:v>757.54935644337002</c:v>
                </c:pt>
                <c:pt idx="945">
                  <c:v>757.54935644337002</c:v>
                </c:pt>
                <c:pt idx="946">
                  <c:v>757.54935644337002</c:v>
                </c:pt>
                <c:pt idx="947">
                  <c:v>757.54935644337002</c:v>
                </c:pt>
                <c:pt idx="948">
                  <c:v>757.54935644337002</c:v>
                </c:pt>
                <c:pt idx="949">
                  <c:v>757.54935644337002</c:v>
                </c:pt>
                <c:pt idx="950">
                  <c:v>757.54935644337002</c:v>
                </c:pt>
                <c:pt idx="951">
                  <c:v>757.54935644337002</c:v>
                </c:pt>
                <c:pt idx="952">
                  <c:v>757.54935644337002</c:v>
                </c:pt>
                <c:pt idx="953">
                  <c:v>757.54935644337002</c:v>
                </c:pt>
                <c:pt idx="954">
                  <c:v>757.54935644337002</c:v>
                </c:pt>
                <c:pt idx="955">
                  <c:v>757.54935644337002</c:v>
                </c:pt>
                <c:pt idx="956">
                  <c:v>757.54935644337002</c:v>
                </c:pt>
                <c:pt idx="957">
                  <c:v>757.54935644337002</c:v>
                </c:pt>
                <c:pt idx="958">
                  <c:v>757.54935644337002</c:v>
                </c:pt>
                <c:pt idx="959">
                  <c:v>757.54935644337002</c:v>
                </c:pt>
                <c:pt idx="960">
                  <c:v>757.54935644337002</c:v>
                </c:pt>
                <c:pt idx="961">
                  <c:v>757.54935644337002</c:v>
                </c:pt>
                <c:pt idx="962">
                  <c:v>757.54935644337002</c:v>
                </c:pt>
                <c:pt idx="963">
                  <c:v>757.54935644337002</c:v>
                </c:pt>
                <c:pt idx="964">
                  <c:v>757.54935644337002</c:v>
                </c:pt>
                <c:pt idx="965">
                  <c:v>757.54935644337002</c:v>
                </c:pt>
                <c:pt idx="966">
                  <c:v>757.54935644337002</c:v>
                </c:pt>
                <c:pt idx="967">
                  <c:v>757.54935644337002</c:v>
                </c:pt>
                <c:pt idx="968">
                  <c:v>757.54935644337002</c:v>
                </c:pt>
                <c:pt idx="969">
                  <c:v>757.54935644337002</c:v>
                </c:pt>
                <c:pt idx="970">
                  <c:v>757.54935644337002</c:v>
                </c:pt>
                <c:pt idx="971">
                  <c:v>757.54935644337002</c:v>
                </c:pt>
                <c:pt idx="972">
                  <c:v>757.54935644337002</c:v>
                </c:pt>
                <c:pt idx="973">
                  <c:v>757.54935644337002</c:v>
                </c:pt>
                <c:pt idx="974">
                  <c:v>757.54935644337002</c:v>
                </c:pt>
                <c:pt idx="975">
                  <c:v>757.54935644337002</c:v>
                </c:pt>
                <c:pt idx="976">
                  <c:v>757.54935644337002</c:v>
                </c:pt>
                <c:pt idx="977">
                  <c:v>757.54935644337002</c:v>
                </c:pt>
                <c:pt idx="978">
                  <c:v>757.54935644337002</c:v>
                </c:pt>
                <c:pt idx="979">
                  <c:v>757.54935644337002</c:v>
                </c:pt>
                <c:pt idx="980">
                  <c:v>757.54935644337002</c:v>
                </c:pt>
                <c:pt idx="981">
                  <c:v>757.54935644337002</c:v>
                </c:pt>
                <c:pt idx="982">
                  <c:v>757.54935644337002</c:v>
                </c:pt>
                <c:pt idx="983">
                  <c:v>757.54935644337002</c:v>
                </c:pt>
                <c:pt idx="984">
                  <c:v>757.54935644337002</c:v>
                </c:pt>
                <c:pt idx="985">
                  <c:v>757.54935644337002</c:v>
                </c:pt>
                <c:pt idx="986">
                  <c:v>757.54935644337002</c:v>
                </c:pt>
                <c:pt idx="987">
                  <c:v>757.54935644337002</c:v>
                </c:pt>
                <c:pt idx="988">
                  <c:v>757.54935644337002</c:v>
                </c:pt>
                <c:pt idx="989">
                  <c:v>757.54935644337002</c:v>
                </c:pt>
                <c:pt idx="990">
                  <c:v>757.54935644337002</c:v>
                </c:pt>
                <c:pt idx="991">
                  <c:v>757.54935644337002</c:v>
                </c:pt>
                <c:pt idx="992">
                  <c:v>757.54935644337002</c:v>
                </c:pt>
                <c:pt idx="993">
                  <c:v>757.54935644337002</c:v>
                </c:pt>
                <c:pt idx="994">
                  <c:v>757.54935644337002</c:v>
                </c:pt>
                <c:pt idx="995">
                  <c:v>757.54935644337002</c:v>
                </c:pt>
                <c:pt idx="996">
                  <c:v>757.54935644337002</c:v>
                </c:pt>
                <c:pt idx="997">
                  <c:v>757.54935644337002</c:v>
                </c:pt>
                <c:pt idx="998">
                  <c:v>757.54935644337002</c:v>
                </c:pt>
                <c:pt idx="999">
                  <c:v>757.54935644337002</c:v>
                </c:pt>
                <c:pt idx="1000">
                  <c:v>757.54935644337002</c:v>
                </c:pt>
                <c:pt idx="1001">
                  <c:v>757.54935644337002</c:v>
                </c:pt>
                <c:pt idx="1002">
                  <c:v>757.54935644337002</c:v>
                </c:pt>
                <c:pt idx="1003">
                  <c:v>757.54935644337002</c:v>
                </c:pt>
                <c:pt idx="1004">
                  <c:v>757.54935644337002</c:v>
                </c:pt>
                <c:pt idx="1005">
                  <c:v>757.54935644337002</c:v>
                </c:pt>
                <c:pt idx="1006">
                  <c:v>757.54935644337002</c:v>
                </c:pt>
                <c:pt idx="1007">
                  <c:v>757.54935644337002</c:v>
                </c:pt>
                <c:pt idx="1008">
                  <c:v>757.54935644337002</c:v>
                </c:pt>
                <c:pt idx="1009">
                  <c:v>757.54935644337002</c:v>
                </c:pt>
                <c:pt idx="1010">
                  <c:v>757.54935644337002</c:v>
                </c:pt>
                <c:pt idx="1011">
                  <c:v>757.54935644337002</c:v>
                </c:pt>
                <c:pt idx="1012">
                  <c:v>757.54935644337002</c:v>
                </c:pt>
                <c:pt idx="1013">
                  <c:v>757.54935644337002</c:v>
                </c:pt>
                <c:pt idx="1014">
                  <c:v>757.54935644337002</c:v>
                </c:pt>
                <c:pt idx="1015">
                  <c:v>757.54935644337002</c:v>
                </c:pt>
                <c:pt idx="1016">
                  <c:v>757.54935644337002</c:v>
                </c:pt>
                <c:pt idx="1017">
                  <c:v>757.54935644337002</c:v>
                </c:pt>
                <c:pt idx="1018">
                  <c:v>757.54935644337002</c:v>
                </c:pt>
                <c:pt idx="1019">
                  <c:v>757.54935644337002</c:v>
                </c:pt>
                <c:pt idx="1020">
                  <c:v>757.54935644337002</c:v>
                </c:pt>
                <c:pt idx="1021">
                  <c:v>757.54935644337002</c:v>
                </c:pt>
                <c:pt idx="1022">
                  <c:v>757.54935644337002</c:v>
                </c:pt>
                <c:pt idx="1023">
                  <c:v>757.54935644337002</c:v>
                </c:pt>
                <c:pt idx="1024">
                  <c:v>757.54935644337002</c:v>
                </c:pt>
                <c:pt idx="1025">
                  <c:v>757.54935644337002</c:v>
                </c:pt>
                <c:pt idx="1026">
                  <c:v>757.54935644337002</c:v>
                </c:pt>
                <c:pt idx="1027">
                  <c:v>757.54935644337002</c:v>
                </c:pt>
                <c:pt idx="1028">
                  <c:v>757.54935644337002</c:v>
                </c:pt>
                <c:pt idx="1029">
                  <c:v>757.54935644337002</c:v>
                </c:pt>
                <c:pt idx="1030">
                  <c:v>757.54935644337002</c:v>
                </c:pt>
                <c:pt idx="1031">
                  <c:v>757.54935644337002</c:v>
                </c:pt>
                <c:pt idx="1032">
                  <c:v>757.54935644337002</c:v>
                </c:pt>
                <c:pt idx="1033">
                  <c:v>757.54935644337002</c:v>
                </c:pt>
                <c:pt idx="1034">
                  <c:v>757.54935644337002</c:v>
                </c:pt>
                <c:pt idx="1035">
                  <c:v>757.54935644337002</c:v>
                </c:pt>
                <c:pt idx="1036">
                  <c:v>757.54935644337002</c:v>
                </c:pt>
                <c:pt idx="1037">
                  <c:v>757.54935644337002</c:v>
                </c:pt>
                <c:pt idx="1038">
                  <c:v>757.54935644337002</c:v>
                </c:pt>
                <c:pt idx="1039">
                  <c:v>757.54935644337002</c:v>
                </c:pt>
                <c:pt idx="1040">
                  <c:v>757.54935644337002</c:v>
                </c:pt>
                <c:pt idx="1041">
                  <c:v>757.54935644337002</c:v>
                </c:pt>
                <c:pt idx="1042">
                  <c:v>757.54935644337002</c:v>
                </c:pt>
                <c:pt idx="1043">
                  <c:v>757.54935644337002</c:v>
                </c:pt>
                <c:pt idx="1044">
                  <c:v>757.54935644337002</c:v>
                </c:pt>
                <c:pt idx="1045">
                  <c:v>757.54935644337002</c:v>
                </c:pt>
                <c:pt idx="1046">
                  <c:v>757.54935644337002</c:v>
                </c:pt>
                <c:pt idx="1047">
                  <c:v>757.54935644337002</c:v>
                </c:pt>
                <c:pt idx="1048">
                  <c:v>757.54935644337002</c:v>
                </c:pt>
                <c:pt idx="1049">
                  <c:v>757.54935644337002</c:v>
                </c:pt>
                <c:pt idx="1050">
                  <c:v>757.54935644337002</c:v>
                </c:pt>
                <c:pt idx="1051">
                  <c:v>757.54935644337002</c:v>
                </c:pt>
                <c:pt idx="1052">
                  <c:v>757.54935644337002</c:v>
                </c:pt>
                <c:pt idx="1053">
                  <c:v>757.54935644337002</c:v>
                </c:pt>
                <c:pt idx="1054">
                  <c:v>757.54935644337002</c:v>
                </c:pt>
                <c:pt idx="1055">
                  <c:v>757.54935644337002</c:v>
                </c:pt>
                <c:pt idx="1056">
                  <c:v>757.54935644337002</c:v>
                </c:pt>
                <c:pt idx="1057">
                  <c:v>757.54935644337002</c:v>
                </c:pt>
                <c:pt idx="1058">
                  <c:v>757.54935644337002</c:v>
                </c:pt>
                <c:pt idx="1059">
                  <c:v>757.54935644337002</c:v>
                </c:pt>
                <c:pt idx="1060">
                  <c:v>757.54935644337002</c:v>
                </c:pt>
                <c:pt idx="1061">
                  <c:v>757.54935644337002</c:v>
                </c:pt>
                <c:pt idx="1062">
                  <c:v>757.54935644337002</c:v>
                </c:pt>
                <c:pt idx="1063">
                  <c:v>757.54935644337002</c:v>
                </c:pt>
                <c:pt idx="1064">
                  <c:v>757.54935644337002</c:v>
                </c:pt>
                <c:pt idx="1065">
                  <c:v>757.54935644337002</c:v>
                </c:pt>
                <c:pt idx="1066">
                  <c:v>757.54935644337002</c:v>
                </c:pt>
                <c:pt idx="1067">
                  <c:v>757.54935644337002</c:v>
                </c:pt>
                <c:pt idx="1068">
                  <c:v>757.54935644337002</c:v>
                </c:pt>
                <c:pt idx="1069">
                  <c:v>757.54935644337002</c:v>
                </c:pt>
                <c:pt idx="1070">
                  <c:v>757.54935644337002</c:v>
                </c:pt>
                <c:pt idx="1071">
                  <c:v>757.54935644337002</c:v>
                </c:pt>
                <c:pt idx="1072">
                  <c:v>757.54935644337002</c:v>
                </c:pt>
                <c:pt idx="1073">
                  <c:v>757.54935644337002</c:v>
                </c:pt>
                <c:pt idx="1074">
                  <c:v>757.54935644337002</c:v>
                </c:pt>
                <c:pt idx="1075">
                  <c:v>757.54935644337002</c:v>
                </c:pt>
                <c:pt idx="1076">
                  <c:v>757.54935644337002</c:v>
                </c:pt>
                <c:pt idx="1077">
                  <c:v>757.54935644337002</c:v>
                </c:pt>
                <c:pt idx="1078">
                  <c:v>757.54935644337002</c:v>
                </c:pt>
                <c:pt idx="1079">
                  <c:v>757.54935644337002</c:v>
                </c:pt>
                <c:pt idx="1080">
                  <c:v>757.54935644337002</c:v>
                </c:pt>
                <c:pt idx="1081">
                  <c:v>757.54935644337002</c:v>
                </c:pt>
                <c:pt idx="1082">
                  <c:v>757.54935644337002</c:v>
                </c:pt>
                <c:pt idx="1083">
                  <c:v>757.54935644337002</c:v>
                </c:pt>
                <c:pt idx="1084">
                  <c:v>757.54935644337002</c:v>
                </c:pt>
                <c:pt idx="1085">
                  <c:v>757.54935644337002</c:v>
                </c:pt>
                <c:pt idx="1086">
                  <c:v>757.54935644337002</c:v>
                </c:pt>
                <c:pt idx="1087">
                  <c:v>757.54935644337002</c:v>
                </c:pt>
                <c:pt idx="1088">
                  <c:v>757.54935644337002</c:v>
                </c:pt>
                <c:pt idx="1089">
                  <c:v>757.54935644337002</c:v>
                </c:pt>
                <c:pt idx="1090">
                  <c:v>757.54935644337002</c:v>
                </c:pt>
                <c:pt idx="1091">
                  <c:v>757.54935644337002</c:v>
                </c:pt>
                <c:pt idx="1092">
                  <c:v>757.54935644337002</c:v>
                </c:pt>
                <c:pt idx="1093">
                  <c:v>757.54935644337002</c:v>
                </c:pt>
                <c:pt idx="1094">
                  <c:v>757.54935644337002</c:v>
                </c:pt>
                <c:pt idx="1095">
                  <c:v>757.54935644337002</c:v>
                </c:pt>
                <c:pt idx="1096">
                  <c:v>757.54935644337002</c:v>
                </c:pt>
                <c:pt idx="1097">
                  <c:v>757.54935644337002</c:v>
                </c:pt>
                <c:pt idx="1098">
                  <c:v>757.54935644337002</c:v>
                </c:pt>
                <c:pt idx="1099">
                  <c:v>757.54935644337002</c:v>
                </c:pt>
                <c:pt idx="1100">
                  <c:v>757.54935644337002</c:v>
                </c:pt>
                <c:pt idx="1101">
                  <c:v>757.54935644337002</c:v>
                </c:pt>
                <c:pt idx="1102">
                  <c:v>757.54935644337002</c:v>
                </c:pt>
                <c:pt idx="1103">
                  <c:v>757.54935644337002</c:v>
                </c:pt>
                <c:pt idx="1104">
                  <c:v>757.54935644337002</c:v>
                </c:pt>
                <c:pt idx="1105">
                  <c:v>757.54935644337002</c:v>
                </c:pt>
                <c:pt idx="1106">
                  <c:v>757.54935644337002</c:v>
                </c:pt>
                <c:pt idx="1107">
                  <c:v>757.54935644337002</c:v>
                </c:pt>
                <c:pt idx="1108">
                  <c:v>757.54935644337002</c:v>
                </c:pt>
                <c:pt idx="1109">
                  <c:v>757.54935644337002</c:v>
                </c:pt>
                <c:pt idx="1110">
                  <c:v>757.54935644337002</c:v>
                </c:pt>
                <c:pt idx="1111">
                  <c:v>757.54935644337002</c:v>
                </c:pt>
                <c:pt idx="1112">
                  <c:v>757.54935644337002</c:v>
                </c:pt>
                <c:pt idx="1113">
                  <c:v>757.54935644337002</c:v>
                </c:pt>
                <c:pt idx="1114">
                  <c:v>757.54935644337002</c:v>
                </c:pt>
                <c:pt idx="1115">
                  <c:v>757.54935644337002</c:v>
                </c:pt>
                <c:pt idx="1116">
                  <c:v>757.54935644337002</c:v>
                </c:pt>
                <c:pt idx="1117">
                  <c:v>757.54935644337002</c:v>
                </c:pt>
                <c:pt idx="1118">
                  <c:v>757.54935644337002</c:v>
                </c:pt>
                <c:pt idx="1119">
                  <c:v>757.54935644337002</c:v>
                </c:pt>
                <c:pt idx="1120">
                  <c:v>757.54935644337002</c:v>
                </c:pt>
                <c:pt idx="1121">
                  <c:v>757.54935644337002</c:v>
                </c:pt>
                <c:pt idx="1122">
                  <c:v>757.54935644337002</c:v>
                </c:pt>
                <c:pt idx="1123">
                  <c:v>757.54935644337002</c:v>
                </c:pt>
                <c:pt idx="1124">
                  <c:v>757.54935644337002</c:v>
                </c:pt>
                <c:pt idx="1125">
                  <c:v>757.54935644337002</c:v>
                </c:pt>
                <c:pt idx="1126">
                  <c:v>757.54935644337002</c:v>
                </c:pt>
                <c:pt idx="1127">
                  <c:v>757.54935644337002</c:v>
                </c:pt>
                <c:pt idx="1128">
                  <c:v>757.54935644337002</c:v>
                </c:pt>
                <c:pt idx="1129">
                  <c:v>757.54935644337002</c:v>
                </c:pt>
                <c:pt idx="1130">
                  <c:v>757.54935644337002</c:v>
                </c:pt>
                <c:pt idx="1131">
                  <c:v>757.54935644337002</c:v>
                </c:pt>
                <c:pt idx="1132">
                  <c:v>757.54935644337002</c:v>
                </c:pt>
                <c:pt idx="1133">
                  <c:v>757.54935644337002</c:v>
                </c:pt>
                <c:pt idx="1134">
                  <c:v>757.54935644337002</c:v>
                </c:pt>
                <c:pt idx="1135">
                  <c:v>757.54935644337002</c:v>
                </c:pt>
                <c:pt idx="1136">
                  <c:v>757.54935644337002</c:v>
                </c:pt>
                <c:pt idx="1137">
                  <c:v>757.54935644337002</c:v>
                </c:pt>
                <c:pt idx="1138">
                  <c:v>757.54935644337002</c:v>
                </c:pt>
                <c:pt idx="1139">
                  <c:v>757.54935644337002</c:v>
                </c:pt>
                <c:pt idx="1140">
                  <c:v>757.54935644337002</c:v>
                </c:pt>
                <c:pt idx="1141">
                  <c:v>757.54935644337002</c:v>
                </c:pt>
                <c:pt idx="1142">
                  <c:v>757.54935644337002</c:v>
                </c:pt>
                <c:pt idx="1143">
                  <c:v>757.54935644337002</c:v>
                </c:pt>
                <c:pt idx="1144">
                  <c:v>757.54935644337002</c:v>
                </c:pt>
                <c:pt idx="1145">
                  <c:v>757.54935644337002</c:v>
                </c:pt>
                <c:pt idx="1146">
                  <c:v>757.54935644337002</c:v>
                </c:pt>
                <c:pt idx="1147">
                  <c:v>757.54935644337002</c:v>
                </c:pt>
                <c:pt idx="1148">
                  <c:v>757.54935644337002</c:v>
                </c:pt>
                <c:pt idx="1149">
                  <c:v>757.54935644337002</c:v>
                </c:pt>
                <c:pt idx="1150">
                  <c:v>757.54935644337002</c:v>
                </c:pt>
                <c:pt idx="1151">
                  <c:v>757.54935644337002</c:v>
                </c:pt>
                <c:pt idx="1152">
                  <c:v>757.54935644337002</c:v>
                </c:pt>
                <c:pt idx="1153">
                  <c:v>757.54935644337002</c:v>
                </c:pt>
                <c:pt idx="1154">
                  <c:v>757.54935644337002</c:v>
                </c:pt>
                <c:pt idx="1155">
                  <c:v>757.54935644337002</c:v>
                </c:pt>
                <c:pt idx="1156">
                  <c:v>757.54935644337002</c:v>
                </c:pt>
                <c:pt idx="1157">
                  <c:v>757.54935644337002</c:v>
                </c:pt>
                <c:pt idx="1158">
                  <c:v>757.54935644337002</c:v>
                </c:pt>
                <c:pt idx="1159">
                  <c:v>757.54935644337002</c:v>
                </c:pt>
                <c:pt idx="1160">
                  <c:v>757.54935644337002</c:v>
                </c:pt>
                <c:pt idx="1161">
                  <c:v>757.54935644337002</c:v>
                </c:pt>
                <c:pt idx="1162">
                  <c:v>757.54935644337002</c:v>
                </c:pt>
                <c:pt idx="1163">
                  <c:v>757.54935644337002</c:v>
                </c:pt>
                <c:pt idx="1164">
                  <c:v>757.54935644337002</c:v>
                </c:pt>
                <c:pt idx="1165">
                  <c:v>757.54935644337002</c:v>
                </c:pt>
                <c:pt idx="1166">
                  <c:v>757.54935644337002</c:v>
                </c:pt>
                <c:pt idx="1167">
                  <c:v>757.54935644337002</c:v>
                </c:pt>
                <c:pt idx="1168">
                  <c:v>757.54935644337002</c:v>
                </c:pt>
                <c:pt idx="1169">
                  <c:v>757.54935644337002</c:v>
                </c:pt>
                <c:pt idx="1170">
                  <c:v>757.54935644337002</c:v>
                </c:pt>
                <c:pt idx="1171">
                  <c:v>757.54935644337002</c:v>
                </c:pt>
                <c:pt idx="1172">
                  <c:v>757.54935644337002</c:v>
                </c:pt>
                <c:pt idx="1173">
                  <c:v>757.54935644337002</c:v>
                </c:pt>
                <c:pt idx="1174">
                  <c:v>757.54935644337002</c:v>
                </c:pt>
                <c:pt idx="1175">
                  <c:v>757.54935644337002</c:v>
                </c:pt>
                <c:pt idx="1176">
                  <c:v>757.54935644337002</c:v>
                </c:pt>
                <c:pt idx="1177">
                  <c:v>757.54935644337002</c:v>
                </c:pt>
                <c:pt idx="1178">
                  <c:v>757.54935644337002</c:v>
                </c:pt>
                <c:pt idx="1179">
                  <c:v>757.54935644337002</c:v>
                </c:pt>
                <c:pt idx="1180">
                  <c:v>757.54935644337002</c:v>
                </c:pt>
                <c:pt idx="1181">
                  <c:v>757.54935644337002</c:v>
                </c:pt>
                <c:pt idx="1182">
                  <c:v>757.54935644337002</c:v>
                </c:pt>
                <c:pt idx="1183">
                  <c:v>757.54935644337002</c:v>
                </c:pt>
                <c:pt idx="1184">
                  <c:v>757.54935644337002</c:v>
                </c:pt>
                <c:pt idx="1185">
                  <c:v>757.54935644337002</c:v>
                </c:pt>
                <c:pt idx="1186">
                  <c:v>757.54935644337002</c:v>
                </c:pt>
                <c:pt idx="1187">
                  <c:v>757.54935644337002</c:v>
                </c:pt>
                <c:pt idx="1188">
                  <c:v>757.54935644337002</c:v>
                </c:pt>
                <c:pt idx="1189">
                  <c:v>757.54935644337002</c:v>
                </c:pt>
                <c:pt idx="1190">
                  <c:v>757.54935644337002</c:v>
                </c:pt>
                <c:pt idx="1191">
                  <c:v>757.54935644337002</c:v>
                </c:pt>
                <c:pt idx="1192">
                  <c:v>757.54935644337002</c:v>
                </c:pt>
                <c:pt idx="1193">
                  <c:v>757.54935644337002</c:v>
                </c:pt>
                <c:pt idx="1194">
                  <c:v>757.54935644337002</c:v>
                </c:pt>
                <c:pt idx="1195">
                  <c:v>757.54935644337002</c:v>
                </c:pt>
                <c:pt idx="1196">
                  <c:v>757.54935644337002</c:v>
                </c:pt>
                <c:pt idx="1197">
                  <c:v>757.54935644337002</c:v>
                </c:pt>
                <c:pt idx="1198">
                  <c:v>757.54935644337002</c:v>
                </c:pt>
                <c:pt idx="1199">
                  <c:v>757.54935644337002</c:v>
                </c:pt>
                <c:pt idx="1200">
                  <c:v>757.54935644337002</c:v>
                </c:pt>
                <c:pt idx="1201">
                  <c:v>757.54935644337002</c:v>
                </c:pt>
                <c:pt idx="1202">
                  <c:v>757.54935644337002</c:v>
                </c:pt>
                <c:pt idx="1203">
                  <c:v>757.54935644337002</c:v>
                </c:pt>
                <c:pt idx="1204">
                  <c:v>757.54935644337002</c:v>
                </c:pt>
                <c:pt idx="1205">
                  <c:v>757.54935644337002</c:v>
                </c:pt>
                <c:pt idx="1206">
                  <c:v>757.54935644337002</c:v>
                </c:pt>
                <c:pt idx="1207">
                  <c:v>757.54935644337002</c:v>
                </c:pt>
                <c:pt idx="1208">
                  <c:v>757.54935644337002</c:v>
                </c:pt>
                <c:pt idx="1209">
                  <c:v>757.54935644337002</c:v>
                </c:pt>
                <c:pt idx="1210">
                  <c:v>757.54935644337002</c:v>
                </c:pt>
                <c:pt idx="1211">
                  <c:v>757.54935644337002</c:v>
                </c:pt>
                <c:pt idx="1212">
                  <c:v>757.54935644337002</c:v>
                </c:pt>
                <c:pt idx="1213">
                  <c:v>757.54935644337002</c:v>
                </c:pt>
                <c:pt idx="1214">
                  <c:v>757.54935644337002</c:v>
                </c:pt>
                <c:pt idx="1215">
                  <c:v>757.54935644337002</c:v>
                </c:pt>
                <c:pt idx="1216">
                  <c:v>757.54935644337002</c:v>
                </c:pt>
                <c:pt idx="1217">
                  <c:v>757.54935644337002</c:v>
                </c:pt>
                <c:pt idx="1218">
                  <c:v>757.54935644337002</c:v>
                </c:pt>
                <c:pt idx="1219">
                  <c:v>757.54935644337002</c:v>
                </c:pt>
                <c:pt idx="1220">
                  <c:v>757.54935644337002</c:v>
                </c:pt>
                <c:pt idx="1221">
                  <c:v>757.54935644337002</c:v>
                </c:pt>
                <c:pt idx="1222">
                  <c:v>757.54935644337002</c:v>
                </c:pt>
                <c:pt idx="1223">
                  <c:v>757.54935644337002</c:v>
                </c:pt>
                <c:pt idx="1224">
                  <c:v>757.54935644337002</c:v>
                </c:pt>
                <c:pt idx="1225">
                  <c:v>757.54935644337002</c:v>
                </c:pt>
                <c:pt idx="1226">
                  <c:v>757.54935644337002</c:v>
                </c:pt>
                <c:pt idx="1227">
                  <c:v>757.54935644337002</c:v>
                </c:pt>
                <c:pt idx="1228">
                  <c:v>757.54935644337002</c:v>
                </c:pt>
                <c:pt idx="1229">
                  <c:v>757.54935644337002</c:v>
                </c:pt>
                <c:pt idx="1230">
                  <c:v>757.54935644337002</c:v>
                </c:pt>
                <c:pt idx="1231">
                  <c:v>757.54935644337002</c:v>
                </c:pt>
                <c:pt idx="1232">
                  <c:v>757.54935644337002</c:v>
                </c:pt>
                <c:pt idx="1233">
                  <c:v>757.54935644337002</c:v>
                </c:pt>
                <c:pt idx="1234">
                  <c:v>757.54935644337002</c:v>
                </c:pt>
                <c:pt idx="1235">
                  <c:v>757.54935644337002</c:v>
                </c:pt>
                <c:pt idx="1236">
                  <c:v>757.54935644337002</c:v>
                </c:pt>
                <c:pt idx="1237">
                  <c:v>757.54935644337002</c:v>
                </c:pt>
                <c:pt idx="1238">
                  <c:v>757.54935644337002</c:v>
                </c:pt>
                <c:pt idx="1239">
                  <c:v>757.54935644337002</c:v>
                </c:pt>
                <c:pt idx="1240">
                  <c:v>757.54935644337002</c:v>
                </c:pt>
                <c:pt idx="1241">
                  <c:v>757.54935644337002</c:v>
                </c:pt>
                <c:pt idx="1242">
                  <c:v>757.54935644337002</c:v>
                </c:pt>
                <c:pt idx="1243">
                  <c:v>757.54935644337002</c:v>
                </c:pt>
                <c:pt idx="1244">
                  <c:v>757.54935644337002</c:v>
                </c:pt>
                <c:pt idx="1245">
                  <c:v>757.54935644337002</c:v>
                </c:pt>
                <c:pt idx="1246">
                  <c:v>757.54935644337002</c:v>
                </c:pt>
                <c:pt idx="1247">
                  <c:v>757.54935644337002</c:v>
                </c:pt>
                <c:pt idx="1248">
                  <c:v>757.54935644337002</c:v>
                </c:pt>
                <c:pt idx="1249">
                  <c:v>757.54935644337002</c:v>
                </c:pt>
                <c:pt idx="1250">
                  <c:v>757.54935644337002</c:v>
                </c:pt>
                <c:pt idx="1251">
                  <c:v>757.54935644337002</c:v>
                </c:pt>
                <c:pt idx="1252">
                  <c:v>757.54935644337002</c:v>
                </c:pt>
                <c:pt idx="1253">
                  <c:v>757.54935644337002</c:v>
                </c:pt>
                <c:pt idx="1254">
                  <c:v>757.54935644337002</c:v>
                </c:pt>
                <c:pt idx="1255">
                  <c:v>757.54935644337002</c:v>
                </c:pt>
                <c:pt idx="1256">
                  <c:v>757.54935644337002</c:v>
                </c:pt>
                <c:pt idx="1257">
                  <c:v>757.54935644337002</c:v>
                </c:pt>
                <c:pt idx="1258">
                  <c:v>757.54935644337002</c:v>
                </c:pt>
                <c:pt idx="1259">
                  <c:v>757.54935644337002</c:v>
                </c:pt>
                <c:pt idx="1260">
                  <c:v>757.54935644337002</c:v>
                </c:pt>
                <c:pt idx="1261">
                  <c:v>757.54935644337002</c:v>
                </c:pt>
                <c:pt idx="1262">
                  <c:v>757.54935644337002</c:v>
                </c:pt>
                <c:pt idx="1263">
                  <c:v>757.54935644337002</c:v>
                </c:pt>
                <c:pt idx="1264">
                  <c:v>757.54935644337002</c:v>
                </c:pt>
                <c:pt idx="1265">
                  <c:v>757.54935644337002</c:v>
                </c:pt>
                <c:pt idx="1266">
                  <c:v>757.54935644337002</c:v>
                </c:pt>
                <c:pt idx="1267">
                  <c:v>757.54935644337002</c:v>
                </c:pt>
                <c:pt idx="1268">
                  <c:v>757.54935644337002</c:v>
                </c:pt>
                <c:pt idx="1269">
                  <c:v>757.54935644337002</c:v>
                </c:pt>
                <c:pt idx="1270">
                  <c:v>757.54935644337002</c:v>
                </c:pt>
                <c:pt idx="1271">
                  <c:v>757.54935644337002</c:v>
                </c:pt>
                <c:pt idx="1272">
                  <c:v>757.54935644337002</c:v>
                </c:pt>
                <c:pt idx="1273">
                  <c:v>757.54935644337002</c:v>
                </c:pt>
                <c:pt idx="1274">
                  <c:v>757.54935644337002</c:v>
                </c:pt>
                <c:pt idx="1275">
                  <c:v>757.54935644337002</c:v>
                </c:pt>
                <c:pt idx="1276">
                  <c:v>757.54935644337002</c:v>
                </c:pt>
                <c:pt idx="1277">
                  <c:v>757.54935644337002</c:v>
                </c:pt>
                <c:pt idx="1278">
                  <c:v>757.54935644337002</c:v>
                </c:pt>
                <c:pt idx="1279">
                  <c:v>757.54935644337002</c:v>
                </c:pt>
                <c:pt idx="1280">
                  <c:v>757.54935644337002</c:v>
                </c:pt>
                <c:pt idx="1281">
                  <c:v>757.54935644337002</c:v>
                </c:pt>
                <c:pt idx="1282">
                  <c:v>757.54935644337002</c:v>
                </c:pt>
                <c:pt idx="1283">
                  <c:v>757.54935644337002</c:v>
                </c:pt>
                <c:pt idx="1284">
                  <c:v>757.54935644337002</c:v>
                </c:pt>
                <c:pt idx="1285">
                  <c:v>757.54935644337002</c:v>
                </c:pt>
                <c:pt idx="1286">
                  <c:v>757.54935644337002</c:v>
                </c:pt>
                <c:pt idx="1287">
                  <c:v>757.54935644337002</c:v>
                </c:pt>
                <c:pt idx="1288">
                  <c:v>757.54935644337002</c:v>
                </c:pt>
                <c:pt idx="1289">
                  <c:v>757.54935644337002</c:v>
                </c:pt>
                <c:pt idx="1290">
                  <c:v>757.54935644337002</c:v>
                </c:pt>
                <c:pt idx="1291">
                  <c:v>757.54935644337002</c:v>
                </c:pt>
                <c:pt idx="1292">
                  <c:v>757.54935644337002</c:v>
                </c:pt>
                <c:pt idx="1293">
                  <c:v>757.54935644337002</c:v>
                </c:pt>
                <c:pt idx="1294">
                  <c:v>757.54935644337002</c:v>
                </c:pt>
                <c:pt idx="1295">
                  <c:v>757.54935644337002</c:v>
                </c:pt>
                <c:pt idx="1296">
                  <c:v>757.54935644337002</c:v>
                </c:pt>
                <c:pt idx="1297">
                  <c:v>757.54935644337002</c:v>
                </c:pt>
                <c:pt idx="1298">
                  <c:v>757.54935644337002</c:v>
                </c:pt>
                <c:pt idx="1299">
                  <c:v>757.54935644337002</c:v>
                </c:pt>
                <c:pt idx="1300">
                  <c:v>757.54935644337002</c:v>
                </c:pt>
                <c:pt idx="1301">
                  <c:v>757.54935644337002</c:v>
                </c:pt>
                <c:pt idx="1302">
                  <c:v>757.54935644337002</c:v>
                </c:pt>
                <c:pt idx="1303">
                  <c:v>757.54935644337002</c:v>
                </c:pt>
                <c:pt idx="1304">
                  <c:v>757.54935644337002</c:v>
                </c:pt>
                <c:pt idx="1305">
                  <c:v>757.54935644337002</c:v>
                </c:pt>
                <c:pt idx="1306">
                  <c:v>757.54935644337002</c:v>
                </c:pt>
                <c:pt idx="1307">
                  <c:v>757.54935644337002</c:v>
                </c:pt>
                <c:pt idx="1308">
                  <c:v>757.54935644337002</c:v>
                </c:pt>
                <c:pt idx="1309">
                  <c:v>757.54935644337002</c:v>
                </c:pt>
                <c:pt idx="1310">
                  <c:v>757.54935644337002</c:v>
                </c:pt>
                <c:pt idx="1311">
                  <c:v>757.54935644337002</c:v>
                </c:pt>
                <c:pt idx="1312">
                  <c:v>757.54935644337002</c:v>
                </c:pt>
                <c:pt idx="1313">
                  <c:v>757.54935644337002</c:v>
                </c:pt>
                <c:pt idx="1314">
                  <c:v>757.54935644337002</c:v>
                </c:pt>
                <c:pt idx="1315">
                  <c:v>757.54935644337002</c:v>
                </c:pt>
                <c:pt idx="1316">
                  <c:v>757.54935644337002</c:v>
                </c:pt>
                <c:pt idx="1317">
                  <c:v>757.54935644337002</c:v>
                </c:pt>
                <c:pt idx="1318">
                  <c:v>757.54935644337002</c:v>
                </c:pt>
                <c:pt idx="1319">
                  <c:v>757.54935644337002</c:v>
                </c:pt>
                <c:pt idx="1320">
                  <c:v>757.54935644337002</c:v>
                </c:pt>
                <c:pt idx="1321">
                  <c:v>757.54935644337002</c:v>
                </c:pt>
                <c:pt idx="1322">
                  <c:v>757.54935644337002</c:v>
                </c:pt>
                <c:pt idx="1323">
                  <c:v>757.54935644337002</c:v>
                </c:pt>
                <c:pt idx="1324">
                  <c:v>757.54935644337002</c:v>
                </c:pt>
                <c:pt idx="1325">
                  <c:v>757.54935644337002</c:v>
                </c:pt>
                <c:pt idx="1326">
                  <c:v>757.54935644337002</c:v>
                </c:pt>
                <c:pt idx="1327">
                  <c:v>757.54935644337002</c:v>
                </c:pt>
                <c:pt idx="1328">
                  <c:v>757.54935644337002</c:v>
                </c:pt>
                <c:pt idx="1329">
                  <c:v>757.54935644337002</c:v>
                </c:pt>
                <c:pt idx="1330">
                  <c:v>757.54935644337002</c:v>
                </c:pt>
                <c:pt idx="1331">
                  <c:v>757.54935644337002</c:v>
                </c:pt>
                <c:pt idx="1332">
                  <c:v>757.54935644337002</c:v>
                </c:pt>
                <c:pt idx="1333">
                  <c:v>757.54935644337002</c:v>
                </c:pt>
                <c:pt idx="1334">
                  <c:v>757.54935644337002</c:v>
                </c:pt>
                <c:pt idx="1335">
                  <c:v>757.54935644337002</c:v>
                </c:pt>
                <c:pt idx="1336">
                  <c:v>757.54935644337002</c:v>
                </c:pt>
                <c:pt idx="1337">
                  <c:v>757.54935644337002</c:v>
                </c:pt>
                <c:pt idx="1338">
                  <c:v>757.54935644337002</c:v>
                </c:pt>
                <c:pt idx="1339">
                  <c:v>757.54935644337002</c:v>
                </c:pt>
                <c:pt idx="1340">
                  <c:v>757.54935644337002</c:v>
                </c:pt>
                <c:pt idx="1341">
                  <c:v>757.54935644337002</c:v>
                </c:pt>
                <c:pt idx="1342">
                  <c:v>757.54935644337002</c:v>
                </c:pt>
                <c:pt idx="1343">
                  <c:v>757.54935644337002</c:v>
                </c:pt>
                <c:pt idx="1344">
                  <c:v>757.54935644337002</c:v>
                </c:pt>
                <c:pt idx="1345">
                  <c:v>757.54935644337002</c:v>
                </c:pt>
                <c:pt idx="1346">
                  <c:v>757.54935644337002</c:v>
                </c:pt>
                <c:pt idx="1347">
                  <c:v>757.54935644337002</c:v>
                </c:pt>
                <c:pt idx="1348">
                  <c:v>757.54935644337002</c:v>
                </c:pt>
                <c:pt idx="1349">
                  <c:v>757.54935644337002</c:v>
                </c:pt>
                <c:pt idx="1350">
                  <c:v>757.54935644337002</c:v>
                </c:pt>
                <c:pt idx="1351">
                  <c:v>757.54935644337002</c:v>
                </c:pt>
                <c:pt idx="1352">
                  <c:v>757.54935644337002</c:v>
                </c:pt>
                <c:pt idx="1353">
                  <c:v>757.54935644337002</c:v>
                </c:pt>
                <c:pt idx="1354">
                  <c:v>757.54935644337002</c:v>
                </c:pt>
                <c:pt idx="1355">
                  <c:v>757.54935644337002</c:v>
                </c:pt>
                <c:pt idx="1356">
                  <c:v>757.54935644337002</c:v>
                </c:pt>
                <c:pt idx="1357">
                  <c:v>757.54935644337002</c:v>
                </c:pt>
                <c:pt idx="1358">
                  <c:v>757.54935644337002</c:v>
                </c:pt>
                <c:pt idx="1359">
                  <c:v>757.54935644337002</c:v>
                </c:pt>
                <c:pt idx="1360">
                  <c:v>757.54935644337002</c:v>
                </c:pt>
                <c:pt idx="1361">
                  <c:v>757.54935644337002</c:v>
                </c:pt>
                <c:pt idx="1362">
                  <c:v>757.54935644337002</c:v>
                </c:pt>
                <c:pt idx="1363">
                  <c:v>757.54935644337002</c:v>
                </c:pt>
                <c:pt idx="1364">
                  <c:v>757.54935644337002</c:v>
                </c:pt>
                <c:pt idx="1365">
                  <c:v>757.54935644337002</c:v>
                </c:pt>
                <c:pt idx="1366">
                  <c:v>757.54935644337002</c:v>
                </c:pt>
                <c:pt idx="1367">
                  <c:v>757.54935644337002</c:v>
                </c:pt>
                <c:pt idx="1368">
                  <c:v>757.54935644337002</c:v>
                </c:pt>
                <c:pt idx="1369">
                  <c:v>757.54935644337002</c:v>
                </c:pt>
                <c:pt idx="1370">
                  <c:v>757.54935644337002</c:v>
                </c:pt>
                <c:pt idx="1371">
                  <c:v>757.54935644337002</c:v>
                </c:pt>
                <c:pt idx="1372">
                  <c:v>757.54935644337002</c:v>
                </c:pt>
                <c:pt idx="1373">
                  <c:v>757.54935644337002</c:v>
                </c:pt>
                <c:pt idx="1374">
                  <c:v>757.54935644337002</c:v>
                </c:pt>
                <c:pt idx="1375">
                  <c:v>757.54935644337002</c:v>
                </c:pt>
                <c:pt idx="1376">
                  <c:v>757.54935644337002</c:v>
                </c:pt>
                <c:pt idx="1377">
                  <c:v>757.54935644337002</c:v>
                </c:pt>
                <c:pt idx="1378">
                  <c:v>757.54935644337002</c:v>
                </c:pt>
                <c:pt idx="1379">
                  <c:v>757.54935644337002</c:v>
                </c:pt>
                <c:pt idx="1380">
                  <c:v>757.54935644337002</c:v>
                </c:pt>
                <c:pt idx="1381">
                  <c:v>757.54935644337002</c:v>
                </c:pt>
                <c:pt idx="1382">
                  <c:v>757.54935644337002</c:v>
                </c:pt>
                <c:pt idx="1383">
                  <c:v>757.54935644337002</c:v>
                </c:pt>
                <c:pt idx="1384">
                  <c:v>757.54935644337002</c:v>
                </c:pt>
                <c:pt idx="1385">
                  <c:v>757.54935644337002</c:v>
                </c:pt>
                <c:pt idx="1386">
                  <c:v>757.54935644337002</c:v>
                </c:pt>
                <c:pt idx="1387">
                  <c:v>757.54935644337002</c:v>
                </c:pt>
                <c:pt idx="1388">
                  <c:v>757.54935644337002</c:v>
                </c:pt>
                <c:pt idx="1389">
                  <c:v>757.54935644337002</c:v>
                </c:pt>
                <c:pt idx="1390">
                  <c:v>757.54935644337002</c:v>
                </c:pt>
                <c:pt idx="1391">
                  <c:v>757.54935644337002</c:v>
                </c:pt>
                <c:pt idx="1392">
                  <c:v>757.54935644337002</c:v>
                </c:pt>
                <c:pt idx="1393">
                  <c:v>757.54935644337002</c:v>
                </c:pt>
                <c:pt idx="1394">
                  <c:v>757.54935644337002</c:v>
                </c:pt>
                <c:pt idx="1395">
                  <c:v>757.54935644337002</c:v>
                </c:pt>
                <c:pt idx="1396">
                  <c:v>757.54935644337002</c:v>
                </c:pt>
                <c:pt idx="1397">
                  <c:v>757.54935644337002</c:v>
                </c:pt>
                <c:pt idx="1398">
                  <c:v>757.54935644337002</c:v>
                </c:pt>
                <c:pt idx="1399">
                  <c:v>757.54935644337002</c:v>
                </c:pt>
                <c:pt idx="1400">
                  <c:v>757.54935644337002</c:v>
                </c:pt>
                <c:pt idx="1401">
                  <c:v>757.54935644337002</c:v>
                </c:pt>
                <c:pt idx="1402">
                  <c:v>757.54935644337002</c:v>
                </c:pt>
                <c:pt idx="1403">
                  <c:v>757.54935644337002</c:v>
                </c:pt>
                <c:pt idx="1404">
                  <c:v>757.54935644337002</c:v>
                </c:pt>
                <c:pt idx="1405">
                  <c:v>757.54935644337002</c:v>
                </c:pt>
                <c:pt idx="1406">
                  <c:v>757.54935644337002</c:v>
                </c:pt>
                <c:pt idx="1407">
                  <c:v>757.54935644337002</c:v>
                </c:pt>
                <c:pt idx="1408">
                  <c:v>757.54935644337002</c:v>
                </c:pt>
                <c:pt idx="1409">
                  <c:v>757.54935644337002</c:v>
                </c:pt>
                <c:pt idx="1410">
                  <c:v>757.54935644337002</c:v>
                </c:pt>
                <c:pt idx="1411">
                  <c:v>757.54935644337002</c:v>
                </c:pt>
                <c:pt idx="1412">
                  <c:v>757.54935644337002</c:v>
                </c:pt>
                <c:pt idx="1413">
                  <c:v>757.54935644337002</c:v>
                </c:pt>
                <c:pt idx="1414">
                  <c:v>757.54935644337002</c:v>
                </c:pt>
                <c:pt idx="1415">
                  <c:v>757.54935644337002</c:v>
                </c:pt>
                <c:pt idx="1416">
                  <c:v>757.54935644337002</c:v>
                </c:pt>
                <c:pt idx="1417">
                  <c:v>757.54935644337002</c:v>
                </c:pt>
                <c:pt idx="1418">
                  <c:v>757.54935644337002</c:v>
                </c:pt>
                <c:pt idx="1419">
                  <c:v>757.54935644337002</c:v>
                </c:pt>
                <c:pt idx="1420">
                  <c:v>757.54935644337002</c:v>
                </c:pt>
                <c:pt idx="1421">
                  <c:v>757.54935644337002</c:v>
                </c:pt>
                <c:pt idx="1422">
                  <c:v>757.54935644337002</c:v>
                </c:pt>
                <c:pt idx="1423">
                  <c:v>757.54935644337002</c:v>
                </c:pt>
                <c:pt idx="1424">
                  <c:v>757.54935644337002</c:v>
                </c:pt>
                <c:pt idx="1425">
                  <c:v>757.54935644337002</c:v>
                </c:pt>
                <c:pt idx="1426">
                  <c:v>757.54935644337002</c:v>
                </c:pt>
                <c:pt idx="1427">
                  <c:v>757.54935644337002</c:v>
                </c:pt>
                <c:pt idx="1428">
                  <c:v>757.54935644337002</c:v>
                </c:pt>
                <c:pt idx="1429">
                  <c:v>757.54935644337002</c:v>
                </c:pt>
                <c:pt idx="1430">
                  <c:v>757.54935644337002</c:v>
                </c:pt>
                <c:pt idx="1431">
                  <c:v>757.54935644337002</c:v>
                </c:pt>
                <c:pt idx="1432">
                  <c:v>757.54935644337002</c:v>
                </c:pt>
                <c:pt idx="1433">
                  <c:v>757.54935644337002</c:v>
                </c:pt>
                <c:pt idx="1434">
                  <c:v>757.54935644337002</c:v>
                </c:pt>
                <c:pt idx="1435">
                  <c:v>757.54935644337002</c:v>
                </c:pt>
                <c:pt idx="1436">
                  <c:v>757.54935644337002</c:v>
                </c:pt>
                <c:pt idx="1437">
                  <c:v>757.54935644337002</c:v>
                </c:pt>
                <c:pt idx="1438">
                  <c:v>757.54935644337002</c:v>
                </c:pt>
                <c:pt idx="1439">
                  <c:v>757.54935644337002</c:v>
                </c:pt>
                <c:pt idx="1440">
                  <c:v>757.54935644337002</c:v>
                </c:pt>
                <c:pt idx="1441">
                  <c:v>757.54935644337002</c:v>
                </c:pt>
                <c:pt idx="1442">
                  <c:v>757.54935644337002</c:v>
                </c:pt>
                <c:pt idx="1443">
                  <c:v>757.54935644337002</c:v>
                </c:pt>
                <c:pt idx="1444">
                  <c:v>757.54935644337002</c:v>
                </c:pt>
                <c:pt idx="1445">
                  <c:v>757.54935644337002</c:v>
                </c:pt>
                <c:pt idx="1446">
                  <c:v>757.54935644337002</c:v>
                </c:pt>
                <c:pt idx="1447">
                  <c:v>757.54935644337002</c:v>
                </c:pt>
                <c:pt idx="1448">
                  <c:v>757.54935644337002</c:v>
                </c:pt>
                <c:pt idx="1449">
                  <c:v>757.54935644337002</c:v>
                </c:pt>
                <c:pt idx="1450">
                  <c:v>757.54935644337002</c:v>
                </c:pt>
                <c:pt idx="1451">
                  <c:v>757.54935644337002</c:v>
                </c:pt>
                <c:pt idx="1452">
                  <c:v>757.54935644337002</c:v>
                </c:pt>
                <c:pt idx="1453">
                  <c:v>757.54935644337002</c:v>
                </c:pt>
                <c:pt idx="1454">
                  <c:v>757.54935644337002</c:v>
                </c:pt>
                <c:pt idx="1455">
                  <c:v>757.54935644337002</c:v>
                </c:pt>
                <c:pt idx="1456">
                  <c:v>757.54935644337002</c:v>
                </c:pt>
                <c:pt idx="1457">
                  <c:v>757.54935644337002</c:v>
                </c:pt>
                <c:pt idx="1458">
                  <c:v>757.54935644337002</c:v>
                </c:pt>
                <c:pt idx="1459">
                  <c:v>757.54935644337002</c:v>
                </c:pt>
                <c:pt idx="1460">
                  <c:v>757.54935644337002</c:v>
                </c:pt>
                <c:pt idx="1461">
                  <c:v>757.54935644337002</c:v>
                </c:pt>
                <c:pt idx="1462">
                  <c:v>757.54935644337002</c:v>
                </c:pt>
                <c:pt idx="1463">
                  <c:v>757.54935644337002</c:v>
                </c:pt>
                <c:pt idx="1464">
                  <c:v>757.54935644337002</c:v>
                </c:pt>
                <c:pt idx="1465">
                  <c:v>757.54935644337002</c:v>
                </c:pt>
                <c:pt idx="1466">
                  <c:v>757.54935644337002</c:v>
                </c:pt>
                <c:pt idx="1467">
                  <c:v>757.54935644337002</c:v>
                </c:pt>
                <c:pt idx="1468">
                  <c:v>757.54935644337002</c:v>
                </c:pt>
                <c:pt idx="1469">
                  <c:v>757.54935644337002</c:v>
                </c:pt>
                <c:pt idx="1470">
                  <c:v>757.54935644337002</c:v>
                </c:pt>
                <c:pt idx="1471">
                  <c:v>757.54935644337002</c:v>
                </c:pt>
                <c:pt idx="1472">
                  <c:v>757.54935644337002</c:v>
                </c:pt>
                <c:pt idx="1473">
                  <c:v>757.54935644337002</c:v>
                </c:pt>
                <c:pt idx="1474">
                  <c:v>757.54935644337002</c:v>
                </c:pt>
                <c:pt idx="1475">
                  <c:v>757.54935644337002</c:v>
                </c:pt>
                <c:pt idx="1476">
                  <c:v>757.54935644337002</c:v>
                </c:pt>
                <c:pt idx="1477">
                  <c:v>757.54935644337002</c:v>
                </c:pt>
                <c:pt idx="1478">
                  <c:v>757.54935644337002</c:v>
                </c:pt>
                <c:pt idx="1479">
                  <c:v>757.54935644337002</c:v>
                </c:pt>
                <c:pt idx="1480">
                  <c:v>757.54935644337002</c:v>
                </c:pt>
                <c:pt idx="1481">
                  <c:v>757.54935644337002</c:v>
                </c:pt>
                <c:pt idx="1482">
                  <c:v>757.54935644337002</c:v>
                </c:pt>
                <c:pt idx="1483">
                  <c:v>757.54935644337002</c:v>
                </c:pt>
                <c:pt idx="1484">
                  <c:v>757.54935644337002</c:v>
                </c:pt>
                <c:pt idx="1485">
                  <c:v>757.54935644337002</c:v>
                </c:pt>
                <c:pt idx="1486">
                  <c:v>757.54935644337002</c:v>
                </c:pt>
                <c:pt idx="1487">
                  <c:v>757.54935644337002</c:v>
                </c:pt>
                <c:pt idx="1488">
                  <c:v>757.54935644337002</c:v>
                </c:pt>
                <c:pt idx="1489">
                  <c:v>757.54935644337002</c:v>
                </c:pt>
                <c:pt idx="1490">
                  <c:v>757.54935644337002</c:v>
                </c:pt>
                <c:pt idx="1491">
                  <c:v>757.54935644337002</c:v>
                </c:pt>
                <c:pt idx="1492">
                  <c:v>757.54935644337002</c:v>
                </c:pt>
                <c:pt idx="1493">
                  <c:v>757.54935644337002</c:v>
                </c:pt>
                <c:pt idx="1494">
                  <c:v>757.54935644337002</c:v>
                </c:pt>
                <c:pt idx="1495">
                  <c:v>757.54935644337002</c:v>
                </c:pt>
                <c:pt idx="1496">
                  <c:v>757.54935644337002</c:v>
                </c:pt>
                <c:pt idx="1497">
                  <c:v>757.54935644337002</c:v>
                </c:pt>
                <c:pt idx="1498">
                  <c:v>757.54935644337002</c:v>
                </c:pt>
                <c:pt idx="1499">
                  <c:v>757.54935644337002</c:v>
                </c:pt>
                <c:pt idx="1500">
                  <c:v>757.54935644337002</c:v>
                </c:pt>
                <c:pt idx="1501">
                  <c:v>757.54935644337002</c:v>
                </c:pt>
                <c:pt idx="1502">
                  <c:v>757.54935644337002</c:v>
                </c:pt>
                <c:pt idx="1503">
                  <c:v>757.54935644337002</c:v>
                </c:pt>
                <c:pt idx="1504">
                  <c:v>757.54935644337002</c:v>
                </c:pt>
                <c:pt idx="1505">
                  <c:v>757.54935644337002</c:v>
                </c:pt>
                <c:pt idx="1506">
                  <c:v>757.54935644337002</c:v>
                </c:pt>
                <c:pt idx="1507">
                  <c:v>757.54935644337002</c:v>
                </c:pt>
                <c:pt idx="1508">
                  <c:v>757.54935644337002</c:v>
                </c:pt>
                <c:pt idx="1509">
                  <c:v>757.54935644337002</c:v>
                </c:pt>
                <c:pt idx="1510">
                  <c:v>757.54935644337002</c:v>
                </c:pt>
                <c:pt idx="1511">
                  <c:v>757.54935644337002</c:v>
                </c:pt>
                <c:pt idx="1512">
                  <c:v>757.54935644337002</c:v>
                </c:pt>
                <c:pt idx="1513">
                  <c:v>757.54935644337002</c:v>
                </c:pt>
                <c:pt idx="1514">
                  <c:v>757.54935644337002</c:v>
                </c:pt>
                <c:pt idx="1515">
                  <c:v>757.54935644337002</c:v>
                </c:pt>
                <c:pt idx="1516">
                  <c:v>757.54935644337002</c:v>
                </c:pt>
                <c:pt idx="1517">
                  <c:v>757.54935644337002</c:v>
                </c:pt>
                <c:pt idx="1518">
                  <c:v>757.54935644337002</c:v>
                </c:pt>
                <c:pt idx="1519">
                  <c:v>757.54935644337002</c:v>
                </c:pt>
                <c:pt idx="1520">
                  <c:v>757.54935644337002</c:v>
                </c:pt>
                <c:pt idx="1521">
                  <c:v>757.54935644337002</c:v>
                </c:pt>
                <c:pt idx="1522">
                  <c:v>757.54935644337002</c:v>
                </c:pt>
                <c:pt idx="1523">
                  <c:v>757.54935644337002</c:v>
                </c:pt>
                <c:pt idx="1524">
                  <c:v>757.54935644337002</c:v>
                </c:pt>
                <c:pt idx="1525">
                  <c:v>757.54935644337002</c:v>
                </c:pt>
                <c:pt idx="1526">
                  <c:v>757.54935644337002</c:v>
                </c:pt>
                <c:pt idx="1527">
                  <c:v>757.54935644337002</c:v>
                </c:pt>
                <c:pt idx="1528">
                  <c:v>757.54935644337002</c:v>
                </c:pt>
                <c:pt idx="1529">
                  <c:v>757.54935644337002</c:v>
                </c:pt>
                <c:pt idx="1530">
                  <c:v>757.54935644337002</c:v>
                </c:pt>
                <c:pt idx="1531">
                  <c:v>757.54935644337002</c:v>
                </c:pt>
                <c:pt idx="1532">
                  <c:v>757.54935644337002</c:v>
                </c:pt>
                <c:pt idx="1533">
                  <c:v>757.54935644337002</c:v>
                </c:pt>
                <c:pt idx="1534">
                  <c:v>757.54935644337002</c:v>
                </c:pt>
                <c:pt idx="1535">
                  <c:v>757.54935644337002</c:v>
                </c:pt>
                <c:pt idx="1536">
                  <c:v>757.54935644337002</c:v>
                </c:pt>
                <c:pt idx="1537">
                  <c:v>757.54935644337002</c:v>
                </c:pt>
                <c:pt idx="1538">
                  <c:v>757.54935644337002</c:v>
                </c:pt>
                <c:pt idx="1539">
                  <c:v>757.54935644337002</c:v>
                </c:pt>
                <c:pt idx="1540">
                  <c:v>757.54935644337002</c:v>
                </c:pt>
                <c:pt idx="1541">
                  <c:v>757.54935644337002</c:v>
                </c:pt>
                <c:pt idx="1542">
                  <c:v>757.54935644337002</c:v>
                </c:pt>
                <c:pt idx="1543">
                  <c:v>757.54935644337002</c:v>
                </c:pt>
                <c:pt idx="1544">
                  <c:v>757.54935644337002</c:v>
                </c:pt>
                <c:pt idx="1545">
                  <c:v>757.54935644337002</c:v>
                </c:pt>
                <c:pt idx="1546">
                  <c:v>757.54935644337002</c:v>
                </c:pt>
                <c:pt idx="1547">
                  <c:v>832.02985566977702</c:v>
                </c:pt>
                <c:pt idx="1548">
                  <c:v>832.02985566977702</c:v>
                </c:pt>
                <c:pt idx="1549">
                  <c:v>832.02985566977702</c:v>
                </c:pt>
                <c:pt idx="1550">
                  <c:v>832.02985566977702</c:v>
                </c:pt>
                <c:pt idx="1551">
                  <c:v>832.02985566977702</c:v>
                </c:pt>
                <c:pt idx="1552">
                  <c:v>832.02985566977702</c:v>
                </c:pt>
                <c:pt idx="1553">
                  <c:v>832.02985566977702</c:v>
                </c:pt>
                <c:pt idx="1554">
                  <c:v>832.02985566977702</c:v>
                </c:pt>
                <c:pt idx="1555">
                  <c:v>832.02985566977702</c:v>
                </c:pt>
                <c:pt idx="1556">
                  <c:v>832.02985566977702</c:v>
                </c:pt>
                <c:pt idx="1557">
                  <c:v>832.02985566977702</c:v>
                </c:pt>
                <c:pt idx="1558">
                  <c:v>832.02985566977702</c:v>
                </c:pt>
                <c:pt idx="1559">
                  <c:v>832.02985566977702</c:v>
                </c:pt>
                <c:pt idx="1560">
                  <c:v>832.02985566977702</c:v>
                </c:pt>
                <c:pt idx="1561">
                  <c:v>832.02985566977702</c:v>
                </c:pt>
                <c:pt idx="1562">
                  <c:v>832.02985566977702</c:v>
                </c:pt>
                <c:pt idx="1563">
                  <c:v>832.02985566977702</c:v>
                </c:pt>
                <c:pt idx="1564">
                  <c:v>832.02985566977702</c:v>
                </c:pt>
                <c:pt idx="1565">
                  <c:v>832.02985566977702</c:v>
                </c:pt>
                <c:pt idx="1566">
                  <c:v>832.02985566977702</c:v>
                </c:pt>
                <c:pt idx="1567">
                  <c:v>832.02985566977702</c:v>
                </c:pt>
                <c:pt idx="1568">
                  <c:v>832.02985566977702</c:v>
                </c:pt>
                <c:pt idx="1569">
                  <c:v>832.02985566977702</c:v>
                </c:pt>
                <c:pt idx="1570">
                  <c:v>832.02985566977702</c:v>
                </c:pt>
                <c:pt idx="1571">
                  <c:v>832.02985566977702</c:v>
                </c:pt>
                <c:pt idx="1572">
                  <c:v>832.02985566977702</c:v>
                </c:pt>
                <c:pt idx="1573">
                  <c:v>832.02985566977702</c:v>
                </c:pt>
                <c:pt idx="1574">
                  <c:v>832.02985566977702</c:v>
                </c:pt>
                <c:pt idx="1575">
                  <c:v>832.02985566977702</c:v>
                </c:pt>
                <c:pt idx="1576">
                  <c:v>832.02985566977702</c:v>
                </c:pt>
                <c:pt idx="1577">
                  <c:v>832.02985566977702</c:v>
                </c:pt>
                <c:pt idx="1578">
                  <c:v>832.02985566977702</c:v>
                </c:pt>
                <c:pt idx="1579">
                  <c:v>832.02985566977702</c:v>
                </c:pt>
                <c:pt idx="1580">
                  <c:v>832.02985566977702</c:v>
                </c:pt>
                <c:pt idx="1581">
                  <c:v>832.02985566977702</c:v>
                </c:pt>
                <c:pt idx="1582">
                  <c:v>832.02985566977702</c:v>
                </c:pt>
                <c:pt idx="1583">
                  <c:v>832.02985566977702</c:v>
                </c:pt>
                <c:pt idx="1584">
                  <c:v>832.02985566977702</c:v>
                </c:pt>
                <c:pt idx="1585">
                  <c:v>832.02985566977702</c:v>
                </c:pt>
                <c:pt idx="1586">
                  <c:v>832.02985566977702</c:v>
                </c:pt>
                <c:pt idx="1587">
                  <c:v>832.02985566977702</c:v>
                </c:pt>
                <c:pt idx="1588">
                  <c:v>832.02985566977702</c:v>
                </c:pt>
                <c:pt idx="1589">
                  <c:v>832.02985566977702</c:v>
                </c:pt>
                <c:pt idx="1590">
                  <c:v>832.02985566977702</c:v>
                </c:pt>
                <c:pt idx="1591">
                  <c:v>832.02985566977702</c:v>
                </c:pt>
                <c:pt idx="1592">
                  <c:v>832.02985566977702</c:v>
                </c:pt>
                <c:pt idx="1593">
                  <c:v>832.02985566977702</c:v>
                </c:pt>
                <c:pt idx="1594">
                  <c:v>832.02985566977702</c:v>
                </c:pt>
                <c:pt idx="1595">
                  <c:v>832.02985566977702</c:v>
                </c:pt>
                <c:pt idx="1596">
                  <c:v>832.02985566977702</c:v>
                </c:pt>
                <c:pt idx="1597">
                  <c:v>832.02985566977702</c:v>
                </c:pt>
                <c:pt idx="1598">
                  <c:v>832.02985566977702</c:v>
                </c:pt>
                <c:pt idx="1599">
                  <c:v>832.02985566977702</c:v>
                </c:pt>
                <c:pt idx="1600">
                  <c:v>832.02985566977702</c:v>
                </c:pt>
                <c:pt idx="1601">
                  <c:v>832.02985566977702</c:v>
                </c:pt>
                <c:pt idx="1602">
                  <c:v>832.02985566977702</c:v>
                </c:pt>
                <c:pt idx="1603">
                  <c:v>832.02985566977702</c:v>
                </c:pt>
                <c:pt idx="1604">
                  <c:v>832.02985566977702</c:v>
                </c:pt>
                <c:pt idx="1605">
                  <c:v>832.02985566977702</c:v>
                </c:pt>
                <c:pt idx="1606">
                  <c:v>832.02985566977702</c:v>
                </c:pt>
                <c:pt idx="1607">
                  <c:v>832.02985566977702</c:v>
                </c:pt>
                <c:pt idx="1608">
                  <c:v>832.02985566977702</c:v>
                </c:pt>
                <c:pt idx="1609">
                  <c:v>832.02985566977702</c:v>
                </c:pt>
                <c:pt idx="1610">
                  <c:v>832.02985566977702</c:v>
                </c:pt>
                <c:pt idx="1611">
                  <c:v>832.02985566977702</c:v>
                </c:pt>
                <c:pt idx="1612">
                  <c:v>832.02985566977702</c:v>
                </c:pt>
                <c:pt idx="1613">
                  <c:v>832.02985566977702</c:v>
                </c:pt>
                <c:pt idx="1614">
                  <c:v>832.02985566977702</c:v>
                </c:pt>
                <c:pt idx="1615">
                  <c:v>832.02985566977702</c:v>
                </c:pt>
                <c:pt idx="1616">
                  <c:v>832.02985566977702</c:v>
                </c:pt>
                <c:pt idx="1617">
                  <c:v>832.02985566977702</c:v>
                </c:pt>
                <c:pt idx="1618">
                  <c:v>832.02985566977702</c:v>
                </c:pt>
                <c:pt idx="1619">
                  <c:v>832.02985566977702</c:v>
                </c:pt>
                <c:pt idx="1620">
                  <c:v>832.02985566977702</c:v>
                </c:pt>
                <c:pt idx="1621">
                  <c:v>832.02985566977702</c:v>
                </c:pt>
                <c:pt idx="1622">
                  <c:v>832.02985566977702</c:v>
                </c:pt>
                <c:pt idx="1623">
                  <c:v>832.02985566977702</c:v>
                </c:pt>
                <c:pt idx="1624">
                  <c:v>832.02985566977702</c:v>
                </c:pt>
                <c:pt idx="1625">
                  <c:v>832.02985566977702</c:v>
                </c:pt>
                <c:pt idx="1626">
                  <c:v>832.02985566977702</c:v>
                </c:pt>
                <c:pt idx="1627">
                  <c:v>832.02985566977702</c:v>
                </c:pt>
                <c:pt idx="1628">
                  <c:v>832.02985566977702</c:v>
                </c:pt>
                <c:pt idx="1629">
                  <c:v>832.02985566977702</c:v>
                </c:pt>
                <c:pt idx="1630">
                  <c:v>832.02985566977702</c:v>
                </c:pt>
                <c:pt idx="1631">
                  <c:v>832.02985566977702</c:v>
                </c:pt>
                <c:pt idx="1632">
                  <c:v>832.02985566977702</c:v>
                </c:pt>
                <c:pt idx="1633">
                  <c:v>832.02985566977702</c:v>
                </c:pt>
                <c:pt idx="1634">
                  <c:v>832.02985566977702</c:v>
                </c:pt>
                <c:pt idx="1635">
                  <c:v>832.02985566977702</c:v>
                </c:pt>
                <c:pt idx="1636">
                  <c:v>832.02985566977702</c:v>
                </c:pt>
                <c:pt idx="1637">
                  <c:v>832.02985566977702</c:v>
                </c:pt>
                <c:pt idx="1638">
                  <c:v>832.02985566977702</c:v>
                </c:pt>
                <c:pt idx="1639">
                  <c:v>832.02985566977702</c:v>
                </c:pt>
                <c:pt idx="1640">
                  <c:v>832.02985566977702</c:v>
                </c:pt>
                <c:pt idx="1641">
                  <c:v>832.02985566977702</c:v>
                </c:pt>
                <c:pt idx="1642">
                  <c:v>832.02985566977702</c:v>
                </c:pt>
                <c:pt idx="1643">
                  <c:v>832.02985566977702</c:v>
                </c:pt>
                <c:pt idx="1644">
                  <c:v>832.02985566977702</c:v>
                </c:pt>
                <c:pt idx="1645">
                  <c:v>832.02985566977702</c:v>
                </c:pt>
                <c:pt idx="1646">
                  <c:v>832.02985566977702</c:v>
                </c:pt>
                <c:pt idx="1647">
                  <c:v>832.02985566977702</c:v>
                </c:pt>
                <c:pt idx="1648">
                  <c:v>832.02985566977702</c:v>
                </c:pt>
                <c:pt idx="1649">
                  <c:v>832.02985566977702</c:v>
                </c:pt>
                <c:pt idx="1650">
                  <c:v>832.02985566977702</c:v>
                </c:pt>
                <c:pt idx="1651">
                  <c:v>832.02985566977702</c:v>
                </c:pt>
                <c:pt idx="1652">
                  <c:v>832.02985566977702</c:v>
                </c:pt>
                <c:pt idx="1653">
                  <c:v>832.02985566977702</c:v>
                </c:pt>
                <c:pt idx="1654">
                  <c:v>832.02985566977702</c:v>
                </c:pt>
                <c:pt idx="1655">
                  <c:v>832.02985566977702</c:v>
                </c:pt>
                <c:pt idx="1656">
                  <c:v>832.02985566977702</c:v>
                </c:pt>
                <c:pt idx="1657">
                  <c:v>832.02985566977702</c:v>
                </c:pt>
                <c:pt idx="1658">
                  <c:v>832.02985566977702</c:v>
                </c:pt>
                <c:pt idx="1659">
                  <c:v>832.02985566977702</c:v>
                </c:pt>
                <c:pt idx="1660">
                  <c:v>832.02985566977702</c:v>
                </c:pt>
                <c:pt idx="1661">
                  <c:v>832.02985566977702</c:v>
                </c:pt>
                <c:pt idx="1662">
                  <c:v>832.02985566977702</c:v>
                </c:pt>
                <c:pt idx="1663">
                  <c:v>832.02985566977702</c:v>
                </c:pt>
                <c:pt idx="1664">
                  <c:v>832.02985566977702</c:v>
                </c:pt>
                <c:pt idx="1665">
                  <c:v>832.02985566977702</c:v>
                </c:pt>
                <c:pt idx="1666">
                  <c:v>832.02985566977702</c:v>
                </c:pt>
                <c:pt idx="1667">
                  <c:v>832.02985566977702</c:v>
                </c:pt>
                <c:pt idx="1668">
                  <c:v>832.02985566977702</c:v>
                </c:pt>
                <c:pt idx="1669">
                  <c:v>832.02985566977702</c:v>
                </c:pt>
                <c:pt idx="1670">
                  <c:v>832.02985566977702</c:v>
                </c:pt>
                <c:pt idx="1671">
                  <c:v>832.02985566977702</c:v>
                </c:pt>
                <c:pt idx="1672">
                  <c:v>832.02985566977702</c:v>
                </c:pt>
                <c:pt idx="1673">
                  <c:v>832.02985566977702</c:v>
                </c:pt>
                <c:pt idx="1674">
                  <c:v>832.02985566977702</c:v>
                </c:pt>
                <c:pt idx="1675">
                  <c:v>832.02985566977702</c:v>
                </c:pt>
                <c:pt idx="1676">
                  <c:v>832.02985566977702</c:v>
                </c:pt>
                <c:pt idx="1677">
                  <c:v>832.02985566977702</c:v>
                </c:pt>
                <c:pt idx="1678">
                  <c:v>832.02985566977702</c:v>
                </c:pt>
                <c:pt idx="1679">
                  <c:v>832.02985566977702</c:v>
                </c:pt>
                <c:pt idx="1680">
                  <c:v>832.02985566977702</c:v>
                </c:pt>
                <c:pt idx="1681">
                  <c:v>832.02985566977702</c:v>
                </c:pt>
                <c:pt idx="1682">
                  <c:v>832.02985566977702</c:v>
                </c:pt>
                <c:pt idx="1683">
                  <c:v>832.02985566977702</c:v>
                </c:pt>
                <c:pt idx="1684">
                  <c:v>832.02985566977702</c:v>
                </c:pt>
                <c:pt idx="1685">
                  <c:v>832.02985566977702</c:v>
                </c:pt>
                <c:pt idx="1686">
                  <c:v>832.02985566977702</c:v>
                </c:pt>
                <c:pt idx="1687">
                  <c:v>832.02985566977702</c:v>
                </c:pt>
                <c:pt idx="1688">
                  <c:v>832.02985566977702</c:v>
                </c:pt>
                <c:pt idx="1689">
                  <c:v>832.02985566977702</c:v>
                </c:pt>
                <c:pt idx="1690">
                  <c:v>832.02985566977702</c:v>
                </c:pt>
                <c:pt idx="1691">
                  <c:v>832.02985566977702</c:v>
                </c:pt>
                <c:pt idx="1692">
                  <c:v>832.02985566977702</c:v>
                </c:pt>
                <c:pt idx="1693">
                  <c:v>832.02985566977702</c:v>
                </c:pt>
                <c:pt idx="1694">
                  <c:v>832.02985566977702</c:v>
                </c:pt>
                <c:pt idx="1695">
                  <c:v>832.02985566977702</c:v>
                </c:pt>
                <c:pt idx="1696">
                  <c:v>832.02985566977702</c:v>
                </c:pt>
                <c:pt idx="1697">
                  <c:v>832.02985566977702</c:v>
                </c:pt>
                <c:pt idx="1698">
                  <c:v>832.02985566977702</c:v>
                </c:pt>
                <c:pt idx="1699">
                  <c:v>832.02985566977702</c:v>
                </c:pt>
                <c:pt idx="1700">
                  <c:v>832.02985566977702</c:v>
                </c:pt>
                <c:pt idx="1701">
                  <c:v>832.02985566977702</c:v>
                </c:pt>
                <c:pt idx="1702">
                  <c:v>832.02985566977702</c:v>
                </c:pt>
                <c:pt idx="1703">
                  <c:v>832.02985566977702</c:v>
                </c:pt>
                <c:pt idx="1704">
                  <c:v>832.02985566977702</c:v>
                </c:pt>
                <c:pt idx="1705">
                  <c:v>832.02985566977702</c:v>
                </c:pt>
                <c:pt idx="1706">
                  <c:v>832.02985566977702</c:v>
                </c:pt>
                <c:pt idx="1707">
                  <c:v>832.02985566977702</c:v>
                </c:pt>
                <c:pt idx="1708">
                  <c:v>832.02985566977702</c:v>
                </c:pt>
                <c:pt idx="1709">
                  <c:v>832.02985566977702</c:v>
                </c:pt>
                <c:pt idx="1710">
                  <c:v>832.02985566977702</c:v>
                </c:pt>
                <c:pt idx="1711">
                  <c:v>832.02985566977702</c:v>
                </c:pt>
                <c:pt idx="1712">
                  <c:v>832.02985566977702</c:v>
                </c:pt>
                <c:pt idx="1713">
                  <c:v>832.02985566977702</c:v>
                </c:pt>
                <c:pt idx="1714">
                  <c:v>832.02985566977702</c:v>
                </c:pt>
                <c:pt idx="1715">
                  <c:v>832.02985566977702</c:v>
                </c:pt>
                <c:pt idx="1716">
                  <c:v>832.02985566977702</c:v>
                </c:pt>
                <c:pt idx="1717">
                  <c:v>832.02985566977702</c:v>
                </c:pt>
                <c:pt idx="1718">
                  <c:v>832.02985566977702</c:v>
                </c:pt>
                <c:pt idx="1719">
                  <c:v>832.02985566977702</c:v>
                </c:pt>
                <c:pt idx="1720">
                  <c:v>832.02985566977702</c:v>
                </c:pt>
                <c:pt idx="1721">
                  <c:v>832.02985566977702</c:v>
                </c:pt>
                <c:pt idx="1722">
                  <c:v>832.02985566977702</c:v>
                </c:pt>
                <c:pt idx="1723">
                  <c:v>832.02985566977702</c:v>
                </c:pt>
                <c:pt idx="1724">
                  <c:v>832.02985566977702</c:v>
                </c:pt>
                <c:pt idx="1725">
                  <c:v>832.02985566977702</c:v>
                </c:pt>
                <c:pt idx="1726">
                  <c:v>832.02985566977702</c:v>
                </c:pt>
                <c:pt idx="1727">
                  <c:v>832.02985566977702</c:v>
                </c:pt>
                <c:pt idx="1728">
                  <c:v>832.02985566977702</c:v>
                </c:pt>
                <c:pt idx="1729">
                  <c:v>832.02985566977702</c:v>
                </c:pt>
                <c:pt idx="1730">
                  <c:v>832.02985566977702</c:v>
                </c:pt>
                <c:pt idx="1731">
                  <c:v>832.02985566977702</c:v>
                </c:pt>
                <c:pt idx="1732">
                  <c:v>832.02985566977702</c:v>
                </c:pt>
                <c:pt idx="1733">
                  <c:v>832.02985566977702</c:v>
                </c:pt>
                <c:pt idx="1734">
                  <c:v>832.02985566977702</c:v>
                </c:pt>
                <c:pt idx="1735">
                  <c:v>832.02985566977702</c:v>
                </c:pt>
                <c:pt idx="1736">
                  <c:v>832.02985566977702</c:v>
                </c:pt>
                <c:pt idx="1737">
                  <c:v>832.02985566977702</c:v>
                </c:pt>
                <c:pt idx="1738">
                  <c:v>832.02985566977702</c:v>
                </c:pt>
                <c:pt idx="1739">
                  <c:v>832.02985566977702</c:v>
                </c:pt>
                <c:pt idx="1740">
                  <c:v>832.02985566977702</c:v>
                </c:pt>
                <c:pt idx="1741">
                  <c:v>832.02985566977702</c:v>
                </c:pt>
                <c:pt idx="1742">
                  <c:v>832.02985566977702</c:v>
                </c:pt>
                <c:pt idx="1743">
                  <c:v>832.02985566977702</c:v>
                </c:pt>
                <c:pt idx="1744">
                  <c:v>832.02985566977702</c:v>
                </c:pt>
                <c:pt idx="1745">
                  <c:v>832.02985566977702</c:v>
                </c:pt>
                <c:pt idx="1746">
                  <c:v>832.02985566977702</c:v>
                </c:pt>
                <c:pt idx="1747">
                  <c:v>832.02985566977702</c:v>
                </c:pt>
                <c:pt idx="1748">
                  <c:v>832.02985566977702</c:v>
                </c:pt>
                <c:pt idx="1749">
                  <c:v>832.02985566977702</c:v>
                </c:pt>
                <c:pt idx="1750">
                  <c:v>832.02985566977702</c:v>
                </c:pt>
                <c:pt idx="1751">
                  <c:v>832.02985566977702</c:v>
                </c:pt>
                <c:pt idx="1752">
                  <c:v>832.02985566977702</c:v>
                </c:pt>
                <c:pt idx="1753">
                  <c:v>832.02985566977702</c:v>
                </c:pt>
                <c:pt idx="1754">
                  <c:v>832.02985566977702</c:v>
                </c:pt>
                <c:pt idx="1755">
                  <c:v>832.02985566977702</c:v>
                </c:pt>
                <c:pt idx="1756">
                  <c:v>832.02985566977702</c:v>
                </c:pt>
                <c:pt idx="1757">
                  <c:v>832.02985566977702</c:v>
                </c:pt>
                <c:pt idx="1758">
                  <c:v>832.02985566977702</c:v>
                </c:pt>
                <c:pt idx="1759">
                  <c:v>832.02985566977702</c:v>
                </c:pt>
                <c:pt idx="1760">
                  <c:v>832.02985566977702</c:v>
                </c:pt>
                <c:pt idx="1761">
                  <c:v>832.02985566977702</c:v>
                </c:pt>
                <c:pt idx="1762">
                  <c:v>832.02985566977702</c:v>
                </c:pt>
                <c:pt idx="1763">
                  <c:v>832.02985566977702</c:v>
                </c:pt>
                <c:pt idx="1764">
                  <c:v>832.02985566977702</c:v>
                </c:pt>
                <c:pt idx="1765">
                  <c:v>832.02985566977702</c:v>
                </c:pt>
                <c:pt idx="1766">
                  <c:v>832.02985566977702</c:v>
                </c:pt>
                <c:pt idx="1767">
                  <c:v>832.02985566977702</c:v>
                </c:pt>
                <c:pt idx="1768">
                  <c:v>915.56729149363105</c:v>
                </c:pt>
                <c:pt idx="1769">
                  <c:v>915.56729149363105</c:v>
                </c:pt>
                <c:pt idx="1770">
                  <c:v>915.56729149363105</c:v>
                </c:pt>
                <c:pt idx="1771">
                  <c:v>915.56729149363105</c:v>
                </c:pt>
                <c:pt idx="1772">
                  <c:v>915.56729149363105</c:v>
                </c:pt>
                <c:pt idx="1773">
                  <c:v>915.56729149363105</c:v>
                </c:pt>
                <c:pt idx="1774">
                  <c:v>915.56729149363105</c:v>
                </c:pt>
                <c:pt idx="1775">
                  <c:v>915.56729149363105</c:v>
                </c:pt>
                <c:pt idx="1776">
                  <c:v>915.56729149363105</c:v>
                </c:pt>
                <c:pt idx="1777">
                  <c:v>915.56729149363105</c:v>
                </c:pt>
                <c:pt idx="1778">
                  <c:v>915.56729149363105</c:v>
                </c:pt>
                <c:pt idx="1779">
                  <c:v>915.56729149363105</c:v>
                </c:pt>
                <c:pt idx="1780">
                  <c:v>915.56729149363105</c:v>
                </c:pt>
                <c:pt idx="1781">
                  <c:v>915.56729149363105</c:v>
                </c:pt>
                <c:pt idx="1782">
                  <c:v>915.56729149363105</c:v>
                </c:pt>
                <c:pt idx="1783">
                  <c:v>915.56729149363105</c:v>
                </c:pt>
                <c:pt idx="1784">
                  <c:v>915.56729149363105</c:v>
                </c:pt>
                <c:pt idx="1785">
                  <c:v>915.56729149363105</c:v>
                </c:pt>
                <c:pt idx="1786">
                  <c:v>915.56729149363105</c:v>
                </c:pt>
                <c:pt idx="1787">
                  <c:v>915.56729149363105</c:v>
                </c:pt>
                <c:pt idx="1788">
                  <c:v>915.56729149363105</c:v>
                </c:pt>
                <c:pt idx="1789">
                  <c:v>915.56729149363105</c:v>
                </c:pt>
                <c:pt idx="1790">
                  <c:v>915.56729149363105</c:v>
                </c:pt>
                <c:pt idx="1791">
                  <c:v>915.56729149363105</c:v>
                </c:pt>
                <c:pt idx="1792">
                  <c:v>915.56729149363105</c:v>
                </c:pt>
                <c:pt idx="1793">
                  <c:v>915.56729149363105</c:v>
                </c:pt>
                <c:pt idx="1794">
                  <c:v>915.56729149363105</c:v>
                </c:pt>
                <c:pt idx="1795">
                  <c:v>915.56729149363105</c:v>
                </c:pt>
                <c:pt idx="1796">
                  <c:v>915.56729149363105</c:v>
                </c:pt>
                <c:pt idx="1797">
                  <c:v>915.56729149363105</c:v>
                </c:pt>
                <c:pt idx="1798">
                  <c:v>915.56729149363105</c:v>
                </c:pt>
                <c:pt idx="1799">
                  <c:v>915.56729149363105</c:v>
                </c:pt>
                <c:pt idx="1800">
                  <c:v>915.56729149363105</c:v>
                </c:pt>
                <c:pt idx="1801">
                  <c:v>915.56729149363105</c:v>
                </c:pt>
                <c:pt idx="1802">
                  <c:v>915.56729149363105</c:v>
                </c:pt>
                <c:pt idx="1803">
                  <c:v>915.56729149363105</c:v>
                </c:pt>
                <c:pt idx="1804">
                  <c:v>915.56729149363105</c:v>
                </c:pt>
                <c:pt idx="1805">
                  <c:v>915.56729149363105</c:v>
                </c:pt>
                <c:pt idx="1806">
                  <c:v>915.56729149363105</c:v>
                </c:pt>
                <c:pt idx="1807">
                  <c:v>915.56729149363105</c:v>
                </c:pt>
                <c:pt idx="1808">
                  <c:v>915.56729149363105</c:v>
                </c:pt>
                <c:pt idx="1809">
                  <c:v>915.56729149363105</c:v>
                </c:pt>
                <c:pt idx="1810">
                  <c:v>915.56729149363105</c:v>
                </c:pt>
                <c:pt idx="1811">
                  <c:v>915.56729149363105</c:v>
                </c:pt>
                <c:pt idx="1812">
                  <c:v>915.56729149363105</c:v>
                </c:pt>
                <c:pt idx="1813">
                  <c:v>915.56729149363105</c:v>
                </c:pt>
                <c:pt idx="1814">
                  <c:v>915.56729149363105</c:v>
                </c:pt>
                <c:pt idx="1815">
                  <c:v>915.56729149363105</c:v>
                </c:pt>
                <c:pt idx="1816">
                  <c:v>915.56729149363105</c:v>
                </c:pt>
                <c:pt idx="1817">
                  <c:v>915.56729149363105</c:v>
                </c:pt>
                <c:pt idx="1818">
                  <c:v>915.56729149363105</c:v>
                </c:pt>
                <c:pt idx="1819">
                  <c:v>915.56729149363105</c:v>
                </c:pt>
                <c:pt idx="1820">
                  <c:v>915.56729149363105</c:v>
                </c:pt>
                <c:pt idx="1821">
                  <c:v>915.56729149363105</c:v>
                </c:pt>
                <c:pt idx="1822">
                  <c:v>915.56729149363105</c:v>
                </c:pt>
                <c:pt idx="1823">
                  <c:v>915.56729149363105</c:v>
                </c:pt>
                <c:pt idx="1824">
                  <c:v>915.56729149363105</c:v>
                </c:pt>
                <c:pt idx="1825">
                  <c:v>915.56729149363105</c:v>
                </c:pt>
                <c:pt idx="1826">
                  <c:v>915.56729149363105</c:v>
                </c:pt>
                <c:pt idx="1827">
                  <c:v>915.56729149363105</c:v>
                </c:pt>
                <c:pt idx="1828">
                  <c:v>915.56729149363105</c:v>
                </c:pt>
                <c:pt idx="1829">
                  <c:v>915.56729149363105</c:v>
                </c:pt>
                <c:pt idx="1830">
                  <c:v>915.56729149363105</c:v>
                </c:pt>
                <c:pt idx="1831">
                  <c:v>915.56729149363105</c:v>
                </c:pt>
                <c:pt idx="1832">
                  <c:v>915.56729149363105</c:v>
                </c:pt>
                <c:pt idx="1833">
                  <c:v>915.56729149363105</c:v>
                </c:pt>
                <c:pt idx="1834">
                  <c:v>915.56729149363105</c:v>
                </c:pt>
                <c:pt idx="1835">
                  <c:v>915.56729149363105</c:v>
                </c:pt>
                <c:pt idx="1836">
                  <c:v>915.56729149363105</c:v>
                </c:pt>
                <c:pt idx="1837">
                  <c:v>915.56729149363105</c:v>
                </c:pt>
                <c:pt idx="1838">
                  <c:v>915.56729149363105</c:v>
                </c:pt>
                <c:pt idx="1839">
                  <c:v>915.56729149363105</c:v>
                </c:pt>
                <c:pt idx="1840">
                  <c:v>915.56729149363105</c:v>
                </c:pt>
                <c:pt idx="1841">
                  <c:v>915.56729149363105</c:v>
                </c:pt>
                <c:pt idx="1842">
                  <c:v>915.56729149363105</c:v>
                </c:pt>
                <c:pt idx="1843">
                  <c:v>915.56729149363105</c:v>
                </c:pt>
                <c:pt idx="1844">
                  <c:v>915.56729149363105</c:v>
                </c:pt>
                <c:pt idx="1845">
                  <c:v>915.56729149363105</c:v>
                </c:pt>
                <c:pt idx="1846">
                  <c:v>915.56729149363105</c:v>
                </c:pt>
                <c:pt idx="1847">
                  <c:v>915.56729149363105</c:v>
                </c:pt>
                <c:pt idx="1848">
                  <c:v>915.56729149363105</c:v>
                </c:pt>
                <c:pt idx="1849">
                  <c:v>915.56729149363105</c:v>
                </c:pt>
                <c:pt idx="1850">
                  <c:v>915.56729149363105</c:v>
                </c:pt>
                <c:pt idx="1851">
                  <c:v>915.56729149363105</c:v>
                </c:pt>
                <c:pt idx="1852">
                  <c:v>915.56729149363105</c:v>
                </c:pt>
                <c:pt idx="1853">
                  <c:v>915.56729149363105</c:v>
                </c:pt>
                <c:pt idx="1854">
                  <c:v>915.56729149363105</c:v>
                </c:pt>
                <c:pt idx="1855">
                  <c:v>915.56729149363105</c:v>
                </c:pt>
                <c:pt idx="1856">
                  <c:v>915.56729149363105</c:v>
                </c:pt>
                <c:pt idx="1857">
                  <c:v>915.56729149363105</c:v>
                </c:pt>
                <c:pt idx="1858">
                  <c:v>915.56729149363105</c:v>
                </c:pt>
                <c:pt idx="1859">
                  <c:v>915.56729149363105</c:v>
                </c:pt>
                <c:pt idx="1860">
                  <c:v>915.56729149363105</c:v>
                </c:pt>
                <c:pt idx="1861">
                  <c:v>915.56729149363105</c:v>
                </c:pt>
                <c:pt idx="1862">
                  <c:v>915.56729149363105</c:v>
                </c:pt>
                <c:pt idx="1863">
                  <c:v>915.56729149363105</c:v>
                </c:pt>
                <c:pt idx="1864">
                  <c:v>915.56729149363105</c:v>
                </c:pt>
                <c:pt idx="1865">
                  <c:v>915.56729149363105</c:v>
                </c:pt>
                <c:pt idx="1866">
                  <c:v>915.56729149363105</c:v>
                </c:pt>
                <c:pt idx="1867">
                  <c:v>915.56729149363105</c:v>
                </c:pt>
                <c:pt idx="1868">
                  <c:v>915.56729149363105</c:v>
                </c:pt>
                <c:pt idx="1869">
                  <c:v>915.56729149363105</c:v>
                </c:pt>
                <c:pt idx="1870">
                  <c:v>915.56729149363105</c:v>
                </c:pt>
                <c:pt idx="1871">
                  <c:v>915.56729149363105</c:v>
                </c:pt>
                <c:pt idx="1872">
                  <c:v>915.56729149363105</c:v>
                </c:pt>
                <c:pt idx="1873">
                  <c:v>915.56729149363105</c:v>
                </c:pt>
                <c:pt idx="1874">
                  <c:v>915.56729149363105</c:v>
                </c:pt>
                <c:pt idx="1875">
                  <c:v>915.56729149363105</c:v>
                </c:pt>
                <c:pt idx="1876">
                  <c:v>915.56729149363105</c:v>
                </c:pt>
                <c:pt idx="1877">
                  <c:v>915.56729149363105</c:v>
                </c:pt>
                <c:pt idx="1878">
                  <c:v>915.56729149363105</c:v>
                </c:pt>
                <c:pt idx="1879">
                  <c:v>915.56729149363105</c:v>
                </c:pt>
                <c:pt idx="1880">
                  <c:v>915.56729149363105</c:v>
                </c:pt>
                <c:pt idx="1881">
                  <c:v>915.56729149363105</c:v>
                </c:pt>
                <c:pt idx="1882">
                  <c:v>915.56729149363105</c:v>
                </c:pt>
                <c:pt idx="1883">
                  <c:v>915.56729149363105</c:v>
                </c:pt>
                <c:pt idx="1884">
                  <c:v>915.56729149363105</c:v>
                </c:pt>
                <c:pt idx="1885">
                  <c:v>915.56729149363105</c:v>
                </c:pt>
                <c:pt idx="1886">
                  <c:v>915.56729149363105</c:v>
                </c:pt>
                <c:pt idx="1887">
                  <c:v>915.56729149363105</c:v>
                </c:pt>
                <c:pt idx="1888">
                  <c:v>915.56729149363105</c:v>
                </c:pt>
                <c:pt idx="1889">
                  <c:v>915.56729149363105</c:v>
                </c:pt>
                <c:pt idx="1890">
                  <c:v>915.56729149363105</c:v>
                </c:pt>
                <c:pt idx="1891">
                  <c:v>915.56729149363105</c:v>
                </c:pt>
                <c:pt idx="1892">
                  <c:v>915.56729149363105</c:v>
                </c:pt>
                <c:pt idx="1893">
                  <c:v>915.56729149363105</c:v>
                </c:pt>
                <c:pt idx="1894">
                  <c:v>915.56729149363105</c:v>
                </c:pt>
                <c:pt idx="1895">
                  <c:v>916.073460998119</c:v>
                </c:pt>
                <c:pt idx="1896">
                  <c:v>917.06096259988897</c:v>
                </c:pt>
                <c:pt idx="1897">
                  <c:v>917.42952024143699</c:v>
                </c:pt>
                <c:pt idx="1898">
                  <c:v>917.64598814589499</c:v>
                </c:pt>
                <c:pt idx="1899">
                  <c:v>918.27673447605605</c:v>
                </c:pt>
                <c:pt idx="1900">
                  <c:v>918.56175815085805</c:v>
                </c:pt>
                <c:pt idx="1901">
                  <c:v>918.56175815085805</c:v>
                </c:pt>
                <c:pt idx="1902">
                  <c:v>918.91221541877405</c:v>
                </c:pt>
                <c:pt idx="1903">
                  <c:v>919.97648620655696</c:v>
                </c:pt>
                <c:pt idx="1904">
                  <c:v>921.03303832460904</c:v>
                </c:pt>
                <c:pt idx="1905">
                  <c:v>921.54815889369195</c:v>
                </c:pt>
                <c:pt idx="1906">
                  <c:v>922.65126267944504</c:v>
                </c:pt>
                <c:pt idx="1907">
                  <c:v>923.44409659684902</c:v>
                </c:pt>
                <c:pt idx="1908">
                  <c:v>923.58921389487602</c:v>
                </c:pt>
                <c:pt idx="1909">
                  <c:v>923.92508619587102</c:v>
                </c:pt>
                <c:pt idx="1910">
                  <c:v>924.04901327311597</c:v>
                </c:pt>
                <c:pt idx="1911">
                  <c:v>924.72658576845799</c:v>
                </c:pt>
                <c:pt idx="1912">
                  <c:v>925.89298596400101</c:v>
                </c:pt>
                <c:pt idx="1913">
                  <c:v>925.89298596400101</c:v>
                </c:pt>
                <c:pt idx="1914">
                  <c:v>926.624046074494</c:v>
                </c:pt>
                <c:pt idx="1915">
                  <c:v>927.01767455406195</c:v>
                </c:pt>
                <c:pt idx="1916">
                  <c:v>927.50785127963297</c:v>
                </c:pt>
                <c:pt idx="1917">
                  <c:v>927.87876192793794</c:v>
                </c:pt>
                <c:pt idx="1918">
                  <c:v>927.89340248703195</c:v>
                </c:pt>
                <c:pt idx="1919">
                  <c:v>928.31511366079997</c:v>
                </c:pt>
                <c:pt idx="1920">
                  <c:v>929.48153589290598</c:v>
                </c:pt>
                <c:pt idx="1921">
                  <c:v>930.091425144249</c:v>
                </c:pt>
                <c:pt idx="1922">
                  <c:v>930.84205369271206</c:v>
                </c:pt>
                <c:pt idx="1923">
                  <c:v>930.84205369271206</c:v>
                </c:pt>
                <c:pt idx="1924">
                  <c:v>930.95323318079295</c:v>
                </c:pt>
                <c:pt idx="1925">
                  <c:v>931.70207688568905</c:v>
                </c:pt>
                <c:pt idx="1926">
                  <c:v>932.90468161218996</c:v>
                </c:pt>
                <c:pt idx="1927">
                  <c:v>933.49300914526202</c:v>
                </c:pt>
                <c:pt idx="1928">
                  <c:v>934.28606691125901</c:v>
                </c:pt>
                <c:pt idx="1929">
                  <c:v>934.88096769592698</c:v>
                </c:pt>
                <c:pt idx="1930">
                  <c:v>935.63989368538</c:v>
                </c:pt>
                <c:pt idx="1931">
                  <c:v>936.37227218454996</c:v>
                </c:pt>
                <c:pt idx="1932">
                  <c:v>936.95195460657499</c:v>
                </c:pt>
                <c:pt idx="1933">
                  <c:v>937.78752583157097</c:v>
                </c:pt>
                <c:pt idx="1934">
                  <c:v>938.69811660212702</c:v>
                </c:pt>
                <c:pt idx="1935">
                  <c:v>939.51406519139096</c:v>
                </c:pt>
                <c:pt idx="1936">
                  <c:v>939.85734094777195</c:v>
                </c:pt>
                <c:pt idx="1937">
                  <c:v>940.68633673229999</c:v>
                </c:pt>
                <c:pt idx="1938">
                  <c:v>941.75630107210497</c:v>
                </c:pt>
                <c:pt idx="1939">
                  <c:v>942.11314874411903</c:v>
                </c:pt>
                <c:pt idx="1940">
                  <c:v>942.78302761706595</c:v>
                </c:pt>
                <c:pt idx="1941">
                  <c:v>943.09951227414399</c:v>
                </c:pt>
                <c:pt idx="1942">
                  <c:v>943.09951227414399</c:v>
                </c:pt>
                <c:pt idx="1943">
                  <c:v>943.09951227414399</c:v>
                </c:pt>
                <c:pt idx="1944">
                  <c:v>943.11862342629297</c:v>
                </c:pt>
                <c:pt idx="1945">
                  <c:v>943.63262063794298</c:v>
                </c:pt>
                <c:pt idx="1946">
                  <c:v>944.054730020644</c:v>
                </c:pt>
                <c:pt idx="1947">
                  <c:v>944.74903730669496</c:v>
                </c:pt>
                <c:pt idx="1948">
                  <c:v>945.24768815323398</c:v>
                </c:pt>
                <c:pt idx="1949">
                  <c:v>946.37004719767504</c:v>
                </c:pt>
                <c:pt idx="1950">
                  <c:v>946.80368037522203</c:v>
                </c:pt>
                <c:pt idx="1951">
                  <c:v>947.69398085323303</c:v>
                </c:pt>
                <c:pt idx="1952">
                  <c:v>947.69398085323303</c:v>
                </c:pt>
                <c:pt idx="1953">
                  <c:v>947.84112285183903</c:v>
                </c:pt>
                <c:pt idx="1954">
                  <c:v>948.93671849551697</c:v>
                </c:pt>
                <c:pt idx="1955">
                  <c:v>949.61357801895099</c:v>
                </c:pt>
                <c:pt idx="1956">
                  <c:v>950.27202212706902</c:v>
                </c:pt>
                <c:pt idx="1957">
                  <c:v>951.26877148894403</c:v>
                </c:pt>
                <c:pt idx="1958">
                  <c:v>951.26877148894403</c:v>
                </c:pt>
                <c:pt idx="1959">
                  <c:v>951.82395613354504</c:v>
                </c:pt>
                <c:pt idx="1960">
                  <c:v>952.37522421178903</c:v>
                </c:pt>
                <c:pt idx="1961">
                  <c:v>952.77126798904305</c:v>
                </c:pt>
                <c:pt idx="1962">
                  <c:v>953.23129603043503</c:v>
                </c:pt>
                <c:pt idx="1963">
                  <c:v>954.18124283409099</c:v>
                </c:pt>
                <c:pt idx="1964">
                  <c:v>954.76357413589801</c:v>
                </c:pt>
                <c:pt idx="1965">
                  <c:v>955.51513339978101</c:v>
                </c:pt>
                <c:pt idx="1966">
                  <c:v>956.308733362471</c:v>
                </c:pt>
                <c:pt idx="1967">
                  <c:v>956.36169559481698</c:v>
                </c:pt>
                <c:pt idx="1968">
                  <c:v>956.88626359437001</c:v>
                </c:pt>
                <c:pt idx="1969">
                  <c:v>957.12607068078</c:v>
                </c:pt>
                <c:pt idx="1970">
                  <c:v>958.31897310166596</c:v>
                </c:pt>
                <c:pt idx="1971">
                  <c:v>959.083190113402</c:v>
                </c:pt>
                <c:pt idx="1972">
                  <c:v>960.19724740742299</c:v>
                </c:pt>
                <c:pt idx="1973">
                  <c:v>961.06169460142701</c:v>
                </c:pt>
                <c:pt idx="1974">
                  <c:v>961.94328492061197</c:v>
                </c:pt>
                <c:pt idx="1975">
                  <c:v>962.01144161859804</c:v>
                </c:pt>
                <c:pt idx="1976">
                  <c:v>962.479775768727</c:v>
                </c:pt>
                <c:pt idx="1977">
                  <c:v>962.68458511318397</c:v>
                </c:pt>
                <c:pt idx="1978">
                  <c:v>962.73876876657505</c:v>
                </c:pt>
                <c:pt idx="1979">
                  <c:v>962.73876876657505</c:v>
                </c:pt>
                <c:pt idx="1980">
                  <c:v>963.44492421868995</c:v>
                </c:pt>
                <c:pt idx="1981">
                  <c:v>963.44492421868995</c:v>
                </c:pt>
                <c:pt idx="1982">
                  <c:v>963.44492421868995</c:v>
                </c:pt>
                <c:pt idx="1983">
                  <c:v>963.65407773149002</c:v>
                </c:pt>
                <c:pt idx="1984">
                  <c:v>963.65407773149002</c:v>
                </c:pt>
                <c:pt idx="1985">
                  <c:v>963.98203410692895</c:v>
                </c:pt>
                <c:pt idx="1986">
                  <c:v>964.74966766217801</c:v>
                </c:pt>
                <c:pt idx="1987">
                  <c:v>964.87855210121597</c:v>
                </c:pt>
                <c:pt idx="1988">
                  <c:v>965.69291299213501</c:v>
                </c:pt>
                <c:pt idx="1989">
                  <c:v>965.73005245142497</c:v>
                </c:pt>
                <c:pt idx="1990">
                  <c:v>966.12769598359796</c:v>
                </c:pt>
                <c:pt idx="1991">
                  <c:v>967.326495479345</c:v>
                </c:pt>
                <c:pt idx="1992">
                  <c:v>967.872829162784</c:v>
                </c:pt>
                <c:pt idx="1993">
                  <c:v>969.10072506808604</c:v>
                </c:pt>
                <c:pt idx="1994">
                  <c:v>969.84033077546098</c:v>
                </c:pt>
                <c:pt idx="1995">
                  <c:v>970.71884910055996</c:v>
                </c:pt>
                <c:pt idx="1996">
                  <c:v>971.03847544211999</c:v>
                </c:pt>
                <c:pt idx="1997">
                  <c:v>971.66033333925895</c:v>
                </c:pt>
                <c:pt idx="1998">
                  <c:v>972.33356455590103</c:v>
                </c:pt>
                <c:pt idx="1999">
                  <c:v>972.834912281691</c:v>
                </c:pt>
                <c:pt idx="2000">
                  <c:v>972.834912281691</c:v>
                </c:pt>
                <c:pt idx="2001">
                  <c:v>974.06732358827003</c:v>
                </c:pt>
                <c:pt idx="2002">
                  <c:v>974.56658785340903</c:v>
                </c:pt>
                <c:pt idx="2003">
                  <c:v>975.14690268582501</c:v>
                </c:pt>
                <c:pt idx="2004">
                  <c:v>976.08711769045601</c:v>
                </c:pt>
                <c:pt idx="2005">
                  <c:v>976.39084694055703</c:v>
                </c:pt>
                <c:pt idx="2006">
                  <c:v>977.21557314949405</c:v>
                </c:pt>
                <c:pt idx="2007">
                  <c:v>977.41014660150597</c:v>
                </c:pt>
                <c:pt idx="2008">
                  <c:v>978.28510579959902</c:v>
                </c:pt>
                <c:pt idx="2009">
                  <c:v>978.73149627614396</c:v>
                </c:pt>
                <c:pt idx="2010">
                  <c:v>979.87441643072395</c:v>
                </c:pt>
                <c:pt idx="2011">
                  <c:v>979.87441643072395</c:v>
                </c:pt>
                <c:pt idx="2012">
                  <c:v>979.909335400945</c:v>
                </c:pt>
                <c:pt idx="2013">
                  <c:v>981.055657586282</c:v>
                </c:pt>
                <c:pt idx="2014">
                  <c:v>981.80547097269096</c:v>
                </c:pt>
                <c:pt idx="2015">
                  <c:v>982.12161417886296</c:v>
                </c:pt>
                <c:pt idx="2016">
                  <c:v>982.71723272941199</c:v>
                </c:pt>
                <c:pt idx="2017">
                  <c:v>982.71723272941199</c:v>
                </c:pt>
                <c:pt idx="2018">
                  <c:v>983.04879633073995</c:v>
                </c:pt>
                <c:pt idx="2019">
                  <c:v>983.64441635394599</c:v>
                </c:pt>
                <c:pt idx="2020">
                  <c:v>984.26457093306794</c:v>
                </c:pt>
                <c:pt idx="2021">
                  <c:v>984.81882066454705</c:v>
                </c:pt>
                <c:pt idx="2022">
                  <c:v>985.35434511298297</c:v>
                </c:pt>
                <c:pt idx="2023">
                  <c:v>985.87421118002601</c:v>
                </c:pt>
                <c:pt idx="2024">
                  <c:v>986.45870604583195</c:v>
                </c:pt>
                <c:pt idx="2025">
                  <c:v>986.84627941052099</c:v>
                </c:pt>
                <c:pt idx="2026">
                  <c:v>987.41020209019598</c:v>
                </c:pt>
                <c:pt idx="2027">
                  <c:v>987.77330020491195</c:v>
                </c:pt>
                <c:pt idx="2028">
                  <c:v>988.05563886655602</c:v>
                </c:pt>
                <c:pt idx="2029">
                  <c:v>988.48370320737104</c:v>
                </c:pt>
                <c:pt idx="2030">
                  <c:v>989.10567665624797</c:v>
                </c:pt>
                <c:pt idx="2031">
                  <c:v>989.57103997126205</c:v>
                </c:pt>
                <c:pt idx="2032">
                  <c:v>990.20895611590197</c:v>
                </c:pt>
                <c:pt idx="2033">
                  <c:v>990.67983178880195</c:v>
                </c:pt>
                <c:pt idx="2034">
                  <c:v>990.92034697085501</c:v>
                </c:pt>
                <c:pt idx="2035">
                  <c:v>991.79682915269996</c:v>
                </c:pt>
                <c:pt idx="2036">
                  <c:v>992.60799424750201</c:v>
                </c:pt>
                <c:pt idx="2037">
                  <c:v>992.86905029558795</c:v>
                </c:pt>
                <c:pt idx="2038">
                  <c:v>992.86905029558795</c:v>
                </c:pt>
                <c:pt idx="2039">
                  <c:v>993.13486737827702</c:v>
                </c:pt>
                <c:pt idx="2040">
                  <c:v>993.83167549724999</c:v>
                </c:pt>
                <c:pt idx="2041">
                  <c:v>994.39900795423796</c:v>
                </c:pt>
                <c:pt idx="2042">
                  <c:v>994.98706389141103</c:v>
                </c:pt>
                <c:pt idx="2043">
                  <c:v>995.70751496819503</c:v>
                </c:pt>
                <c:pt idx="2044">
                  <c:v>996.76758530444397</c:v>
                </c:pt>
                <c:pt idx="2045">
                  <c:v>997.34667401789</c:v>
                </c:pt>
                <c:pt idx="2046">
                  <c:v>998.23586605565697</c:v>
                </c:pt>
                <c:pt idx="2047">
                  <c:v>998.48609784913504</c:v>
                </c:pt>
                <c:pt idx="2048">
                  <c:v>999.51054810293999</c:v>
                </c:pt>
                <c:pt idx="2049">
                  <c:v>999.84441866586201</c:v>
                </c:pt>
                <c:pt idx="2050">
                  <c:v>1000.76744958688</c:v>
                </c:pt>
                <c:pt idx="2051">
                  <c:v>1001.09084333882</c:v>
                </c:pt>
                <c:pt idx="2052">
                  <c:v>1001.49197848956</c:v>
                </c:pt>
                <c:pt idx="2053">
                  <c:v>1002.06730129524</c:v>
                </c:pt>
                <c:pt idx="2054">
                  <c:v>1002.79273537192</c:v>
                </c:pt>
                <c:pt idx="2055">
                  <c:v>1002.79273537192</c:v>
                </c:pt>
                <c:pt idx="2056">
                  <c:v>1003.30530544173</c:v>
                </c:pt>
                <c:pt idx="2057">
                  <c:v>1003.65916221833</c:v>
                </c:pt>
                <c:pt idx="2058">
                  <c:v>1004.56816213365</c:v>
                </c:pt>
                <c:pt idx="2059">
                  <c:v>1004.688567302</c:v>
                </c:pt>
                <c:pt idx="2060">
                  <c:v>1005.05073142984</c:v>
                </c:pt>
                <c:pt idx="2061">
                  <c:v>1005.14769244256</c:v>
                </c:pt>
                <c:pt idx="2062">
                  <c:v>1005.14769244256</c:v>
                </c:pt>
                <c:pt idx="2063">
                  <c:v>1005.45281113338</c:v>
                </c:pt>
                <c:pt idx="2064">
                  <c:v>1006.53160633724</c:v>
                </c:pt>
                <c:pt idx="2065">
                  <c:v>1007.0077771835601</c:v>
                </c:pt>
                <c:pt idx="2066">
                  <c:v>1007.4549727802799</c:v>
                </c:pt>
                <c:pt idx="2067">
                  <c:v>1007.61834256443</c:v>
                </c:pt>
                <c:pt idx="2068">
                  <c:v>1007.72399163099</c:v>
                </c:pt>
                <c:pt idx="2069">
                  <c:v>1008.04905469106</c:v>
                </c:pt>
                <c:pt idx="2070">
                  <c:v>1008.84215083558</c:v>
                </c:pt>
                <c:pt idx="2071">
                  <c:v>1009.56054524822</c:v>
                </c:pt>
                <c:pt idx="2072">
                  <c:v>1010.40930819244</c:v>
                </c:pt>
                <c:pt idx="2073">
                  <c:v>1010.792816031</c:v>
                </c:pt>
                <c:pt idx="2074">
                  <c:v>1011.00915996035</c:v>
                </c:pt>
                <c:pt idx="2075">
                  <c:v>1011.71256477952</c:v>
                </c:pt>
                <c:pt idx="2076">
                  <c:v>1011.9616249330099</c:v>
                </c:pt>
                <c:pt idx="2077">
                  <c:v>1012.59037094902</c:v>
                </c:pt>
                <c:pt idx="2078">
                  <c:v>1013.15772662939</c:v>
                </c:pt>
                <c:pt idx="2079">
                  <c:v>1013.15772662939</c:v>
                </c:pt>
                <c:pt idx="2080">
                  <c:v>1013.65404428682</c:v>
                </c:pt>
                <c:pt idx="2081">
                  <c:v>1014.34009401916</c:v>
                </c:pt>
                <c:pt idx="2082">
                  <c:v>1015.04981487565</c:v>
                </c:pt>
                <c:pt idx="2083">
                  <c:v>1015.04981487565</c:v>
                </c:pt>
                <c:pt idx="2084">
                  <c:v>1015.04981487565</c:v>
                </c:pt>
                <c:pt idx="2085">
                  <c:v>1015.62349481217</c:v>
                </c:pt>
                <c:pt idx="2086">
                  <c:v>1015.62349481217</c:v>
                </c:pt>
                <c:pt idx="2087">
                  <c:v>1016.1874743928</c:v>
                </c:pt>
                <c:pt idx="2088">
                  <c:v>1016.91210200886</c:v>
                </c:pt>
                <c:pt idx="2089">
                  <c:v>1017.78462945512</c:v>
                </c:pt>
                <c:pt idx="2090">
                  <c:v>1017.78462945512</c:v>
                </c:pt>
                <c:pt idx="2091">
                  <c:v>1018.03924477636</c:v>
                </c:pt>
                <c:pt idx="2092">
                  <c:v>1018.45238765165</c:v>
                </c:pt>
                <c:pt idx="2093">
                  <c:v>1019.17462576964</c:v>
                </c:pt>
                <c:pt idx="2094">
                  <c:v>1019.44608660325</c:v>
                </c:pt>
                <c:pt idx="2095">
                  <c:v>1020.06506055194</c:v>
                </c:pt>
                <c:pt idx="2096">
                  <c:v>1020.06718537422</c:v>
                </c:pt>
                <c:pt idx="2097">
                  <c:v>1020.77887872663</c:v>
                </c:pt>
                <c:pt idx="2098">
                  <c:v>1021.31366919974</c:v>
                </c:pt>
                <c:pt idx="2099">
                  <c:v>1021.96577509242</c:v>
                </c:pt>
                <c:pt idx="2100">
                  <c:v>1022.53516200125</c:v>
                </c:pt>
                <c:pt idx="2101">
                  <c:v>1022.97983737545</c:v>
                </c:pt>
                <c:pt idx="2102">
                  <c:v>1023.4601496228599</c:v>
                </c:pt>
                <c:pt idx="2103">
                  <c:v>1023.93547550276</c:v>
                </c:pt>
                <c:pt idx="2104">
                  <c:v>1024.6049198917799</c:v>
                </c:pt>
                <c:pt idx="2105">
                  <c:v>1024.83193012119</c:v>
                </c:pt>
                <c:pt idx="2106">
                  <c:v>1025.0574988307701</c:v>
                </c:pt>
                <c:pt idx="2107">
                  <c:v>1025.36480789133</c:v>
                </c:pt>
                <c:pt idx="2108">
                  <c:v>1026.33147936914</c:v>
                </c:pt>
                <c:pt idx="2109">
                  <c:v>1026.43708119603</c:v>
                </c:pt>
                <c:pt idx="2110">
                  <c:v>1027.3453390033001</c:v>
                </c:pt>
                <c:pt idx="2111">
                  <c:v>1027.7877616283399</c:v>
                </c:pt>
                <c:pt idx="2112">
                  <c:v>1027.8450683644201</c:v>
                </c:pt>
                <c:pt idx="2113">
                  <c:v>1028.3855644503301</c:v>
                </c:pt>
                <c:pt idx="2114">
                  <c:v>1028.4537692885799</c:v>
                </c:pt>
                <c:pt idx="2115">
                  <c:v>1029.27109428565</c:v>
                </c:pt>
                <c:pt idx="2116">
                  <c:v>1029.8987228247399</c:v>
                </c:pt>
                <c:pt idx="2117">
                  <c:v>1030.6781107501399</c:v>
                </c:pt>
                <c:pt idx="2118">
                  <c:v>1031.0639679042099</c:v>
                </c:pt>
                <c:pt idx="2119">
                  <c:v>1031.2594229721401</c:v>
                </c:pt>
                <c:pt idx="2120">
                  <c:v>1031.9211959254101</c:v>
                </c:pt>
                <c:pt idx="2121">
                  <c:v>1032.05094670791</c:v>
                </c:pt>
                <c:pt idx="2122">
                  <c:v>1032.65112170475</c:v>
                </c:pt>
                <c:pt idx="2123">
                  <c:v>1032.9476479547</c:v>
                </c:pt>
                <c:pt idx="2124">
                  <c:v>1032.9476479547</c:v>
                </c:pt>
                <c:pt idx="2125">
                  <c:v>1033.6268114065499</c:v>
                </c:pt>
                <c:pt idx="2126">
                  <c:v>1033.8337078587999</c:v>
                </c:pt>
                <c:pt idx="2127">
                  <c:v>1034.49335942415</c:v>
                </c:pt>
                <c:pt idx="2128">
                  <c:v>1034.6280094276799</c:v>
                </c:pt>
                <c:pt idx="2129">
                  <c:v>1035.1714108666899</c:v>
                </c:pt>
                <c:pt idx="2130">
                  <c:v>1035.6530857922201</c:v>
                </c:pt>
                <c:pt idx="2131">
                  <c:v>1035.8281979118401</c:v>
                </c:pt>
                <c:pt idx="2132">
                  <c:v>1035.8281979118401</c:v>
                </c:pt>
                <c:pt idx="2133">
                  <c:v>1035.8281979118401</c:v>
                </c:pt>
                <c:pt idx="2134">
                  <c:v>1036.8282520821199</c:v>
                </c:pt>
                <c:pt idx="2135">
                  <c:v>1037.25899329766</c:v>
                </c:pt>
                <c:pt idx="2136">
                  <c:v>1037.6583306806001</c:v>
                </c:pt>
                <c:pt idx="2137">
                  <c:v>1038.4367147266901</c:v>
                </c:pt>
                <c:pt idx="2138">
                  <c:v>1039.2269946347601</c:v>
                </c:pt>
                <c:pt idx="2139">
                  <c:v>1039.4482443638699</c:v>
                </c:pt>
                <c:pt idx="2140">
                  <c:v>1039.8515159015799</c:v>
                </c:pt>
                <c:pt idx="2141">
                  <c:v>1039.8515159015799</c:v>
                </c:pt>
                <c:pt idx="2142">
                  <c:v>1040.1303209303401</c:v>
                </c:pt>
                <c:pt idx="2143">
                  <c:v>1040.63842240031</c:v>
                </c:pt>
                <c:pt idx="2144">
                  <c:v>1040.70325229592</c:v>
                </c:pt>
                <c:pt idx="2145">
                  <c:v>1041.4795772315799</c:v>
                </c:pt>
                <c:pt idx="2146">
                  <c:v>1041.8212591720401</c:v>
                </c:pt>
                <c:pt idx="2147">
                  <c:v>1042.2216160108801</c:v>
                </c:pt>
                <c:pt idx="2148">
                  <c:v>1043.16535885043</c:v>
                </c:pt>
                <c:pt idx="2149">
                  <c:v>1043.16535885043</c:v>
                </c:pt>
                <c:pt idx="2150">
                  <c:v>1043.4135172312499</c:v>
                </c:pt>
                <c:pt idx="2151">
                  <c:v>1043.91498939689</c:v>
                </c:pt>
                <c:pt idx="2152">
                  <c:v>1044.2277179513501</c:v>
                </c:pt>
                <c:pt idx="2153">
                  <c:v>1045.20235810743</c:v>
                </c:pt>
                <c:pt idx="2154">
                  <c:v>1045.20235810743</c:v>
                </c:pt>
                <c:pt idx="2155">
                  <c:v>1045.4091702964899</c:v>
                </c:pt>
                <c:pt idx="2156">
                  <c:v>1045.7769507534899</c:v>
                </c:pt>
                <c:pt idx="2157">
                  <c:v>1046.5120973785899</c:v>
                </c:pt>
                <c:pt idx="2158">
                  <c:v>1047.38317237867</c:v>
                </c:pt>
                <c:pt idx="2159">
                  <c:v>1047.42248038507</c:v>
                </c:pt>
                <c:pt idx="2160">
                  <c:v>1047.6475771713599</c:v>
                </c:pt>
                <c:pt idx="2161">
                  <c:v>1048.09560520224</c:v>
                </c:pt>
                <c:pt idx="2162">
                  <c:v>1048.5840670651401</c:v>
                </c:pt>
                <c:pt idx="2163">
                  <c:v>1049.04610785261</c:v>
                </c:pt>
                <c:pt idx="2164">
                  <c:v>1049.39466374322</c:v>
                </c:pt>
                <c:pt idx="2165">
                  <c:v>1049.96768963417</c:v>
                </c:pt>
                <c:pt idx="2166">
                  <c:v>1050.1597104580701</c:v>
                </c:pt>
                <c:pt idx="2167">
                  <c:v>1050.1849587156501</c:v>
                </c:pt>
                <c:pt idx="2168">
                  <c:v>1050.6823891474801</c:v>
                </c:pt>
                <c:pt idx="2169">
                  <c:v>1051.0362736731199</c:v>
                </c:pt>
                <c:pt idx="2170">
                  <c:v>1051.07418706627</c:v>
                </c:pt>
                <c:pt idx="2171">
                  <c:v>1051.2442215031799</c:v>
                </c:pt>
                <c:pt idx="2172">
                  <c:v>1051.7032565268401</c:v>
                </c:pt>
                <c:pt idx="2173">
                  <c:v>1052.3562632616699</c:v>
                </c:pt>
                <c:pt idx="2174">
                  <c:v>1052.41510373189</c:v>
                </c:pt>
                <c:pt idx="2175">
                  <c:v>1053.3826206593401</c:v>
                </c:pt>
                <c:pt idx="2176">
                  <c:v>1053.99845120587</c:v>
                </c:pt>
                <c:pt idx="2177">
                  <c:v>1053.99845120587</c:v>
                </c:pt>
                <c:pt idx="2178">
                  <c:v>1053.99845120587</c:v>
                </c:pt>
                <c:pt idx="2179">
                  <c:v>1054.74066510496</c:v>
                </c:pt>
                <c:pt idx="2180">
                  <c:v>1055.3989876201899</c:v>
                </c:pt>
                <c:pt idx="2181">
                  <c:v>1055.73679773255</c:v>
                </c:pt>
                <c:pt idx="2182">
                  <c:v>1056.06341111251</c:v>
                </c:pt>
                <c:pt idx="2183">
                  <c:v>1056.2503748597901</c:v>
                </c:pt>
                <c:pt idx="2184">
                  <c:v>1056.5896448189501</c:v>
                </c:pt>
                <c:pt idx="2185">
                  <c:v>1057.3270623129199</c:v>
                </c:pt>
                <c:pt idx="2186">
                  <c:v>1057.5525939051699</c:v>
                </c:pt>
                <c:pt idx="2187">
                  <c:v>1058.3763050565401</c:v>
                </c:pt>
                <c:pt idx="2188">
                  <c:v>1058.8119426513099</c:v>
                </c:pt>
                <c:pt idx="2189">
                  <c:v>1058.8119426513099</c:v>
                </c:pt>
                <c:pt idx="2190">
                  <c:v>1058.9971508660999</c:v>
                </c:pt>
                <c:pt idx="2191">
                  <c:v>1059.0415818558999</c:v>
                </c:pt>
                <c:pt idx="2192">
                  <c:v>1059.10120353927</c:v>
                </c:pt>
                <c:pt idx="2193">
                  <c:v>1059.66765049066</c:v>
                </c:pt>
                <c:pt idx="2194">
                  <c:v>1060.52535003515</c:v>
                </c:pt>
                <c:pt idx="2195">
                  <c:v>1061.22946755925</c:v>
                </c:pt>
                <c:pt idx="2196">
                  <c:v>1061.4591584094901</c:v>
                </c:pt>
                <c:pt idx="2197">
                  <c:v>1062.2411187970499</c:v>
                </c:pt>
                <c:pt idx="2198">
                  <c:v>1062.67697479965</c:v>
                </c:pt>
                <c:pt idx="2199">
                  <c:v>1062.67697479965</c:v>
                </c:pt>
                <c:pt idx="2200">
                  <c:v>1062.67697479965</c:v>
                </c:pt>
                <c:pt idx="2201">
                  <c:v>1062.67697479965</c:v>
                </c:pt>
                <c:pt idx="2202">
                  <c:v>1062.92017251887</c:v>
                </c:pt>
                <c:pt idx="2203">
                  <c:v>1063.2404043776201</c:v>
                </c:pt>
                <c:pt idx="2204">
                  <c:v>1064.14675125852</c:v>
                </c:pt>
                <c:pt idx="2205">
                  <c:v>1064.14675125852</c:v>
                </c:pt>
                <c:pt idx="2206">
                  <c:v>1064.14675125852</c:v>
                </c:pt>
                <c:pt idx="2207">
                  <c:v>1064.14675125852</c:v>
                </c:pt>
                <c:pt idx="2208">
                  <c:v>1064.14675125852</c:v>
                </c:pt>
                <c:pt idx="2209">
                  <c:v>1064.4486193299499</c:v>
                </c:pt>
                <c:pt idx="2210">
                  <c:v>1064.98481239272</c:v>
                </c:pt>
                <c:pt idx="2211">
                  <c:v>1065.5305683086301</c:v>
                </c:pt>
                <c:pt idx="2212">
                  <c:v>1065.8861568381401</c:v>
                </c:pt>
                <c:pt idx="2213">
                  <c:v>1066.3904410786499</c:v>
                </c:pt>
                <c:pt idx="2214">
                  <c:v>1066.89682526142</c:v>
                </c:pt>
                <c:pt idx="2215">
                  <c:v>1066.8979117757499</c:v>
                </c:pt>
                <c:pt idx="2216">
                  <c:v>1067.2505536563399</c:v>
                </c:pt>
                <c:pt idx="2217">
                  <c:v>1067.48947797541</c:v>
                </c:pt>
                <c:pt idx="2218">
                  <c:v>1067.9590808893699</c:v>
                </c:pt>
                <c:pt idx="2219">
                  <c:v>1068.4231561710201</c:v>
                </c:pt>
                <c:pt idx="2220">
                  <c:v>1069.12814566103</c:v>
                </c:pt>
                <c:pt idx="2221">
                  <c:v>1069.12814566103</c:v>
                </c:pt>
                <c:pt idx="2222">
                  <c:v>1069.6288464596801</c:v>
                </c:pt>
                <c:pt idx="2223">
                  <c:v>1069.8405722985101</c:v>
                </c:pt>
                <c:pt idx="2224">
                  <c:v>1069.8405722985101</c:v>
                </c:pt>
                <c:pt idx="2225">
                  <c:v>1069.9618796775201</c:v>
                </c:pt>
                <c:pt idx="2226">
                  <c:v>1070.6008944027201</c:v>
                </c:pt>
                <c:pt idx="2227">
                  <c:v>1071.02980700541</c:v>
                </c:pt>
                <c:pt idx="2228">
                  <c:v>1071.6131597800199</c:v>
                </c:pt>
                <c:pt idx="2229">
                  <c:v>1071.8325872201401</c:v>
                </c:pt>
                <c:pt idx="2230">
                  <c:v>1072.13938561091</c:v>
                </c:pt>
                <c:pt idx="2231">
                  <c:v>1072.85679864862</c:v>
                </c:pt>
                <c:pt idx="2232">
                  <c:v>1073.3778912723701</c:v>
                </c:pt>
                <c:pt idx="2233">
                  <c:v>1073.3778912723701</c:v>
                </c:pt>
                <c:pt idx="2234">
                  <c:v>1073.8974422738099</c:v>
                </c:pt>
                <c:pt idx="2235">
                  <c:v>1074.29792044959</c:v>
                </c:pt>
                <c:pt idx="2236">
                  <c:v>1074.541077245</c:v>
                </c:pt>
                <c:pt idx="2237">
                  <c:v>1074.88737578072</c:v>
                </c:pt>
                <c:pt idx="2238">
                  <c:v>1075.2604869578799</c:v>
                </c:pt>
                <c:pt idx="2239">
                  <c:v>1075.98351415867</c:v>
                </c:pt>
                <c:pt idx="2240">
                  <c:v>1076.2887462418801</c:v>
                </c:pt>
                <c:pt idx="2241">
                  <c:v>1076.5635686927801</c:v>
                </c:pt>
                <c:pt idx="2242">
                  <c:v>1076.5635686927801</c:v>
                </c:pt>
                <c:pt idx="2243">
                  <c:v>1076.95082059368</c:v>
                </c:pt>
                <c:pt idx="2244">
                  <c:v>1076.95082059368</c:v>
                </c:pt>
                <c:pt idx="2245">
                  <c:v>1076.95082059368</c:v>
                </c:pt>
                <c:pt idx="2246">
                  <c:v>1077.69628927079</c:v>
                </c:pt>
                <c:pt idx="2247">
                  <c:v>1078.56855979277</c:v>
                </c:pt>
                <c:pt idx="2248">
                  <c:v>1078.9393803878199</c:v>
                </c:pt>
                <c:pt idx="2249">
                  <c:v>1079.70110666643</c:v>
                </c:pt>
                <c:pt idx="2250">
                  <c:v>1080.3230193070401</c:v>
                </c:pt>
                <c:pt idx="2251">
                  <c:v>1080.3230193070401</c:v>
                </c:pt>
                <c:pt idx="2252">
                  <c:v>1080.58888272179</c:v>
                </c:pt>
                <c:pt idx="2253">
                  <c:v>1080.58888272179</c:v>
                </c:pt>
                <c:pt idx="2254">
                  <c:v>1080.62635519997</c:v>
                </c:pt>
                <c:pt idx="2255">
                  <c:v>1080.7591409102699</c:v>
                </c:pt>
                <c:pt idx="2256">
                  <c:v>1081.30741353025</c:v>
                </c:pt>
                <c:pt idx="2257">
                  <c:v>1081.80824615806</c:v>
                </c:pt>
                <c:pt idx="2258">
                  <c:v>1081.83845961067</c:v>
                </c:pt>
                <c:pt idx="2259">
                  <c:v>1082.1307956973301</c:v>
                </c:pt>
                <c:pt idx="2260">
                  <c:v>1082.60822049645</c:v>
                </c:pt>
                <c:pt idx="2261">
                  <c:v>1083.09028991071</c:v>
                </c:pt>
                <c:pt idx="2262">
                  <c:v>1083.3998821288801</c:v>
                </c:pt>
                <c:pt idx="2263">
                  <c:v>1083.9014708910299</c:v>
                </c:pt>
                <c:pt idx="2264">
                  <c:v>1084.5594379215299</c:v>
                </c:pt>
                <c:pt idx="2265">
                  <c:v>1084.8516799476399</c:v>
                </c:pt>
                <c:pt idx="2266">
                  <c:v>1084.8516799476399</c:v>
                </c:pt>
                <c:pt idx="2267">
                  <c:v>1085.0014390753299</c:v>
                </c:pt>
                <c:pt idx="2268">
                  <c:v>1085.32194632914</c:v>
                </c:pt>
                <c:pt idx="2269">
                  <c:v>1085.68567932719</c:v>
                </c:pt>
                <c:pt idx="2270">
                  <c:v>1086.1211874420901</c:v>
                </c:pt>
                <c:pt idx="2271">
                  <c:v>1086.84963441023</c:v>
                </c:pt>
                <c:pt idx="2272">
                  <c:v>1086.9855948347799</c:v>
                </c:pt>
                <c:pt idx="2273">
                  <c:v>1087.2690137721199</c:v>
                </c:pt>
                <c:pt idx="2274">
                  <c:v>1087.6341888749901</c:v>
                </c:pt>
                <c:pt idx="2275">
                  <c:v>1088.0762305128301</c:v>
                </c:pt>
                <c:pt idx="2276">
                  <c:v>1088.2426245101201</c:v>
                </c:pt>
                <c:pt idx="2277">
                  <c:v>1088.6246039633299</c:v>
                </c:pt>
                <c:pt idx="2278">
                  <c:v>1088.88893721209</c:v>
                </c:pt>
                <c:pt idx="2279">
                  <c:v>1089.0902347829399</c:v>
                </c:pt>
                <c:pt idx="2280">
                  <c:v>1089.8088566882</c:v>
                </c:pt>
                <c:pt idx="2281">
                  <c:v>1090.28314013576</c:v>
                </c:pt>
                <c:pt idx="2282">
                  <c:v>1090.28314013576</c:v>
                </c:pt>
                <c:pt idx="2283">
                  <c:v>1090.64456228939</c:v>
                </c:pt>
                <c:pt idx="2284">
                  <c:v>1090.64456228939</c:v>
                </c:pt>
                <c:pt idx="2285">
                  <c:v>1090.64456228939</c:v>
                </c:pt>
                <c:pt idx="2286">
                  <c:v>1091.0137368523201</c:v>
                </c:pt>
                <c:pt idx="2287">
                  <c:v>1091.16903817501</c:v>
                </c:pt>
                <c:pt idx="2288">
                  <c:v>1091.3558035148601</c:v>
                </c:pt>
                <c:pt idx="2289">
                  <c:v>1091.7003125800099</c:v>
                </c:pt>
                <c:pt idx="2290">
                  <c:v>1091.7537152781599</c:v>
                </c:pt>
                <c:pt idx="2291">
                  <c:v>1092.3138791367101</c:v>
                </c:pt>
                <c:pt idx="2292">
                  <c:v>1092.7315061685499</c:v>
                </c:pt>
                <c:pt idx="2293">
                  <c:v>1093.2708669390599</c:v>
                </c:pt>
                <c:pt idx="2294">
                  <c:v>1093.2708669390599</c:v>
                </c:pt>
                <c:pt idx="2295">
                  <c:v>1093.5571311056699</c:v>
                </c:pt>
                <c:pt idx="2296">
                  <c:v>1093.9655318580601</c:v>
                </c:pt>
                <c:pt idx="2297">
                  <c:v>1094.3674995952699</c:v>
                </c:pt>
                <c:pt idx="2298">
                  <c:v>1094.3674995952699</c:v>
                </c:pt>
                <c:pt idx="2299">
                  <c:v>1094.84101444926</c:v>
                </c:pt>
                <c:pt idx="2300">
                  <c:v>1095.0104166613601</c:v>
                </c:pt>
                <c:pt idx="2301">
                  <c:v>1095.15660354027</c:v>
                </c:pt>
                <c:pt idx="2302">
                  <c:v>1095.84152091538</c:v>
                </c:pt>
                <c:pt idx="2303">
                  <c:v>1096.1205309750701</c:v>
                </c:pt>
                <c:pt idx="2304">
                  <c:v>1096.3271606605299</c:v>
                </c:pt>
                <c:pt idx="2305">
                  <c:v>1096.3271606605299</c:v>
                </c:pt>
                <c:pt idx="2306">
                  <c:v>1096.3276503442701</c:v>
                </c:pt>
                <c:pt idx="2307">
                  <c:v>1096.6603847749</c:v>
                </c:pt>
                <c:pt idx="2308">
                  <c:v>1096.79299066163</c:v>
                </c:pt>
                <c:pt idx="2309">
                  <c:v>1097.08719637892</c:v>
                </c:pt>
                <c:pt idx="2310">
                  <c:v>1097.3694803748199</c:v>
                </c:pt>
                <c:pt idx="2311">
                  <c:v>1097.76368189709</c:v>
                </c:pt>
                <c:pt idx="2312">
                  <c:v>1098.4260092721699</c:v>
                </c:pt>
                <c:pt idx="2313">
                  <c:v>1098.6470102232799</c:v>
                </c:pt>
                <c:pt idx="2314">
                  <c:v>1099.07718510578</c:v>
                </c:pt>
                <c:pt idx="2315">
                  <c:v>1099.4979835674001</c:v>
                </c:pt>
                <c:pt idx="2316">
                  <c:v>1099.77606253766</c:v>
                </c:pt>
                <c:pt idx="2317">
                  <c:v>1099.97919000247</c:v>
                </c:pt>
                <c:pt idx="2318">
                  <c:v>1100.0971511835601</c:v>
                </c:pt>
                <c:pt idx="2319">
                  <c:v>1100.4402330703599</c:v>
                </c:pt>
                <c:pt idx="2320">
                  <c:v>1100.87828061205</c:v>
                </c:pt>
                <c:pt idx="2321">
                  <c:v>1100.87828061205</c:v>
                </c:pt>
                <c:pt idx="2322">
                  <c:v>1100.87828061205</c:v>
                </c:pt>
                <c:pt idx="2323">
                  <c:v>1101.26887426092</c:v>
                </c:pt>
                <c:pt idx="2324">
                  <c:v>1101.35338167283</c:v>
                </c:pt>
                <c:pt idx="2325">
                  <c:v>1101.61113469465</c:v>
                </c:pt>
                <c:pt idx="2326">
                  <c:v>1101.82130103033</c:v>
                </c:pt>
                <c:pt idx="2327">
                  <c:v>1102.21061282969</c:v>
                </c:pt>
                <c:pt idx="2328">
                  <c:v>1102.7732203548601</c:v>
                </c:pt>
                <c:pt idx="2329">
                  <c:v>1103.01568078799</c:v>
                </c:pt>
                <c:pt idx="2330">
                  <c:v>1103.1258992621299</c:v>
                </c:pt>
                <c:pt idx="2331">
                  <c:v>1103.5163815657399</c:v>
                </c:pt>
                <c:pt idx="2332">
                  <c:v>1103.6991967525701</c:v>
                </c:pt>
                <c:pt idx="2333">
                  <c:v>1103.7593564338399</c:v>
                </c:pt>
                <c:pt idx="2334">
                  <c:v>1103.7593564338399</c:v>
                </c:pt>
                <c:pt idx="2335">
                  <c:v>1103.7593564338399</c:v>
                </c:pt>
                <c:pt idx="2336">
                  <c:v>1104.1348430379501</c:v>
                </c:pt>
                <c:pt idx="2337">
                  <c:v>1104.16349760816</c:v>
                </c:pt>
                <c:pt idx="2338">
                  <c:v>1104.6604191154499</c:v>
                </c:pt>
                <c:pt idx="2339">
                  <c:v>1104.68194434361</c:v>
                </c:pt>
                <c:pt idx="2340">
                  <c:v>1105.02791175626</c:v>
                </c:pt>
                <c:pt idx="2341">
                  <c:v>1105.4840346019901</c:v>
                </c:pt>
                <c:pt idx="2342">
                  <c:v>1105.66596547891</c:v>
                </c:pt>
                <c:pt idx="2343">
                  <c:v>1106.00232381973</c:v>
                </c:pt>
                <c:pt idx="2344">
                  <c:v>1106.3185486983</c:v>
                </c:pt>
                <c:pt idx="2345">
                  <c:v>1106.4138450117</c:v>
                </c:pt>
                <c:pt idx="2346">
                  <c:v>1107.0017264487999</c:v>
                </c:pt>
                <c:pt idx="2347">
                  <c:v>1107.13146678763</c:v>
                </c:pt>
                <c:pt idx="2348">
                  <c:v>1107.62523242833</c:v>
                </c:pt>
                <c:pt idx="2349">
                  <c:v>1107.83966163585</c:v>
                </c:pt>
                <c:pt idx="2350">
                  <c:v>1108.12836121429</c:v>
                </c:pt>
                <c:pt idx="2351">
                  <c:v>1108.32096956075</c:v>
                </c:pt>
                <c:pt idx="2352">
                  <c:v>1108.5434621230099</c:v>
                </c:pt>
                <c:pt idx="2353">
                  <c:v>1108.89261361895</c:v>
                </c:pt>
                <c:pt idx="2354">
                  <c:v>1109.1154809346399</c:v>
                </c:pt>
                <c:pt idx="2355">
                  <c:v>1109.3346057465899</c:v>
                </c:pt>
                <c:pt idx="2356">
                  <c:v>1109.5420568956099</c:v>
                </c:pt>
                <c:pt idx="2357">
                  <c:v>1109.8664214883399</c:v>
                </c:pt>
                <c:pt idx="2358">
                  <c:v>1110.3178950137701</c:v>
                </c:pt>
                <c:pt idx="2359">
                  <c:v>1110.9318378965299</c:v>
                </c:pt>
                <c:pt idx="2360">
                  <c:v>1111.2657569508799</c:v>
                </c:pt>
                <c:pt idx="2361">
                  <c:v>1111.65178840673</c:v>
                </c:pt>
                <c:pt idx="2362">
                  <c:v>1111.65178840673</c:v>
                </c:pt>
                <c:pt idx="2363">
                  <c:v>1111.8331768159601</c:v>
                </c:pt>
                <c:pt idx="2364">
                  <c:v>1112.18229972994</c:v>
                </c:pt>
                <c:pt idx="2365">
                  <c:v>1112.5936737592599</c:v>
                </c:pt>
                <c:pt idx="2366">
                  <c:v>1112.92254363803</c:v>
                </c:pt>
                <c:pt idx="2367">
                  <c:v>1113.49079293509</c:v>
                </c:pt>
                <c:pt idx="2368">
                  <c:v>1113.7127242817201</c:v>
                </c:pt>
                <c:pt idx="2369">
                  <c:v>1114.30084629013</c:v>
                </c:pt>
                <c:pt idx="2370">
                  <c:v>1114.30084629013</c:v>
                </c:pt>
                <c:pt idx="2371">
                  <c:v>1114.30084629013</c:v>
                </c:pt>
                <c:pt idx="2372">
                  <c:v>1114.3787850603401</c:v>
                </c:pt>
                <c:pt idx="2373">
                  <c:v>1114.5036112883599</c:v>
                </c:pt>
                <c:pt idx="2374">
                  <c:v>1114.78875174616</c:v>
                </c:pt>
                <c:pt idx="2375">
                  <c:v>1115.3252314410699</c:v>
                </c:pt>
                <c:pt idx="2376">
                  <c:v>1115.9230614645001</c:v>
                </c:pt>
                <c:pt idx="2377">
                  <c:v>1115.9713995329901</c:v>
                </c:pt>
                <c:pt idx="2378">
                  <c:v>1116.1457038276401</c:v>
                </c:pt>
                <c:pt idx="2379">
                  <c:v>1116.1457038276401</c:v>
                </c:pt>
                <c:pt idx="2380">
                  <c:v>1116.14610390248</c:v>
                </c:pt>
                <c:pt idx="2381">
                  <c:v>1116.14610390248</c:v>
                </c:pt>
                <c:pt idx="2382">
                  <c:v>1116.14610390248</c:v>
                </c:pt>
                <c:pt idx="2383">
                  <c:v>1116.64045666011</c:v>
                </c:pt>
                <c:pt idx="2384">
                  <c:v>1116.81816174404</c:v>
                </c:pt>
                <c:pt idx="2385">
                  <c:v>1117.4164873734501</c:v>
                </c:pt>
                <c:pt idx="2386">
                  <c:v>1117.77944828668</c:v>
                </c:pt>
                <c:pt idx="2387">
                  <c:v>1118.3473838575201</c:v>
                </c:pt>
                <c:pt idx="2388">
                  <c:v>1118.4251445602199</c:v>
                </c:pt>
                <c:pt idx="2389">
                  <c:v>1118.7710134270301</c:v>
                </c:pt>
                <c:pt idx="2390">
                  <c:v>1119.2981415229001</c:v>
                </c:pt>
                <c:pt idx="2391">
                  <c:v>1119.6272180542001</c:v>
                </c:pt>
                <c:pt idx="2392">
                  <c:v>1119.7348314338501</c:v>
                </c:pt>
                <c:pt idx="2393">
                  <c:v>1119.8811177944799</c:v>
                </c:pt>
                <c:pt idx="2394">
                  <c:v>1120.18842311963</c:v>
                </c:pt>
                <c:pt idx="2395">
                  <c:v>1120.27355001163</c:v>
                </c:pt>
                <c:pt idx="2396">
                  <c:v>1120.27355001163</c:v>
                </c:pt>
                <c:pt idx="2397">
                  <c:v>1120.42074230086</c:v>
                </c:pt>
                <c:pt idx="2398">
                  <c:v>1120.5582821779301</c:v>
                </c:pt>
                <c:pt idx="2399">
                  <c:v>1120.60226996599</c:v>
                </c:pt>
                <c:pt idx="2400">
                  <c:v>1120.60226996599</c:v>
                </c:pt>
                <c:pt idx="2401">
                  <c:v>1120.7362393595399</c:v>
                </c:pt>
                <c:pt idx="2402">
                  <c:v>1120.96253943741</c:v>
                </c:pt>
                <c:pt idx="2403">
                  <c:v>1121.37116280327</c:v>
                </c:pt>
                <c:pt idx="2404">
                  <c:v>1121.37116280327</c:v>
                </c:pt>
                <c:pt idx="2405">
                  <c:v>1121.37116280327</c:v>
                </c:pt>
                <c:pt idx="2406">
                  <c:v>1121.37116280327</c:v>
                </c:pt>
                <c:pt idx="2407">
                  <c:v>1121.5098884905699</c:v>
                </c:pt>
                <c:pt idx="2408">
                  <c:v>1121.9345423027701</c:v>
                </c:pt>
                <c:pt idx="2409">
                  <c:v>1122.4835180186501</c:v>
                </c:pt>
                <c:pt idx="2410">
                  <c:v>1123.01329228805</c:v>
                </c:pt>
                <c:pt idx="2411">
                  <c:v>1123.5073084365899</c:v>
                </c:pt>
                <c:pt idx="2412">
                  <c:v>1123.5073084365899</c:v>
                </c:pt>
                <c:pt idx="2413">
                  <c:v>1123.5073084365899</c:v>
                </c:pt>
                <c:pt idx="2414">
                  <c:v>1123.91715483132</c:v>
                </c:pt>
                <c:pt idx="2415">
                  <c:v>1124.16313357782</c:v>
                </c:pt>
                <c:pt idx="2416">
                  <c:v>1124.29527017193</c:v>
                </c:pt>
                <c:pt idx="2417">
                  <c:v>1124.4751156115999</c:v>
                </c:pt>
                <c:pt idx="2418">
                  <c:v>1124.4751156115999</c:v>
                </c:pt>
                <c:pt idx="2419">
                  <c:v>1124.5681172888701</c:v>
                </c:pt>
                <c:pt idx="2420">
                  <c:v>1124.7752715458701</c:v>
                </c:pt>
                <c:pt idx="2421">
                  <c:v>1124.81940716231</c:v>
                </c:pt>
                <c:pt idx="2422">
                  <c:v>1124.84157960382</c:v>
                </c:pt>
                <c:pt idx="2423">
                  <c:v>1124.99386560478</c:v>
                </c:pt>
                <c:pt idx="2424">
                  <c:v>1125.0110164565699</c:v>
                </c:pt>
                <c:pt idx="2425">
                  <c:v>1125.4112856823999</c:v>
                </c:pt>
                <c:pt idx="2426">
                  <c:v>1125.82221018219</c:v>
                </c:pt>
                <c:pt idx="2427">
                  <c:v>1126.01225240689</c:v>
                </c:pt>
                <c:pt idx="2428">
                  <c:v>1126.3578522355399</c:v>
                </c:pt>
                <c:pt idx="2429">
                  <c:v>1126.72162695831</c:v>
                </c:pt>
                <c:pt idx="2430">
                  <c:v>1127.1066182136799</c:v>
                </c:pt>
                <c:pt idx="2431">
                  <c:v>1127.4138171265699</c:v>
                </c:pt>
                <c:pt idx="2432">
                  <c:v>1127.70143073278</c:v>
                </c:pt>
                <c:pt idx="2433">
                  <c:v>1127.70143073278</c:v>
                </c:pt>
                <c:pt idx="2434">
                  <c:v>1128.11498028646</c:v>
                </c:pt>
                <c:pt idx="2435">
                  <c:v>1128.6519214738701</c:v>
                </c:pt>
                <c:pt idx="2436">
                  <c:v>1129.0625184306</c:v>
                </c:pt>
                <c:pt idx="2437">
                  <c:v>1129.2730763024499</c:v>
                </c:pt>
                <c:pt idx="2438">
                  <c:v>1129.7712373291599</c:v>
                </c:pt>
                <c:pt idx="2439">
                  <c:v>1129.7712373291599</c:v>
                </c:pt>
                <c:pt idx="2440">
                  <c:v>1129.7712373291599</c:v>
                </c:pt>
                <c:pt idx="2441">
                  <c:v>1129.7712373291599</c:v>
                </c:pt>
                <c:pt idx="2442">
                  <c:v>1129.7712373291599</c:v>
                </c:pt>
                <c:pt idx="2443">
                  <c:v>1129.7712373291599</c:v>
                </c:pt>
                <c:pt idx="2444">
                  <c:v>1129.8042652471499</c:v>
                </c:pt>
                <c:pt idx="2445">
                  <c:v>1129.8042652471499</c:v>
                </c:pt>
                <c:pt idx="2446">
                  <c:v>1129.8209377537901</c:v>
                </c:pt>
                <c:pt idx="2447">
                  <c:v>1129.90747453209</c:v>
                </c:pt>
                <c:pt idx="2448">
                  <c:v>1129.90747453209</c:v>
                </c:pt>
                <c:pt idx="2449">
                  <c:v>1130.2003207743001</c:v>
                </c:pt>
                <c:pt idx="2450">
                  <c:v>1130.2003207743001</c:v>
                </c:pt>
                <c:pt idx="2451">
                  <c:v>1130.3245672742801</c:v>
                </c:pt>
                <c:pt idx="2452">
                  <c:v>1130.63611204822</c:v>
                </c:pt>
                <c:pt idx="2453">
                  <c:v>1130.9514619159499</c:v>
                </c:pt>
                <c:pt idx="2454">
                  <c:v>1131.22521625114</c:v>
                </c:pt>
                <c:pt idx="2455">
                  <c:v>1131.2730301526501</c:v>
                </c:pt>
                <c:pt idx="2456">
                  <c:v>1131.62506537228</c:v>
                </c:pt>
                <c:pt idx="2457">
                  <c:v>1132.1299823822701</c:v>
                </c:pt>
                <c:pt idx="2458">
                  <c:v>1132.3129148379901</c:v>
                </c:pt>
                <c:pt idx="2459">
                  <c:v>1132.6600985636201</c:v>
                </c:pt>
                <c:pt idx="2460">
                  <c:v>1133.0254888541599</c:v>
                </c:pt>
                <c:pt idx="2461">
                  <c:v>1133.5638229903</c:v>
                </c:pt>
                <c:pt idx="2462">
                  <c:v>1133.5638229903</c:v>
                </c:pt>
                <c:pt idx="2463">
                  <c:v>1133.6997755882101</c:v>
                </c:pt>
                <c:pt idx="2464">
                  <c:v>1134.0414329499999</c:v>
                </c:pt>
                <c:pt idx="2465">
                  <c:v>1134.2303186399699</c:v>
                </c:pt>
                <c:pt idx="2466">
                  <c:v>1134.55877312644</c:v>
                </c:pt>
                <c:pt idx="2467">
                  <c:v>1134.55877312644</c:v>
                </c:pt>
                <c:pt idx="2468">
                  <c:v>1134.8139565711599</c:v>
                </c:pt>
                <c:pt idx="2469">
                  <c:v>1134.8154105743199</c:v>
                </c:pt>
                <c:pt idx="2470">
                  <c:v>1135.0467013172599</c:v>
                </c:pt>
                <c:pt idx="2471">
                  <c:v>1135.39456313029</c:v>
                </c:pt>
                <c:pt idx="2472">
                  <c:v>1135.70166759937</c:v>
                </c:pt>
                <c:pt idx="2473">
                  <c:v>1135.97232535118</c:v>
                </c:pt>
                <c:pt idx="2474">
                  <c:v>1135.97232535118</c:v>
                </c:pt>
                <c:pt idx="2475">
                  <c:v>1136.28344029204</c:v>
                </c:pt>
                <c:pt idx="2476">
                  <c:v>1136.28344029204</c:v>
                </c:pt>
                <c:pt idx="2477">
                  <c:v>1136.6623402694399</c:v>
                </c:pt>
                <c:pt idx="2478">
                  <c:v>1136.96128305053</c:v>
                </c:pt>
                <c:pt idx="2479">
                  <c:v>1136.9770800768199</c:v>
                </c:pt>
                <c:pt idx="2480">
                  <c:v>1136.98417876401</c:v>
                </c:pt>
                <c:pt idx="2481">
                  <c:v>1137.0868252943901</c:v>
                </c:pt>
                <c:pt idx="2482">
                  <c:v>1137.55433637549</c:v>
                </c:pt>
                <c:pt idx="2483">
                  <c:v>1137.7400596911</c:v>
                </c:pt>
                <c:pt idx="2484">
                  <c:v>1138.0751015598601</c:v>
                </c:pt>
                <c:pt idx="2485">
                  <c:v>1138.2561950259201</c:v>
                </c:pt>
                <c:pt idx="2486">
                  <c:v>1138.4761854431499</c:v>
                </c:pt>
                <c:pt idx="2487">
                  <c:v>1138.7512678322801</c:v>
                </c:pt>
                <c:pt idx="2488">
                  <c:v>1138.8486848134401</c:v>
                </c:pt>
                <c:pt idx="2489">
                  <c:v>1139.3053479919199</c:v>
                </c:pt>
                <c:pt idx="2490">
                  <c:v>1139.45766972041</c:v>
                </c:pt>
                <c:pt idx="2491">
                  <c:v>1139.5095872837101</c:v>
                </c:pt>
                <c:pt idx="2492">
                  <c:v>1139.5536042967999</c:v>
                </c:pt>
                <c:pt idx="2493">
                  <c:v>1139.7507692341301</c:v>
                </c:pt>
                <c:pt idx="2494">
                  <c:v>1140.08583979691</c:v>
                </c:pt>
                <c:pt idx="2495">
                  <c:v>1140.08583979691</c:v>
                </c:pt>
                <c:pt idx="2496">
                  <c:v>1140.24336904966</c:v>
                </c:pt>
                <c:pt idx="2497">
                  <c:v>1140.24336904966</c:v>
                </c:pt>
                <c:pt idx="2498">
                  <c:v>1140.24336904966</c:v>
                </c:pt>
                <c:pt idx="2499">
                  <c:v>1140.24336904966</c:v>
                </c:pt>
                <c:pt idx="2500">
                  <c:v>1140.4438613724001</c:v>
                </c:pt>
                <c:pt idx="2501">
                  <c:v>1140.7952724049901</c:v>
                </c:pt>
                <c:pt idx="2502">
                  <c:v>1141.19950354446</c:v>
                </c:pt>
                <c:pt idx="2503">
                  <c:v>1141.19950354446</c:v>
                </c:pt>
                <c:pt idx="2504">
                  <c:v>1141.19950354446</c:v>
                </c:pt>
                <c:pt idx="2505">
                  <c:v>1141.4930590219201</c:v>
                </c:pt>
                <c:pt idx="2506">
                  <c:v>1141.82757862985</c:v>
                </c:pt>
                <c:pt idx="2507">
                  <c:v>1142.12003516349</c:v>
                </c:pt>
                <c:pt idx="2508">
                  <c:v>1142.29464559291</c:v>
                </c:pt>
                <c:pt idx="2509">
                  <c:v>1142.5666322245199</c:v>
                </c:pt>
                <c:pt idx="2510">
                  <c:v>1142.6123557785299</c:v>
                </c:pt>
                <c:pt idx="2511">
                  <c:v>1142.7470435273599</c:v>
                </c:pt>
                <c:pt idx="2512">
                  <c:v>1142.7470435273599</c:v>
                </c:pt>
                <c:pt idx="2513">
                  <c:v>1143.14717282991</c:v>
                </c:pt>
                <c:pt idx="2514">
                  <c:v>1143.5873951588101</c:v>
                </c:pt>
                <c:pt idx="2515">
                  <c:v>1143.78994992149</c:v>
                </c:pt>
                <c:pt idx="2516">
                  <c:v>1143.78994992149</c:v>
                </c:pt>
                <c:pt idx="2517">
                  <c:v>1143.78994992149</c:v>
                </c:pt>
                <c:pt idx="2518">
                  <c:v>1143.8223396378901</c:v>
                </c:pt>
                <c:pt idx="2519">
                  <c:v>1143.9742269411399</c:v>
                </c:pt>
                <c:pt idx="2520">
                  <c:v>1144.06613628335</c:v>
                </c:pt>
                <c:pt idx="2521">
                  <c:v>1144.06952014076</c:v>
                </c:pt>
                <c:pt idx="2522">
                  <c:v>1144.06952014076</c:v>
                </c:pt>
                <c:pt idx="2523">
                  <c:v>1144.3047174138901</c:v>
                </c:pt>
                <c:pt idx="2524">
                  <c:v>1144.5550980312701</c:v>
                </c:pt>
                <c:pt idx="2525">
                  <c:v>1144.8303737255501</c:v>
                </c:pt>
                <c:pt idx="2526">
                  <c:v>1144.9320843170201</c:v>
                </c:pt>
                <c:pt idx="2527">
                  <c:v>1145.07346667921</c:v>
                </c:pt>
                <c:pt idx="2528">
                  <c:v>1145.07346667921</c:v>
                </c:pt>
                <c:pt idx="2529">
                  <c:v>1145.2295859788201</c:v>
                </c:pt>
                <c:pt idx="2530">
                  <c:v>1145.2295859788201</c:v>
                </c:pt>
                <c:pt idx="2531">
                  <c:v>1145.4099625941201</c:v>
                </c:pt>
                <c:pt idx="2532">
                  <c:v>1145.8725904122</c:v>
                </c:pt>
                <c:pt idx="2533">
                  <c:v>1145.9135410654801</c:v>
                </c:pt>
                <c:pt idx="2534">
                  <c:v>1145.9135410654801</c:v>
                </c:pt>
                <c:pt idx="2535">
                  <c:v>1145.9135410654801</c:v>
                </c:pt>
                <c:pt idx="2536">
                  <c:v>1145.99353283247</c:v>
                </c:pt>
                <c:pt idx="2537">
                  <c:v>1146.3826880095401</c:v>
                </c:pt>
                <c:pt idx="2538">
                  <c:v>1146.5213367542699</c:v>
                </c:pt>
                <c:pt idx="2539">
                  <c:v>1146.7744516462201</c:v>
                </c:pt>
                <c:pt idx="2540">
                  <c:v>1146.9033375327101</c:v>
                </c:pt>
                <c:pt idx="2541">
                  <c:v>1146.9033375327101</c:v>
                </c:pt>
                <c:pt idx="2542">
                  <c:v>1147.0430360514199</c:v>
                </c:pt>
                <c:pt idx="2543">
                  <c:v>1147.2086658767601</c:v>
                </c:pt>
                <c:pt idx="2544">
                  <c:v>1147.2086658767601</c:v>
                </c:pt>
                <c:pt idx="2545">
                  <c:v>1147.2721087033699</c:v>
                </c:pt>
                <c:pt idx="2546">
                  <c:v>1147.79508359174</c:v>
                </c:pt>
                <c:pt idx="2547">
                  <c:v>1147.79508359174</c:v>
                </c:pt>
                <c:pt idx="2548">
                  <c:v>1147.79508359174</c:v>
                </c:pt>
                <c:pt idx="2549">
                  <c:v>1148.0086565649401</c:v>
                </c:pt>
                <c:pt idx="2550">
                  <c:v>1148.3973587595201</c:v>
                </c:pt>
                <c:pt idx="2551">
                  <c:v>1148.5212625991601</c:v>
                </c:pt>
                <c:pt idx="2552">
                  <c:v>1148.8224745786199</c:v>
                </c:pt>
                <c:pt idx="2553">
                  <c:v>1148.8224745786199</c:v>
                </c:pt>
                <c:pt idx="2554">
                  <c:v>1148.97671479064</c:v>
                </c:pt>
                <c:pt idx="2555">
                  <c:v>1149.14783398909</c:v>
                </c:pt>
                <c:pt idx="2556">
                  <c:v>1149.46310258364</c:v>
                </c:pt>
                <c:pt idx="2557">
                  <c:v>1149.90357929318</c:v>
                </c:pt>
                <c:pt idx="2558">
                  <c:v>1150.09894547155</c:v>
                </c:pt>
                <c:pt idx="2559">
                  <c:v>1150.09894547155</c:v>
                </c:pt>
                <c:pt idx="2560">
                  <c:v>1150.2158116198</c:v>
                </c:pt>
                <c:pt idx="2561">
                  <c:v>1150.2158116198</c:v>
                </c:pt>
                <c:pt idx="2562">
                  <c:v>1150.2158116198</c:v>
                </c:pt>
                <c:pt idx="2563">
                  <c:v>1150.2750214943701</c:v>
                </c:pt>
                <c:pt idx="2564">
                  <c:v>1150.6618948692901</c:v>
                </c:pt>
                <c:pt idx="2565">
                  <c:v>1150.6618948692901</c:v>
                </c:pt>
                <c:pt idx="2566">
                  <c:v>1150.6618948692901</c:v>
                </c:pt>
                <c:pt idx="2567">
                  <c:v>1150.6618948692901</c:v>
                </c:pt>
                <c:pt idx="2568">
                  <c:v>1150.7591177138099</c:v>
                </c:pt>
                <c:pt idx="2569">
                  <c:v>1150.7791032571399</c:v>
                </c:pt>
                <c:pt idx="2570">
                  <c:v>1150.88095716458</c:v>
                </c:pt>
                <c:pt idx="2571">
                  <c:v>1150.88095716458</c:v>
                </c:pt>
                <c:pt idx="2572">
                  <c:v>1150.89063207955</c:v>
                </c:pt>
                <c:pt idx="2573">
                  <c:v>1151.0493370715501</c:v>
                </c:pt>
                <c:pt idx="2574">
                  <c:v>1151.42019840175</c:v>
                </c:pt>
                <c:pt idx="2575">
                  <c:v>1151.6773184676899</c:v>
                </c:pt>
                <c:pt idx="2576">
                  <c:v>1151.8684834232999</c:v>
                </c:pt>
                <c:pt idx="2577">
                  <c:v>1151.8684834232999</c:v>
                </c:pt>
                <c:pt idx="2578">
                  <c:v>1151.99646136915</c:v>
                </c:pt>
                <c:pt idx="2579">
                  <c:v>1152.0667255599101</c:v>
                </c:pt>
                <c:pt idx="2580">
                  <c:v>1152.4709706267399</c:v>
                </c:pt>
                <c:pt idx="2581">
                  <c:v>1152.911545232</c:v>
                </c:pt>
                <c:pt idx="2582">
                  <c:v>1153.16391860354</c:v>
                </c:pt>
                <c:pt idx="2583">
                  <c:v>1153.3885159063</c:v>
                </c:pt>
                <c:pt idx="2584">
                  <c:v>1153.5416652803301</c:v>
                </c:pt>
                <c:pt idx="2585">
                  <c:v>1153.5416652803301</c:v>
                </c:pt>
                <c:pt idx="2586">
                  <c:v>1153.5416652803301</c:v>
                </c:pt>
                <c:pt idx="2587">
                  <c:v>1153.6330496853</c:v>
                </c:pt>
                <c:pt idx="2588">
                  <c:v>1153.6969535497301</c:v>
                </c:pt>
                <c:pt idx="2589">
                  <c:v>1153.8171980182201</c:v>
                </c:pt>
                <c:pt idx="2590">
                  <c:v>1154.0635577574301</c:v>
                </c:pt>
                <c:pt idx="2591">
                  <c:v>1154.46614131763</c:v>
                </c:pt>
                <c:pt idx="2592">
                  <c:v>1154.7977714077399</c:v>
                </c:pt>
                <c:pt idx="2593">
                  <c:v>1154.94105344177</c:v>
                </c:pt>
                <c:pt idx="2594">
                  <c:v>1155.2077223557601</c:v>
                </c:pt>
                <c:pt idx="2595">
                  <c:v>1155.5351225534</c:v>
                </c:pt>
                <c:pt idx="2596">
                  <c:v>1155.7225912354199</c:v>
                </c:pt>
                <c:pt idx="2597">
                  <c:v>1155.99370950918</c:v>
                </c:pt>
                <c:pt idx="2598">
                  <c:v>1156.0710289216699</c:v>
                </c:pt>
                <c:pt idx="2599">
                  <c:v>1156.0710289216699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3B4-449D-B7BB-602F8489BA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77777040"/>
        <c:axId val="1577789104"/>
      </c:lineChart>
      <c:catAx>
        <c:axId val="15777770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Iterations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7789104"/>
        <c:crosses val="autoZero"/>
        <c:auto val="1"/>
        <c:lblAlgn val="ctr"/>
        <c:lblOffset val="100"/>
        <c:noMultiLvlLbl val="0"/>
      </c:catAx>
      <c:valAx>
        <c:axId val="1577789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Performance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7777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Top</a:t>
            </a:r>
            <a:r>
              <a:rPr lang="en-US" baseline="0"/>
              <a:t> Accuracy vs Effective Accuracy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Iris!$C$3</c:f>
              <c:strCache>
                <c:ptCount val="1"/>
                <c:pt idx="0">
                  <c:v>top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Iris!$B$4:$B$3003</c:f>
              <c:numCache>
                <c:formatCode>General</c:formatCode>
                <c:ptCount val="300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  <c:pt idx="1440">
                  <c:v>1440</c:v>
                </c:pt>
                <c:pt idx="1441">
                  <c:v>1441</c:v>
                </c:pt>
                <c:pt idx="1442">
                  <c:v>1442</c:v>
                </c:pt>
                <c:pt idx="1443">
                  <c:v>1443</c:v>
                </c:pt>
                <c:pt idx="1444">
                  <c:v>1444</c:v>
                </c:pt>
                <c:pt idx="1445">
                  <c:v>1445</c:v>
                </c:pt>
                <c:pt idx="1446">
                  <c:v>1446</c:v>
                </c:pt>
                <c:pt idx="1447">
                  <c:v>1447</c:v>
                </c:pt>
                <c:pt idx="1448">
                  <c:v>1448</c:v>
                </c:pt>
                <c:pt idx="1449">
                  <c:v>1449</c:v>
                </c:pt>
                <c:pt idx="1450">
                  <c:v>1450</c:v>
                </c:pt>
                <c:pt idx="1451">
                  <c:v>1451</c:v>
                </c:pt>
                <c:pt idx="1452">
                  <c:v>1452</c:v>
                </c:pt>
                <c:pt idx="1453">
                  <c:v>1453</c:v>
                </c:pt>
                <c:pt idx="1454">
                  <c:v>1454</c:v>
                </c:pt>
                <c:pt idx="1455">
                  <c:v>1455</c:v>
                </c:pt>
                <c:pt idx="1456">
                  <c:v>1456</c:v>
                </c:pt>
                <c:pt idx="1457">
                  <c:v>1457</c:v>
                </c:pt>
                <c:pt idx="1458">
                  <c:v>1458</c:v>
                </c:pt>
                <c:pt idx="1459">
                  <c:v>1459</c:v>
                </c:pt>
                <c:pt idx="1460">
                  <c:v>1460</c:v>
                </c:pt>
                <c:pt idx="1461">
                  <c:v>1461</c:v>
                </c:pt>
                <c:pt idx="1462">
                  <c:v>1462</c:v>
                </c:pt>
                <c:pt idx="1463">
                  <c:v>1463</c:v>
                </c:pt>
                <c:pt idx="1464">
                  <c:v>1464</c:v>
                </c:pt>
                <c:pt idx="1465">
                  <c:v>1465</c:v>
                </c:pt>
                <c:pt idx="1466">
                  <c:v>1466</c:v>
                </c:pt>
                <c:pt idx="1467">
                  <c:v>1467</c:v>
                </c:pt>
                <c:pt idx="1468">
                  <c:v>1468</c:v>
                </c:pt>
                <c:pt idx="1469">
                  <c:v>1469</c:v>
                </c:pt>
                <c:pt idx="1470">
                  <c:v>1470</c:v>
                </c:pt>
                <c:pt idx="1471">
                  <c:v>1471</c:v>
                </c:pt>
                <c:pt idx="1472">
                  <c:v>1472</c:v>
                </c:pt>
                <c:pt idx="1473">
                  <c:v>1473</c:v>
                </c:pt>
                <c:pt idx="1474">
                  <c:v>1474</c:v>
                </c:pt>
                <c:pt idx="1475">
                  <c:v>1475</c:v>
                </c:pt>
                <c:pt idx="1476">
                  <c:v>1476</c:v>
                </c:pt>
                <c:pt idx="1477">
                  <c:v>1477</c:v>
                </c:pt>
                <c:pt idx="1478">
                  <c:v>1478</c:v>
                </c:pt>
                <c:pt idx="1479">
                  <c:v>1479</c:v>
                </c:pt>
                <c:pt idx="1480">
                  <c:v>1480</c:v>
                </c:pt>
                <c:pt idx="1481">
                  <c:v>1481</c:v>
                </c:pt>
                <c:pt idx="1482">
                  <c:v>1482</c:v>
                </c:pt>
                <c:pt idx="1483">
                  <c:v>1483</c:v>
                </c:pt>
                <c:pt idx="1484">
                  <c:v>1484</c:v>
                </c:pt>
                <c:pt idx="1485">
                  <c:v>1485</c:v>
                </c:pt>
                <c:pt idx="1486">
                  <c:v>1486</c:v>
                </c:pt>
                <c:pt idx="1487">
                  <c:v>1487</c:v>
                </c:pt>
                <c:pt idx="1488">
                  <c:v>1488</c:v>
                </c:pt>
                <c:pt idx="1489">
                  <c:v>1489</c:v>
                </c:pt>
                <c:pt idx="1490">
                  <c:v>1490</c:v>
                </c:pt>
                <c:pt idx="1491">
                  <c:v>1491</c:v>
                </c:pt>
                <c:pt idx="1492">
                  <c:v>1492</c:v>
                </c:pt>
                <c:pt idx="1493">
                  <c:v>1493</c:v>
                </c:pt>
                <c:pt idx="1494">
                  <c:v>1494</c:v>
                </c:pt>
                <c:pt idx="1495">
                  <c:v>1495</c:v>
                </c:pt>
                <c:pt idx="1496">
                  <c:v>1496</c:v>
                </c:pt>
                <c:pt idx="1497">
                  <c:v>1497</c:v>
                </c:pt>
                <c:pt idx="1498">
                  <c:v>1498</c:v>
                </c:pt>
                <c:pt idx="1499">
                  <c:v>1499</c:v>
                </c:pt>
                <c:pt idx="1500">
                  <c:v>1500</c:v>
                </c:pt>
                <c:pt idx="1501">
                  <c:v>1501</c:v>
                </c:pt>
                <c:pt idx="1502">
                  <c:v>1502</c:v>
                </c:pt>
                <c:pt idx="1503">
                  <c:v>1503</c:v>
                </c:pt>
                <c:pt idx="1504">
                  <c:v>1504</c:v>
                </c:pt>
                <c:pt idx="1505">
                  <c:v>1505</c:v>
                </c:pt>
                <c:pt idx="1506">
                  <c:v>1506</c:v>
                </c:pt>
                <c:pt idx="1507">
                  <c:v>1507</c:v>
                </c:pt>
                <c:pt idx="1508">
                  <c:v>1508</c:v>
                </c:pt>
                <c:pt idx="1509">
                  <c:v>1509</c:v>
                </c:pt>
                <c:pt idx="1510">
                  <c:v>1510</c:v>
                </c:pt>
                <c:pt idx="1511">
                  <c:v>1511</c:v>
                </c:pt>
                <c:pt idx="1512">
                  <c:v>1512</c:v>
                </c:pt>
                <c:pt idx="1513">
                  <c:v>1513</c:v>
                </c:pt>
                <c:pt idx="1514">
                  <c:v>1514</c:v>
                </c:pt>
                <c:pt idx="1515">
                  <c:v>1515</c:v>
                </c:pt>
                <c:pt idx="1516">
                  <c:v>1516</c:v>
                </c:pt>
                <c:pt idx="1517">
                  <c:v>1517</c:v>
                </c:pt>
                <c:pt idx="1518">
                  <c:v>1518</c:v>
                </c:pt>
                <c:pt idx="1519">
                  <c:v>1519</c:v>
                </c:pt>
                <c:pt idx="1520">
                  <c:v>1520</c:v>
                </c:pt>
                <c:pt idx="1521">
                  <c:v>1521</c:v>
                </c:pt>
                <c:pt idx="1522">
                  <c:v>1522</c:v>
                </c:pt>
                <c:pt idx="1523">
                  <c:v>1523</c:v>
                </c:pt>
                <c:pt idx="1524">
                  <c:v>1524</c:v>
                </c:pt>
                <c:pt idx="1525">
                  <c:v>1525</c:v>
                </c:pt>
                <c:pt idx="1526">
                  <c:v>1526</c:v>
                </c:pt>
                <c:pt idx="1527">
                  <c:v>1527</c:v>
                </c:pt>
                <c:pt idx="1528">
                  <c:v>1528</c:v>
                </c:pt>
                <c:pt idx="1529">
                  <c:v>1529</c:v>
                </c:pt>
                <c:pt idx="1530">
                  <c:v>1530</c:v>
                </c:pt>
                <c:pt idx="1531">
                  <c:v>1531</c:v>
                </c:pt>
                <c:pt idx="1532">
                  <c:v>1532</c:v>
                </c:pt>
                <c:pt idx="1533">
                  <c:v>1533</c:v>
                </c:pt>
                <c:pt idx="1534">
                  <c:v>1534</c:v>
                </c:pt>
                <c:pt idx="1535">
                  <c:v>1535</c:v>
                </c:pt>
                <c:pt idx="1536">
                  <c:v>1536</c:v>
                </c:pt>
                <c:pt idx="1537">
                  <c:v>1537</c:v>
                </c:pt>
                <c:pt idx="1538">
                  <c:v>1538</c:v>
                </c:pt>
                <c:pt idx="1539">
                  <c:v>1539</c:v>
                </c:pt>
                <c:pt idx="1540">
                  <c:v>1540</c:v>
                </c:pt>
                <c:pt idx="1541">
                  <c:v>1541</c:v>
                </c:pt>
                <c:pt idx="1542">
                  <c:v>1542</c:v>
                </c:pt>
                <c:pt idx="1543">
                  <c:v>1543</c:v>
                </c:pt>
                <c:pt idx="1544">
                  <c:v>1544</c:v>
                </c:pt>
                <c:pt idx="1545">
                  <c:v>1545</c:v>
                </c:pt>
                <c:pt idx="1546">
                  <c:v>1546</c:v>
                </c:pt>
                <c:pt idx="1547">
                  <c:v>1547</c:v>
                </c:pt>
                <c:pt idx="1548">
                  <c:v>1548</c:v>
                </c:pt>
                <c:pt idx="1549">
                  <c:v>1549</c:v>
                </c:pt>
                <c:pt idx="1550">
                  <c:v>1550</c:v>
                </c:pt>
                <c:pt idx="1551">
                  <c:v>1551</c:v>
                </c:pt>
                <c:pt idx="1552">
                  <c:v>1552</c:v>
                </c:pt>
                <c:pt idx="1553">
                  <c:v>1553</c:v>
                </c:pt>
                <c:pt idx="1554">
                  <c:v>1554</c:v>
                </c:pt>
                <c:pt idx="1555">
                  <c:v>1555</c:v>
                </c:pt>
                <c:pt idx="1556">
                  <c:v>1556</c:v>
                </c:pt>
                <c:pt idx="1557">
                  <c:v>1557</c:v>
                </c:pt>
                <c:pt idx="1558">
                  <c:v>1558</c:v>
                </c:pt>
                <c:pt idx="1559">
                  <c:v>1559</c:v>
                </c:pt>
                <c:pt idx="1560">
                  <c:v>1560</c:v>
                </c:pt>
                <c:pt idx="1561">
                  <c:v>1561</c:v>
                </c:pt>
                <c:pt idx="1562">
                  <c:v>1562</c:v>
                </c:pt>
                <c:pt idx="1563">
                  <c:v>1563</c:v>
                </c:pt>
                <c:pt idx="1564">
                  <c:v>1564</c:v>
                </c:pt>
                <c:pt idx="1565">
                  <c:v>1565</c:v>
                </c:pt>
                <c:pt idx="1566">
                  <c:v>1566</c:v>
                </c:pt>
                <c:pt idx="1567">
                  <c:v>1567</c:v>
                </c:pt>
                <c:pt idx="1568">
                  <c:v>1568</c:v>
                </c:pt>
                <c:pt idx="1569">
                  <c:v>1569</c:v>
                </c:pt>
                <c:pt idx="1570">
                  <c:v>1570</c:v>
                </c:pt>
                <c:pt idx="1571">
                  <c:v>1571</c:v>
                </c:pt>
                <c:pt idx="1572">
                  <c:v>1572</c:v>
                </c:pt>
                <c:pt idx="1573">
                  <c:v>1573</c:v>
                </c:pt>
                <c:pt idx="1574">
                  <c:v>1574</c:v>
                </c:pt>
                <c:pt idx="1575">
                  <c:v>1575</c:v>
                </c:pt>
                <c:pt idx="1576">
                  <c:v>1576</c:v>
                </c:pt>
                <c:pt idx="1577">
                  <c:v>1577</c:v>
                </c:pt>
                <c:pt idx="1578">
                  <c:v>1578</c:v>
                </c:pt>
                <c:pt idx="1579">
                  <c:v>1579</c:v>
                </c:pt>
                <c:pt idx="1580">
                  <c:v>1580</c:v>
                </c:pt>
                <c:pt idx="1581">
                  <c:v>1581</c:v>
                </c:pt>
                <c:pt idx="1582">
                  <c:v>1582</c:v>
                </c:pt>
                <c:pt idx="1583">
                  <c:v>1583</c:v>
                </c:pt>
                <c:pt idx="1584">
                  <c:v>1584</c:v>
                </c:pt>
                <c:pt idx="1585">
                  <c:v>1585</c:v>
                </c:pt>
                <c:pt idx="1586">
                  <c:v>1586</c:v>
                </c:pt>
                <c:pt idx="1587">
                  <c:v>1587</c:v>
                </c:pt>
                <c:pt idx="1588">
                  <c:v>1588</c:v>
                </c:pt>
                <c:pt idx="1589">
                  <c:v>1589</c:v>
                </c:pt>
                <c:pt idx="1590">
                  <c:v>1590</c:v>
                </c:pt>
                <c:pt idx="1591">
                  <c:v>1591</c:v>
                </c:pt>
                <c:pt idx="1592">
                  <c:v>1592</c:v>
                </c:pt>
                <c:pt idx="1593">
                  <c:v>1593</c:v>
                </c:pt>
                <c:pt idx="1594">
                  <c:v>1594</c:v>
                </c:pt>
                <c:pt idx="1595">
                  <c:v>1595</c:v>
                </c:pt>
                <c:pt idx="1596">
                  <c:v>1596</c:v>
                </c:pt>
                <c:pt idx="1597">
                  <c:v>1597</c:v>
                </c:pt>
                <c:pt idx="1598">
                  <c:v>1598</c:v>
                </c:pt>
                <c:pt idx="1599">
                  <c:v>1599</c:v>
                </c:pt>
                <c:pt idx="1600">
                  <c:v>1600</c:v>
                </c:pt>
                <c:pt idx="1601">
                  <c:v>1601</c:v>
                </c:pt>
                <c:pt idx="1602">
                  <c:v>1602</c:v>
                </c:pt>
                <c:pt idx="1603">
                  <c:v>1603</c:v>
                </c:pt>
                <c:pt idx="1604">
                  <c:v>1604</c:v>
                </c:pt>
                <c:pt idx="1605">
                  <c:v>1605</c:v>
                </c:pt>
                <c:pt idx="1606">
                  <c:v>1606</c:v>
                </c:pt>
                <c:pt idx="1607">
                  <c:v>1607</c:v>
                </c:pt>
                <c:pt idx="1608">
                  <c:v>1608</c:v>
                </c:pt>
                <c:pt idx="1609">
                  <c:v>1609</c:v>
                </c:pt>
                <c:pt idx="1610">
                  <c:v>1610</c:v>
                </c:pt>
                <c:pt idx="1611">
                  <c:v>1611</c:v>
                </c:pt>
                <c:pt idx="1612">
                  <c:v>1612</c:v>
                </c:pt>
                <c:pt idx="1613">
                  <c:v>1613</c:v>
                </c:pt>
                <c:pt idx="1614">
                  <c:v>1614</c:v>
                </c:pt>
                <c:pt idx="1615">
                  <c:v>1615</c:v>
                </c:pt>
                <c:pt idx="1616">
                  <c:v>1616</c:v>
                </c:pt>
                <c:pt idx="1617">
                  <c:v>1617</c:v>
                </c:pt>
                <c:pt idx="1618">
                  <c:v>1618</c:v>
                </c:pt>
                <c:pt idx="1619">
                  <c:v>1619</c:v>
                </c:pt>
                <c:pt idx="1620">
                  <c:v>1620</c:v>
                </c:pt>
                <c:pt idx="1621">
                  <c:v>1621</c:v>
                </c:pt>
                <c:pt idx="1622">
                  <c:v>1622</c:v>
                </c:pt>
                <c:pt idx="1623">
                  <c:v>1623</c:v>
                </c:pt>
                <c:pt idx="1624">
                  <c:v>1624</c:v>
                </c:pt>
                <c:pt idx="1625">
                  <c:v>1625</c:v>
                </c:pt>
                <c:pt idx="1626">
                  <c:v>1626</c:v>
                </c:pt>
                <c:pt idx="1627">
                  <c:v>1627</c:v>
                </c:pt>
                <c:pt idx="1628">
                  <c:v>1628</c:v>
                </c:pt>
                <c:pt idx="1629">
                  <c:v>1629</c:v>
                </c:pt>
                <c:pt idx="1630">
                  <c:v>1630</c:v>
                </c:pt>
                <c:pt idx="1631">
                  <c:v>1631</c:v>
                </c:pt>
                <c:pt idx="1632">
                  <c:v>1632</c:v>
                </c:pt>
                <c:pt idx="1633">
                  <c:v>1633</c:v>
                </c:pt>
                <c:pt idx="1634">
                  <c:v>1634</c:v>
                </c:pt>
                <c:pt idx="1635">
                  <c:v>1635</c:v>
                </c:pt>
                <c:pt idx="1636">
                  <c:v>1636</c:v>
                </c:pt>
                <c:pt idx="1637">
                  <c:v>1637</c:v>
                </c:pt>
                <c:pt idx="1638">
                  <c:v>1638</c:v>
                </c:pt>
                <c:pt idx="1639">
                  <c:v>1639</c:v>
                </c:pt>
                <c:pt idx="1640">
                  <c:v>1640</c:v>
                </c:pt>
                <c:pt idx="1641">
                  <c:v>1641</c:v>
                </c:pt>
                <c:pt idx="1642">
                  <c:v>1642</c:v>
                </c:pt>
                <c:pt idx="1643">
                  <c:v>1643</c:v>
                </c:pt>
                <c:pt idx="1644">
                  <c:v>1644</c:v>
                </c:pt>
                <c:pt idx="1645">
                  <c:v>1645</c:v>
                </c:pt>
                <c:pt idx="1646">
                  <c:v>1646</c:v>
                </c:pt>
                <c:pt idx="1647">
                  <c:v>1647</c:v>
                </c:pt>
                <c:pt idx="1648">
                  <c:v>1648</c:v>
                </c:pt>
                <c:pt idx="1649">
                  <c:v>1649</c:v>
                </c:pt>
                <c:pt idx="1650">
                  <c:v>1650</c:v>
                </c:pt>
                <c:pt idx="1651">
                  <c:v>1651</c:v>
                </c:pt>
                <c:pt idx="1652">
                  <c:v>1652</c:v>
                </c:pt>
                <c:pt idx="1653">
                  <c:v>1653</c:v>
                </c:pt>
                <c:pt idx="1654">
                  <c:v>1654</c:v>
                </c:pt>
                <c:pt idx="1655">
                  <c:v>1655</c:v>
                </c:pt>
                <c:pt idx="1656">
                  <c:v>1656</c:v>
                </c:pt>
                <c:pt idx="1657">
                  <c:v>1657</c:v>
                </c:pt>
                <c:pt idx="1658">
                  <c:v>1658</c:v>
                </c:pt>
                <c:pt idx="1659">
                  <c:v>1659</c:v>
                </c:pt>
                <c:pt idx="1660">
                  <c:v>1660</c:v>
                </c:pt>
                <c:pt idx="1661">
                  <c:v>1661</c:v>
                </c:pt>
                <c:pt idx="1662">
                  <c:v>1662</c:v>
                </c:pt>
                <c:pt idx="1663">
                  <c:v>1663</c:v>
                </c:pt>
                <c:pt idx="1664">
                  <c:v>1664</c:v>
                </c:pt>
                <c:pt idx="1665">
                  <c:v>1665</c:v>
                </c:pt>
                <c:pt idx="1666">
                  <c:v>1666</c:v>
                </c:pt>
                <c:pt idx="1667">
                  <c:v>1667</c:v>
                </c:pt>
                <c:pt idx="1668">
                  <c:v>1668</c:v>
                </c:pt>
                <c:pt idx="1669">
                  <c:v>1669</c:v>
                </c:pt>
                <c:pt idx="1670">
                  <c:v>1670</c:v>
                </c:pt>
                <c:pt idx="1671">
                  <c:v>1671</c:v>
                </c:pt>
                <c:pt idx="1672">
                  <c:v>1672</c:v>
                </c:pt>
                <c:pt idx="1673">
                  <c:v>1673</c:v>
                </c:pt>
                <c:pt idx="1674">
                  <c:v>1674</c:v>
                </c:pt>
                <c:pt idx="1675">
                  <c:v>1675</c:v>
                </c:pt>
                <c:pt idx="1676">
                  <c:v>1676</c:v>
                </c:pt>
                <c:pt idx="1677">
                  <c:v>1677</c:v>
                </c:pt>
                <c:pt idx="1678">
                  <c:v>1678</c:v>
                </c:pt>
                <c:pt idx="1679">
                  <c:v>1679</c:v>
                </c:pt>
                <c:pt idx="1680">
                  <c:v>1680</c:v>
                </c:pt>
                <c:pt idx="1681">
                  <c:v>1681</c:v>
                </c:pt>
                <c:pt idx="1682">
                  <c:v>1682</c:v>
                </c:pt>
                <c:pt idx="1683">
                  <c:v>1683</c:v>
                </c:pt>
                <c:pt idx="1684">
                  <c:v>1684</c:v>
                </c:pt>
                <c:pt idx="1685">
                  <c:v>1685</c:v>
                </c:pt>
                <c:pt idx="1686">
                  <c:v>1686</c:v>
                </c:pt>
                <c:pt idx="1687">
                  <c:v>1687</c:v>
                </c:pt>
                <c:pt idx="1688">
                  <c:v>1688</c:v>
                </c:pt>
                <c:pt idx="1689">
                  <c:v>1689</c:v>
                </c:pt>
                <c:pt idx="1690">
                  <c:v>1690</c:v>
                </c:pt>
                <c:pt idx="1691">
                  <c:v>1691</c:v>
                </c:pt>
                <c:pt idx="1692">
                  <c:v>1692</c:v>
                </c:pt>
                <c:pt idx="1693">
                  <c:v>1693</c:v>
                </c:pt>
                <c:pt idx="1694">
                  <c:v>1694</c:v>
                </c:pt>
                <c:pt idx="1695">
                  <c:v>1695</c:v>
                </c:pt>
                <c:pt idx="1696">
                  <c:v>1696</c:v>
                </c:pt>
                <c:pt idx="1697">
                  <c:v>1697</c:v>
                </c:pt>
                <c:pt idx="1698">
                  <c:v>1698</c:v>
                </c:pt>
                <c:pt idx="1699">
                  <c:v>1699</c:v>
                </c:pt>
                <c:pt idx="1700">
                  <c:v>1700</c:v>
                </c:pt>
                <c:pt idx="1701">
                  <c:v>1701</c:v>
                </c:pt>
                <c:pt idx="1702">
                  <c:v>1702</c:v>
                </c:pt>
                <c:pt idx="1703">
                  <c:v>1703</c:v>
                </c:pt>
                <c:pt idx="1704">
                  <c:v>1704</c:v>
                </c:pt>
                <c:pt idx="1705">
                  <c:v>1705</c:v>
                </c:pt>
                <c:pt idx="1706">
                  <c:v>1706</c:v>
                </c:pt>
                <c:pt idx="1707">
                  <c:v>1707</c:v>
                </c:pt>
                <c:pt idx="1708">
                  <c:v>1708</c:v>
                </c:pt>
                <c:pt idx="1709">
                  <c:v>1709</c:v>
                </c:pt>
                <c:pt idx="1710">
                  <c:v>1710</c:v>
                </c:pt>
                <c:pt idx="1711">
                  <c:v>1711</c:v>
                </c:pt>
                <c:pt idx="1712">
                  <c:v>1712</c:v>
                </c:pt>
                <c:pt idx="1713">
                  <c:v>1713</c:v>
                </c:pt>
                <c:pt idx="1714">
                  <c:v>1714</c:v>
                </c:pt>
                <c:pt idx="1715">
                  <c:v>1715</c:v>
                </c:pt>
                <c:pt idx="1716">
                  <c:v>1716</c:v>
                </c:pt>
                <c:pt idx="1717">
                  <c:v>1717</c:v>
                </c:pt>
                <c:pt idx="1718">
                  <c:v>1718</c:v>
                </c:pt>
                <c:pt idx="1719">
                  <c:v>1719</c:v>
                </c:pt>
                <c:pt idx="1720">
                  <c:v>1720</c:v>
                </c:pt>
                <c:pt idx="1721">
                  <c:v>1721</c:v>
                </c:pt>
                <c:pt idx="1722">
                  <c:v>1722</c:v>
                </c:pt>
                <c:pt idx="1723">
                  <c:v>1723</c:v>
                </c:pt>
                <c:pt idx="1724">
                  <c:v>1724</c:v>
                </c:pt>
                <c:pt idx="1725">
                  <c:v>1725</c:v>
                </c:pt>
                <c:pt idx="1726">
                  <c:v>1726</c:v>
                </c:pt>
                <c:pt idx="1727">
                  <c:v>1727</c:v>
                </c:pt>
                <c:pt idx="1728">
                  <c:v>1728</c:v>
                </c:pt>
                <c:pt idx="1729">
                  <c:v>1729</c:v>
                </c:pt>
                <c:pt idx="1730">
                  <c:v>1730</c:v>
                </c:pt>
                <c:pt idx="1731">
                  <c:v>1731</c:v>
                </c:pt>
                <c:pt idx="1732">
                  <c:v>1732</c:v>
                </c:pt>
                <c:pt idx="1733">
                  <c:v>1733</c:v>
                </c:pt>
                <c:pt idx="1734">
                  <c:v>1734</c:v>
                </c:pt>
                <c:pt idx="1735">
                  <c:v>1735</c:v>
                </c:pt>
                <c:pt idx="1736">
                  <c:v>1736</c:v>
                </c:pt>
                <c:pt idx="1737">
                  <c:v>1737</c:v>
                </c:pt>
                <c:pt idx="1738">
                  <c:v>1738</c:v>
                </c:pt>
                <c:pt idx="1739">
                  <c:v>1739</c:v>
                </c:pt>
                <c:pt idx="1740">
                  <c:v>1740</c:v>
                </c:pt>
                <c:pt idx="1741">
                  <c:v>1741</c:v>
                </c:pt>
                <c:pt idx="1742">
                  <c:v>1742</c:v>
                </c:pt>
                <c:pt idx="1743">
                  <c:v>1743</c:v>
                </c:pt>
                <c:pt idx="1744">
                  <c:v>1744</c:v>
                </c:pt>
                <c:pt idx="1745">
                  <c:v>1745</c:v>
                </c:pt>
                <c:pt idx="1746">
                  <c:v>1746</c:v>
                </c:pt>
                <c:pt idx="1747">
                  <c:v>1747</c:v>
                </c:pt>
                <c:pt idx="1748">
                  <c:v>1748</c:v>
                </c:pt>
                <c:pt idx="1749">
                  <c:v>1749</c:v>
                </c:pt>
                <c:pt idx="1750">
                  <c:v>1750</c:v>
                </c:pt>
                <c:pt idx="1751">
                  <c:v>1751</c:v>
                </c:pt>
                <c:pt idx="1752">
                  <c:v>1752</c:v>
                </c:pt>
                <c:pt idx="1753">
                  <c:v>1753</c:v>
                </c:pt>
                <c:pt idx="1754">
                  <c:v>1754</c:v>
                </c:pt>
                <c:pt idx="1755">
                  <c:v>1755</c:v>
                </c:pt>
                <c:pt idx="1756">
                  <c:v>1756</c:v>
                </c:pt>
                <c:pt idx="1757">
                  <c:v>1757</c:v>
                </c:pt>
                <c:pt idx="1758">
                  <c:v>1758</c:v>
                </c:pt>
                <c:pt idx="1759">
                  <c:v>1759</c:v>
                </c:pt>
                <c:pt idx="1760">
                  <c:v>1760</c:v>
                </c:pt>
                <c:pt idx="1761">
                  <c:v>1761</c:v>
                </c:pt>
                <c:pt idx="1762">
                  <c:v>1762</c:v>
                </c:pt>
                <c:pt idx="1763">
                  <c:v>1763</c:v>
                </c:pt>
                <c:pt idx="1764">
                  <c:v>1764</c:v>
                </c:pt>
                <c:pt idx="1765">
                  <c:v>1765</c:v>
                </c:pt>
                <c:pt idx="1766">
                  <c:v>1766</c:v>
                </c:pt>
                <c:pt idx="1767">
                  <c:v>1767</c:v>
                </c:pt>
                <c:pt idx="1768">
                  <c:v>1768</c:v>
                </c:pt>
                <c:pt idx="1769">
                  <c:v>1769</c:v>
                </c:pt>
                <c:pt idx="1770">
                  <c:v>1770</c:v>
                </c:pt>
                <c:pt idx="1771">
                  <c:v>1771</c:v>
                </c:pt>
                <c:pt idx="1772">
                  <c:v>1772</c:v>
                </c:pt>
                <c:pt idx="1773">
                  <c:v>1773</c:v>
                </c:pt>
                <c:pt idx="1774">
                  <c:v>1774</c:v>
                </c:pt>
                <c:pt idx="1775">
                  <c:v>1775</c:v>
                </c:pt>
                <c:pt idx="1776">
                  <c:v>1776</c:v>
                </c:pt>
                <c:pt idx="1777">
                  <c:v>1777</c:v>
                </c:pt>
                <c:pt idx="1778">
                  <c:v>1778</c:v>
                </c:pt>
                <c:pt idx="1779">
                  <c:v>1779</c:v>
                </c:pt>
                <c:pt idx="1780">
                  <c:v>1780</c:v>
                </c:pt>
                <c:pt idx="1781">
                  <c:v>1781</c:v>
                </c:pt>
                <c:pt idx="1782">
                  <c:v>1782</c:v>
                </c:pt>
                <c:pt idx="1783">
                  <c:v>1783</c:v>
                </c:pt>
                <c:pt idx="1784">
                  <c:v>1784</c:v>
                </c:pt>
                <c:pt idx="1785">
                  <c:v>1785</c:v>
                </c:pt>
                <c:pt idx="1786">
                  <c:v>1786</c:v>
                </c:pt>
                <c:pt idx="1787">
                  <c:v>1787</c:v>
                </c:pt>
                <c:pt idx="1788">
                  <c:v>1788</c:v>
                </c:pt>
                <c:pt idx="1789">
                  <c:v>1789</c:v>
                </c:pt>
                <c:pt idx="1790">
                  <c:v>1790</c:v>
                </c:pt>
                <c:pt idx="1791">
                  <c:v>1791</c:v>
                </c:pt>
                <c:pt idx="1792">
                  <c:v>1792</c:v>
                </c:pt>
                <c:pt idx="1793">
                  <c:v>1793</c:v>
                </c:pt>
                <c:pt idx="1794">
                  <c:v>1794</c:v>
                </c:pt>
                <c:pt idx="1795">
                  <c:v>1795</c:v>
                </c:pt>
                <c:pt idx="1796">
                  <c:v>1796</c:v>
                </c:pt>
                <c:pt idx="1797">
                  <c:v>1797</c:v>
                </c:pt>
                <c:pt idx="1798">
                  <c:v>1798</c:v>
                </c:pt>
                <c:pt idx="1799">
                  <c:v>1799</c:v>
                </c:pt>
                <c:pt idx="1800">
                  <c:v>1800</c:v>
                </c:pt>
                <c:pt idx="1801">
                  <c:v>1801</c:v>
                </c:pt>
                <c:pt idx="1802">
                  <c:v>1802</c:v>
                </c:pt>
                <c:pt idx="1803">
                  <c:v>1803</c:v>
                </c:pt>
                <c:pt idx="1804">
                  <c:v>1804</c:v>
                </c:pt>
                <c:pt idx="1805">
                  <c:v>1805</c:v>
                </c:pt>
                <c:pt idx="1806">
                  <c:v>1806</c:v>
                </c:pt>
                <c:pt idx="1807">
                  <c:v>1807</c:v>
                </c:pt>
                <c:pt idx="1808">
                  <c:v>1808</c:v>
                </c:pt>
                <c:pt idx="1809">
                  <c:v>1809</c:v>
                </c:pt>
                <c:pt idx="1810">
                  <c:v>1810</c:v>
                </c:pt>
                <c:pt idx="1811">
                  <c:v>1811</c:v>
                </c:pt>
                <c:pt idx="1812">
                  <c:v>1812</c:v>
                </c:pt>
                <c:pt idx="1813">
                  <c:v>1813</c:v>
                </c:pt>
                <c:pt idx="1814">
                  <c:v>1814</c:v>
                </c:pt>
                <c:pt idx="1815">
                  <c:v>1815</c:v>
                </c:pt>
                <c:pt idx="1816">
                  <c:v>1816</c:v>
                </c:pt>
                <c:pt idx="1817">
                  <c:v>1817</c:v>
                </c:pt>
                <c:pt idx="1818">
                  <c:v>1818</c:v>
                </c:pt>
                <c:pt idx="1819">
                  <c:v>1819</c:v>
                </c:pt>
                <c:pt idx="1820">
                  <c:v>1820</c:v>
                </c:pt>
                <c:pt idx="1821">
                  <c:v>1821</c:v>
                </c:pt>
                <c:pt idx="1822">
                  <c:v>1822</c:v>
                </c:pt>
                <c:pt idx="1823">
                  <c:v>1823</c:v>
                </c:pt>
                <c:pt idx="1824">
                  <c:v>1824</c:v>
                </c:pt>
                <c:pt idx="1825">
                  <c:v>1825</c:v>
                </c:pt>
                <c:pt idx="1826">
                  <c:v>1826</c:v>
                </c:pt>
                <c:pt idx="1827">
                  <c:v>1827</c:v>
                </c:pt>
                <c:pt idx="1828">
                  <c:v>1828</c:v>
                </c:pt>
                <c:pt idx="1829">
                  <c:v>1829</c:v>
                </c:pt>
                <c:pt idx="1830">
                  <c:v>1830</c:v>
                </c:pt>
                <c:pt idx="1831">
                  <c:v>1831</c:v>
                </c:pt>
                <c:pt idx="1832">
                  <c:v>1832</c:v>
                </c:pt>
                <c:pt idx="1833">
                  <c:v>1833</c:v>
                </c:pt>
                <c:pt idx="1834">
                  <c:v>1834</c:v>
                </c:pt>
                <c:pt idx="1835">
                  <c:v>1835</c:v>
                </c:pt>
                <c:pt idx="1836">
                  <c:v>1836</c:v>
                </c:pt>
                <c:pt idx="1837">
                  <c:v>1837</c:v>
                </c:pt>
                <c:pt idx="1838">
                  <c:v>1838</c:v>
                </c:pt>
                <c:pt idx="1839">
                  <c:v>1839</c:v>
                </c:pt>
                <c:pt idx="1840">
                  <c:v>1840</c:v>
                </c:pt>
                <c:pt idx="1841">
                  <c:v>1841</c:v>
                </c:pt>
                <c:pt idx="1842">
                  <c:v>1842</c:v>
                </c:pt>
                <c:pt idx="1843">
                  <c:v>1843</c:v>
                </c:pt>
                <c:pt idx="1844">
                  <c:v>1844</c:v>
                </c:pt>
                <c:pt idx="1845">
                  <c:v>1845</c:v>
                </c:pt>
                <c:pt idx="1846">
                  <c:v>1846</c:v>
                </c:pt>
                <c:pt idx="1847">
                  <c:v>1847</c:v>
                </c:pt>
                <c:pt idx="1848">
                  <c:v>1848</c:v>
                </c:pt>
                <c:pt idx="1849">
                  <c:v>1849</c:v>
                </c:pt>
                <c:pt idx="1850">
                  <c:v>1850</c:v>
                </c:pt>
                <c:pt idx="1851">
                  <c:v>1851</c:v>
                </c:pt>
                <c:pt idx="1852">
                  <c:v>1852</c:v>
                </c:pt>
                <c:pt idx="1853">
                  <c:v>1853</c:v>
                </c:pt>
                <c:pt idx="1854">
                  <c:v>1854</c:v>
                </c:pt>
                <c:pt idx="1855">
                  <c:v>1855</c:v>
                </c:pt>
                <c:pt idx="1856">
                  <c:v>1856</c:v>
                </c:pt>
                <c:pt idx="1857">
                  <c:v>1857</c:v>
                </c:pt>
                <c:pt idx="1858">
                  <c:v>1858</c:v>
                </c:pt>
                <c:pt idx="1859">
                  <c:v>1859</c:v>
                </c:pt>
                <c:pt idx="1860">
                  <c:v>1860</c:v>
                </c:pt>
                <c:pt idx="1861">
                  <c:v>1861</c:v>
                </c:pt>
                <c:pt idx="1862">
                  <c:v>1862</c:v>
                </c:pt>
                <c:pt idx="1863">
                  <c:v>1863</c:v>
                </c:pt>
                <c:pt idx="1864">
                  <c:v>1864</c:v>
                </c:pt>
                <c:pt idx="1865">
                  <c:v>1865</c:v>
                </c:pt>
                <c:pt idx="1866">
                  <c:v>1866</c:v>
                </c:pt>
                <c:pt idx="1867">
                  <c:v>1867</c:v>
                </c:pt>
                <c:pt idx="1868">
                  <c:v>1868</c:v>
                </c:pt>
                <c:pt idx="1869">
                  <c:v>1869</c:v>
                </c:pt>
                <c:pt idx="1870">
                  <c:v>1870</c:v>
                </c:pt>
                <c:pt idx="1871">
                  <c:v>1871</c:v>
                </c:pt>
                <c:pt idx="1872">
                  <c:v>1872</c:v>
                </c:pt>
                <c:pt idx="1873">
                  <c:v>1873</c:v>
                </c:pt>
                <c:pt idx="1874">
                  <c:v>1874</c:v>
                </c:pt>
                <c:pt idx="1875">
                  <c:v>1875</c:v>
                </c:pt>
                <c:pt idx="1876">
                  <c:v>1876</c:v>
                </c:pt>
                <c:pt idx="1877">
                  <c:v>1877</c:v>
                </c:pt>
                <c:pt idx="1878">
                  <c:v>1878</c:v>
                </c:pt>
                <c:pt idx="1879">
                  <c:v>1879</c:v>
                </c:pt>
                <c:pt idx="1880">
                  <c:v>1880</c:v>
                </c:pt>
                <c:pt idx="1881">
                  <c:v>1881</c:v>
                </c:pt>
                <c:pt idx="1882">
                  <c:v>1882</c:v>
                </c:pt>
                <c:pt idx="1883">
                  <c:v>1883</c:v>
                </c:pt>
                <c:pt idx="1884">
                  <c:v>1884</c:v>
                </c:pt>
                <c:pt idx="1885">
                  <c:v>1885</c:v>
                </c:pt>
                <c:pt idx="1886">
                  <c:v>1886</c:v>
                </c:pt>
                <c:pt idx="1887">
                  <c:v>1887</c:v>
                </c:pt>
                <c:pt idx="1888">
                  <c:v>1888</c:v>
                </c:pt>
                <c:pt idx="1889">
                  <c:v>1889</c:v>
                </c:pt>
                <c:pt idx="1890">
                  <c:v>1890</c:v>
                </c:pt>
                <c:pt idx="1891">
                  <c:v>1891</c:v>
                </c:pt>
                <c:pt idx="1892">
                  <c:v>1892</c:v>
                </c:pt>
                <c:pt idx="1893">
                  <c:v>1893</c:v>
                </c:pt>
                <c:pt idx="1894">
                  <c:v>1894</c:v>
                </c:pt>
                <c:pt idx="1895">
                  <c:v>1895</c:v>
                </c:pt>
                <c:pt idx="1896">
                  <c:v>1896</c:v>
                </c:pt>
                <c:pt idx="1897">
                  <c:v>1897</c:v>
                </c:pt>
                <c:pt idx="1898">
                  <c:v>1898</c:v>
                </c:pt>
                <c:pt idx="1899">
                  <c:v>1899</c:v>
                </c:pt>
                <c:pt idx="1900">
                  <c:v>1900</c:v>
                </c:pt>
                <c:pt idx="1901">
                  <c:v>1901</c:v>
                </c:pt>
                <c:pt idx="1902">
                  <c:v>1902</c:v>
                </c:pt>
                <c:pt idx="1903">
                  <c:v>1903</c:v>
                </c:pt>
                <c:pt idx="1904">
                  <c:v>1904</c:v>
                </c:pt>
                <c:pt idx="1905">
                  <c:v>1905</c:v>
                </c:pt>
                <c:pt idx="1906">
                  <c:v>1906</c:v>
                </c:pt>
                <c:pt idx="1907">
                  <c:v>1907</c:v>
                </c:pt>
                <c:pt idx="1908">
                  <c:v>1908</c:v>
                </c:pt>
                <c:pt idx="1909">
                  <c:v>1909</c:v>
                </c:pt>
                <c:pt idx="1910">
                  <c:v>1910</c:v>
                </c:pt>
                <c:pt idx="1911">
                  <c:v>1911</c:v>
                </c:pt>
                <c:pt idx="1912">
                  <c:v>1912</c:v>
                </c:pt>
                <c:pt idx="1913">
                  <c:v>1913</c:v>
                </c:pt>
                <c:pt idx="1914">
                  <c:v>1914</c:v>
                </c:pt>
                <c:pt idx="1915">
                  <c:v>1915</c:v>
                </c:pt>
                <c:pt idx="1916">
                  <c:v>1916</c:v>
                </c:pt>
                <c:pt idx="1917">
                  <c:v>1917</c:v>
                </c:pt>
                <c:pt idx="1918">
                  <c:v>1918</c:v>
                </c:pt>
                <c:pt idx="1919">
                  <c:v>1919</c:v>
                </c:pt>
                <c:pt idx="1920">
                  <c:v>1920</c:v>
                </c:pt>
                <c:pt idx="1921">
                  <c:v>1921</c:v>
                </c:pt>
                <c:pt idx="1922">
                  <c:v>1922</c:v>
                </c:pt>
                <c:pt idx="1923">
                  <c:v>1923</c:v>
                </c:pt>
                <c:pt idx="1924">
                  <c:v>1924</c:v>
                </c:pt>
                <c:pt idx="1925">
                  <c:v>1925</c:v>
                </c:pt>
                <c:pt idx="1926">
                  <c:v>1926</c:v>
                </c:pt>
                <c:pt idx="1927">
                  <c:v>1927</c:v>
                </c:pt>
                <c:pt idx="1928">
                  <c:v>1928</c:v>
                </c:pt>
                <c:pt idx="1929">
                  <c:v>1929</c:v>
                </c:pt>
                <c:pt idx="1930">
                  <c:v>1930</c:v>
                </c:pt>
                <c:pt idx="1931">
                  <c:v>1931</c:v>
                </c:pt>
                <c:pt idx="1932">
                  <c:v>1932</c:v>
                </c:pt>
                <c:pt idx="1933">
                  <c:v>1933</c:v>
                </c:pt>
                <c:pt idx="1934">
                  <c:v>1934</c:v>
                </c:pt>
                <c:pt idx="1935">
                  <c:v>1935</c:v>
                </c:pt>
                <c:pt idx="1936">
                  <c:v>1936</c:v>
                </c:pt>
                <c:pt idx="1937">
                  <c:v>1937</c:v>
                </c:pt>
                <c:pt idx="1938">
                  <c:v>1938</c:v>
                </c:pt>
                <c:pt idx="1939">
                  <c:v>1939</c:v>
                </c:pt>
                <c:pt idx="1940">
                  <c:v>1940</c:v>
                </c:pt>
                <c:pt idx="1941">
                  <c:v>1941</c:v>
                </c:pt>
                <c:pt idx="1942">
                  <c:v>1942</c:v>
                </c:pt>
                <c:pt idx="1943">
                  <c:v>1943</c:v>
                </c:pt>
                <c:pt idx="1944">
                  <c:v>1944</c:v>
                </c:pt>
                <c:pt idx="1945">
                  <c:v>1945</c:v>
                </c:pt>
                <c:pt idx="1946">
                  <c:v>1946</c:v>
                </c:pt>
                <c:pt idx="1947">
                  <c:v>1947</c:v>
                </c:pt>
                <c:pt idx="1948">
                  <c:v>1948</c:v>
                </c:pt>
                <c:pt idx="1949">
                  <c:v>1949</c:v>
                </c:pt>
                <c:pt idx="1950">
                  <c:v>1950</c:v>
                </c:pt>
                <c:pt idx="1951">
                  <c:v>1951</c:v>
                </c:pt>
                <c:pt idx="1952">
                  <c:v>1952</c:v>
                </c:pt>
                <c:pt idx="1953">
                  <c:v>1953</c:v>
                </c:pt>
                <c:pt idx="1954">
                  <c:v>1954</c:v>
                </c:pt>
                <c:pt idx="1955">
                  <c:v>1955</c:v>
                </c:pt>
                <c:pt idx="1956">
                  <c:v>1956</c:v>
                </c:pt>
                <c:pt idx="1957">
                  <c:v>1957</c:v>
                </c:pt>
                <c:pt idx="1958">
                  <c:v>1958</c:v>
                </c:pt>
                <c:pt idx="1959">
                  <c:v>1959</c:v>
                </c:pt>
                <c:pt idx="1960">
                  <c:v>1960</c:v>
                </c:pt>
                <c:pt idx="1961">
                  <c:v>1961</c:v>
                </c:pt>
                <c:pt idx="1962">
                  <c:v>1962</c:v>
                </c:pt>
                <c:pt idx="1963">
                  <c:v>1963</c:v>
                </c:pt>
                <c:pt idx="1964">
                  <c:v>1964</c:v>
                </c:pt>
                <c:pt idx="1965">
                  <c:v>1965</c:v>
                </c:pt>
                <c:pt idx="1966">
                  <c:v>1966</c:v>
                </c:pt>
                <c:pt idx="1967">
                  <c:v>1967</c:v>
                </c:pt>
                <c:pt idx="1968">
                  <c:v>1968</c:v>
                </c:pt>
                <c:pt idx="1969">
                  <c:v>1969</c:v>
                </c:pt>
                <c:pt idx="1970">
                  <c:v>1970</c:v>
                </c:pt>
                <c:pt idx="1971">
                  <c:v>1971</c:v>
                </c:pt>
                <c:pt idx="1972">
                  <c:v>1972</c:v>
                </c:pt>
                <c:pt idx="1973">
                  <c:v>1973</c:v>
                </c:pt>
                <c:pt idx="1974">
                  <c:v>1974</c:v>
                </c:pt>
                <c:pt idx="1975">
                  <c:v>1975</c:v>
                </c:pt>
                <c:pt idx="1976">
                  <c:v>1976</c:v>
                </c:pt>
                <c:pt idx="1977">
                  <c:v>1977</c:v>
                </c:pt>
                <c:pt idx="1978">
                  <c:v>1978</c:v>
                </c:pt>
                <c:pt idx="1979">
                  <c:v>1979</c:v>
                </c:pt>
                <c:pt idx="1980">
                  <c:v>1980</c:v>
                </c:pt>
                <c:pt idx="1981">
                  <c:v>1981</c:v>
                </c:pt>
                <c:pt idx="1982">
                  <c:v>1982</c:v>
                </c:pt>
                <c:pt idx="1983">
                  <c:v>1983</c:v>
                </c:pt>
                <c:pt idx="1984">
                  <c:v>1984</c:v>
                </c:pt>
                <c:pt idx="1985">
                  <c:v>1985</c:v>
                </c:pt>
                <c:pt idx="1986">
                  <c:v>1986</c:v>
                </c:pt>
                <c:pt idx="1987">
                  <c:v>1987</c:v>
                </c:pt>
                <c:pt idx="1988">
                  <c:v>1988</c:v>
                </c:pt>
                <c:pt idx="1989">
                  <c:v>1989</c:v>
                </c:pt>
                <c:pt idx="1990">
                  <c:v>1990</c:v>
                </c:pt>
                <c:pt idx="1991">
                  <c:v>1991</c:v>
                </c:pt>
                <c:pt idx="1992">
                  <c:v>1992</c:v>
                </c:pt>
                <c:pt idx="1993">
                  <c:v>1993</c:v>
                </c:pt>
                <c:pt idx="1994">
                  <c:v>1994</c:v>
                </c:pt>
                <c:pt idx="1995">
                  <c:v>1995</c:v>
                </c:pt>
                <c:pt idx="1996">
                  <c:v>1996</c:v>
                </c:pt>
                <c:pt idx="1997">
                  <c:v>1997</c:v>
                </c:pt>
                <c:pt idx="1998">
                  <c:v>1998</c:v>
                </c:pt>
                <c:pt idx="1999">
                  <c:v>1999</c:v>
                </c:pt>
                <c:pt idx="2000">
                  <c:v>2000</c:v>
                </c:pt>
                <c:pt idx="2001">
                  <c:v>2001</c:v>
                </c:pt>
                <c:pt idx="2002">
                  <c:v>2002</c:v>
                </c:pt>
                <c:pt idx="2003">
                  <c:v>2003</c:v>
                </c:pt>
                <c:pt idx="2004">
                  <c:v>2004</c:v>
                </c:pt>
                <c:pt idx="2005">
                  <c:v>2005</c:v>
                </c:pt>
                <c:pt idx="2006">
                  <c:v>2006</c:v>
                </c:pt>
                <c:pt idx="2007">
                  <c:v>2007</c:v>
                </c:pt>
                <c:pt idx="2008">
                  <c:v>2008</c:v>
                </c:pt>
                <c:pt idx="2009">
                  <c:v>2009</c:v>
                </c:pt>
                <c:pt idx="2010">
                  <c:v>2010</c:v>
                </c:pt>
                <c:pt idx="2011">
                  <c:v>2011</c:v>
                </c:pt>
                <c:pt idx="2012">
                  <c:v>2012</c:v>
                </c:pt>
                <c:pt idx="2013">
                  <c:v>2013</c:v>
                </c:pt>
                <c:pt idx="2014">
                  <c:v>2014</c:v>
                </c:pt>
                <c:pt idx="2015">
                  <c:v>2015</c:v>
                </c:pt>
                <c:pt idx="2016">
                  <c:v>2016</c:v>
                </c:pt>
                <c:pt idx="2017">
                  <c:v>2017</c:v>
                </c:pt>
                <c:pt idx="2018">
                  <c:v>2018</c:v>
                </c:pt>
                <c:pt idx="2019">
                  <c:v>2019</c:v>
                </c:pt>
                <c:pt idx="2020">
                  <c:v>2020</c:v>
                </c:pt>
                <c:pt idx="2021">
                  <c:v>2021</c:v>
                </c:pt>
                <c:pt idx="2022">
                  <c:v>2022</c:v>
                </c:pt>
                <c:pt idx="2023">
                  <c:v>2023</c:v>
                </c:pt>
                <c:pt idx="2024">
                  <c:v>2024</c:v>
                </c:pt>
                <c:pt idx="2025">
                  <c:v>2025</c:v>
                </c:pt>
                <c:pt idx="2026">
                  <c:v>2026</c:v>
                </c:pt>
                <c:pt idx="2027">
                  <c:v>2027</c:v>
                </c:pt>
                <c:pt idx="2028">
                  <c:v>2028</c:v>
                </c:pt>
                <c:pt idx="2029">
                  <c:v>2029</c:v>
                </c:pt>
                <c:pt idx="2030">
                  <c:v>2030</c:v>
                </c:pt>
                <c:pt idx="2031">
                  <c:v>2031</c:v>
                </c:pt>
                <c:pt idx="2032">
                  <c:v>2032</c:v>
                </c:pt>
                <c:pt idx="2033">
                  <c:v>2033</c:v>
                </c:pt>
                <c:pt idx="2034">
                  <c:v>2034</c:v>
                </c:pt>
                <c:pt idx="2035">
                  <c:v>2035</c:v>
                </c:pt>
                <c:pt idx="2036">
                  <c:v>2036</c:v>
                </c:pt>
                <c:pt idx="2037">
                  <c:v>2037</c:v>
                </c:pt>
                <c:pt idx="2038">
                  <c:v>2038</c:v>
                </c:pt>
                <c:pt idx="2039">
                  <c:v>2039</c:v>
                </c:pt>
                <c:pt idx="2040">
                  <c:v>2040</c:v>
                </c:pt>
                <c:pt idx="2041">
                  <c:v>2041</c:v>
                </c:pt>
                <c:pt idx="2042">
                  <c:v>2042</c:v>
                </c:pt>
                <c:pt idx="2043">
                  <c:v>2043</c:v>
                </c:pt>
                <c:pt idx="2044">
                  <c:v>2044</c:v>
                </c:pt>
                <c:pt idx="2045">
                  <c:v>2045</c:v>
                </c:pt>
                <c:pt idx="2046">
                  <c:v>2046</c:v>
                </c:pt>
                <c:pt idx="2047">
                  <c:v>2047</c:v>
                </c:pt>
                <c:pt idx="2048">
                  <c:v>2048</c:v>
                </c:pt>
                <c:pt idx="2049">
                  <c:v>2049</c:v>
                </c:pt>
                <c:pt idx="2050">
                  <c:v>2050</c:v>
                </c:pt>
                <c:pt idx="2051">
                  <c:v>2051</c:v>
                </c:pt>
                <c:pt idx="2052">
                  <c:v>2052</c:v>
                </c:pt>
                <c:pt idx="2053">
                  <c:v>2053</c:v>
                </c:pt>
                <c:pt idx="2054">
                  <c:v>2054</c:v>
                </c:pt>
                <c:pt idx="2055">
                  <c:v>2055</c:v>
                </c:pt>
                <c:pt idx="2056">
                  <c:v>2056</c:v>
                </c:pt>
                <c:pt idx="2057">
                  <c:v>2057</c:v>
                </c:pt>
                <c:pt idx="2058">
                  <c:v>2058</c:v>
                </c:pt>
                <c:pt idx="2059">
                  <c:v>2059</c:v>
                </c:pt>
                <c:pt idx="2060">
                  <c:v>2060</c:v>
                </c:pt>
                <c:pt idx="2061">
                  <c:v>2061</c:v>
                </c:pt>
                <c:pt idx="2062">
                  <c:v>2062</c:v>
                </c:pt>
                <c:pt idx="2063">
                  <c:v>2063</c:v>
                </c:pt>
                <c:pt idx="2064">
                  <c:v>2064</c:v>
                </c:pt>
                <c:pt idx="2065">
                  <c:v>2065</c:v>
                </c:pt>
                <c:pt idx="2066">
                  <c:v>2066</c:v>
                </c:pt>
                <c:pt idx="2067">
                  <c:v>2067</c:v>
                </c:pt>
                <c:pt idx="2068">
                  <c:v>2068</c:v>
                </c:pt>
                <c:pt idx="2069">
                  <c:v>2069</c:v>
                </c:pt>
                <c:pt idx="2070">
                  <c:v>2070</c:v>
                </c:pt>
                <c:pt idx="2071">
                  <c:v>2071</c:v>
                </c:pt>
                <c:pt idx="2072">
                  <c:v>2072</c:v>
                </c:pt>
                <c:pt idx="2073">
                  <c:v>2073</c:v>
                </c:pt>
                <c:pt idx="2074">
                  <c:v>2074</c:v>
                </c:pt>
                <c:pt idx="2075">
                  <c:v>2075</c:v>
                </c:pt>
                <c:pt idx="2076">
                  <c:v>2076</c:v>
                </c:pt>
                <c:pt idx="2077">
                  <c:v>2077</c:v>
                </c:pt>
                <c:pt idx="2078">
                  <c:v>2078</c:v>
                </c:pt>
                <c:pt idx="2079">
                  <c:v>2079</c:v>
                </c:pt>
                <c:pt idx="2080">
                  <c:v>2080</c:v>
                </c:pt>
                <c:pt idx="2081">
                  <c:v>2081</c:v>
                </c:pt>
                <c:pt idx="2082">
                  <c:v>2082</c:v>
                </c:pt>
                <c:pt idx="2083">
                  <c:v>2083</c:v>
                </c:pt>
                <c:pt idx="2084">
                  <c:v>2084</c:v>
                </c:pt>
                <c:pt idx="2085">
                  <c:v>2085</c:v>
                </c:pt>
                <c:pt idx="2086">
                  <c:v>2086</c:v>
                </c:pt>
                <c:pt idx="2087">
                  <c:v>2087</c:v>
                </c:pt>
                <c:pt idx="2088">
                  <c:v>2088</c:v>
                </c:pt>
                <c:pt idx="2089">
                  <c:v>2089</c:v>
                </c:pt>
                <c:pt idx="2090">
                  <c:v>2090</c:v>
                </c:pt>
                <c:pt idx="2091">
                  <c:v>2091</c:v>
                </c:pt>
                <c:pt idx="2092">
                  <c:v>2092</c:v>
                </c:pt>
                <c:pt idx="2093">
                  <c:v>2093</c:v>
                </c:pt>
                <c:pt idx="2094">
                  <c:v>2094</c:v>
                </c:pt>
                <c:pt idx="2095">
                  <c:v>2095</c:v>
                </c:pt>
                <c:pt idx="2096">
                  <c:v>2096</c:v>
                </c:pt>
                <c:pt idx="2097">
                  <c:v>2097</c:v>
                </c:pt>
                <c:pt idx="2098">
                  <c:v>2098</c:v>
                </c:pt>
                <c:pt idx="2099">
                  <c:v>2099</c:v>
                </c:pt>
                <c:pt idx="2100">
                  <c:v>2100</c:v>
                </c:pt>
                <c:pt idx="2101">
                  <c:v>2101</c:v>
                </c:pt>
                <c:pt idx="2102">
                  <c:v>2102</c:v>
                </c:pt>
                <c:pt idx="2103">
                  <c:v>2103</c:v>
                </c:pt>
                <c:pt idx="2104">
                  <c:v>2104</c:v>
                </c:pt>
                <c:pt idx="2105">
                  <c:v>2105</c:v>
                </c:pt>
                <c:pt idx="2106">
                  <c:v>2106</c:v>
                </c:pt>
                <c:pt idx="2107">
                  <c:v>2107</c:v>
                </c:pt>
                <c:pt idx="2108">
                  <c:v>2108</c:v>
                </c:pt>
                <c:pt idx="2109">
                  <c:v>2109</c:v>
                </c:pt>
                <c:pt idx="2110">
                  <c:v>2110</c:v>
                </c:pt>
                <c:pt idx="2111">
                  <c:v>2111</c:v>
                </c:pt>
                <c:pt idx="2112">
                  <c:v>2112</c:v>
                </c:pt>
                <c:pt idx="2113">
                  <c:v>2113</c:v>
                </c:pt>
                <c:pt idx="2114">
                  <c:v>2114</c:v>
                </c:pt>
                <c:pt idx="2115">
                  <c:v>2115</c:v>
                </c:pt>
                <c:pt idx="2116">
                  <c:v>2116</c:v>
                </c:pt>
                <c:pt idx="2117">
                  <c:v>2117</c:v>
                </c:pt>
                <c:pt idx="2118">
                  <c:v>2118</c:v>
                </c:pt>
                <c:pt idx="2119">
                  <c:v>2119</c:v>
                </c:pt>
                <c:pt idx="2120">
                  <c:v>2120</c:v>
                </c:pt>
                <c:pt idx="2121">
                  <c:v>2121</c:v>
                </c:pt>
                <c:pt idx="2122">
                  <c:v>2122</c:v>
                </c:pt>
                <c:pt idx="2123">
                  <c:v>2123</c:v>
                </c:pt>
                <c:pt idx="2124">
                  <c:v>2124</c:v>
                </c:pt>
                <c:pt idx="2125">
                  <c:v>2125</c:v>
                </c:pt>
                <c:pt idx="2126">
                  <c:v>2126</c:v>
                </c:pt>
                <c:pt idx="2127">
                  <c:v>2127</c:v>
                </c:pt>
                <c:pt idx="2128">
                  <c:v>2128</c:v>
                </c:pt>
                <c:pt idx="2129">
                  <c:v>2129</c:v>
                </c:pt>
                <c:pt idx="2130">
                  <c:v>2130</c:v>
                </c:pt>
                <c:pt idx="2131">
                  <c:v>2131</c:v>
                </c:pt>
                <c:pt idx="2132">
                  <c:v>2132</c:v>
                </c:pt>
                <c:pt idx="2133">
                  <c:v>2133</c:v>
                </c:pt>
                <c:pt idx="2134">
                  <c:v>2134</c:v>
                </c:pt>
                <c:pt idx="2135">
                  <c:v>2135</c:v>
                </c:pt>
                <c:pt idx="2136">
                  <c:v>2136</c:v>
                </c:pt>
                <c:pt idx="2137">
                  <c:v>2137</c:v>
                </c:pt>
                <c:pt idx="2138">
                  <c:v>2138</c:v>
                </c:pt>
                <c:pt idx="2139">
                  <c:v>2139</c:v>
                </c:pt>
                <c:pt idx="2140">
                  <c:v>2140</c:v>
                </c:pt>
                <c:pt idx="2141">
                  <c:v>2141</c:v>
                </c:pt>
                <c:pt idx="2142">
                  <c:v>2142</c:v>
                </c:pt>
                <c:pt idx="2143">
                  <c:v>2143</c:v>
                </c:pt>
                <c:pt idx="2144">
                  <c:v>2144</c:v>
                </c:pt>
                <c:pt idx="2145">
                  <c:v>2145</c:v>
                </c:pt>
                <c:pt idx="2146">
                  <c:v>2146</c:v>
                </c:pt>
                <c:pt idx="2147">
                  <c:v>2147</c:v>
                </c:pt>
                <c:pt idx="2148">
                  <c:v>2148</c:v>
                </c:pt>
                <c:pt idx="2149">
                  <c:v>2149</c:v>
                </c:pt>
                <c:pt idx="2150">
                  <c:v>2150</c:v>
                </c:pt>
                <c:pt idx="2151">
                  <c:v>2151</c:v>
                </c:pt>
                <c:pt idx="2152">
                  <c:v>2152</c:v>
                </c:pt>
                <c:pt idx="2153">
                  <c:v>2153</c:v>
                </c:pt>
                <c:pt idx="2154">
                  <c:v>2154</c:v>
                </c:pt>
                <c:pt idx="2155">
                  <c:v>2155</c:v>
                </c:pt>
                <c:pt idx="2156">
                  <c:v>2156</c:v>
                </c:pt>
                <c:pt idx="2157">
                  <c:v>2157</c:v>
                </c:pt>
                <c:pt idx="2158">
                  <c:v>2158</c:v>
                </c:pt>
                <c:pt idx="2159">
                  <c:v>2159</c:v>
                </c:pt>
                <c:pt idx="2160">
                  <c:v>2160</c:v>
                </c:pt>
                <c:pt idx="2161">
                  <c:v>2161</c:v>
                </c:pt>
                <c:pt idx="2162">
                  <c:v>2162</c:v>
                </c:pt>
                <c:pt idx="2163">
                  <c:v>2163</c:v>
                </c:pt>
                <c:pt idx="2164">
                  <c:v>2164</c:v>
                </c:pt>
                <c:pt idx="2165">
                  <c:v>2165</c:v>
                </c:pt>
                <c:pt idx="2166">
                  <c:v>2166</c:v>
                </c:pt>
                <c:pt idx="2167">
                  <c:v>2167</c:v>
                </c:pt>
                <c:pt idx="2168">
                  <c:v>2168</c:v>
                </c:pt>
                <c:pt idx="2169">
                  <c:v>2169</c:v>
                </c:pt>
                <c:pt idx="2170">
                  <c:v>2170</c:v>
                </c:pt>
                <c:pt idx="2171">
                  <c:v>2171</c:v>
                </c:pt>
                <c:pt idx="2172">
                  <c:v>2172</c:v>
                </c:pt>
                <c:pt idx="2173">
                  <c:v>2173</c:v>
                </c:pt>
                <c:pt idx="2174">
                  <c:v>2174</c:v>
                </c:pt>
                <c:pt idx="2175">
                  <c:v>2175</c:v>
                </c:pt>
                <c:pt idx="2176">
                  <c:v>2176</c:v>
                </c:pt>
                <c:pt idx="2177">
                  <c:v>2177</c:v>
                </c:pt>
                <c:pt idx="2178">
                  <c:v>2178</c:v>
                </c:pt>
                <c:pt idx="2179">
                  <c:v>2179</c:v>
                </c:pt>
                <c:pt idx="2180">
                  <c:v>2180</c:v>
                </c:pt>
                <c:pt idx="2181">
                  <c:v>2181</c:v>
                </c:pt>
                <c:pt idx="2182">
                  <c:v>2182</c:v>
                </c:pt>
                <c:pt idx="2183">
                  <c:v>2183</c:v>
                </c:pt>
                <c:pt idx="2184">
                  <c:v>2184</c:v>
                </c:pt>
                <c:pt idx="2185">
                  <c:v>2185</c:v>
                </c:pt>
                <c:pt idx="2186">
                  <c:v>2186</c:v>
                </c:pt>
                <c:pt idx="2187">
                  <c:v>2187</c:v>
                </c:pt>
                <c:pt idx="2188">
                  <c:v>2188</c:v>
                </c:pt>
                <c:pt idx="2189">
                  <c:v>2189</c:v>
                </c:pt>
                <c:pt idx="2190">
                  <c:v>2190</c:v>
                </c:pt>
                <c:pt idx="2191">
                  <c:v>2191</c:v>
                </c:pt>
                <c:pt idx="2192">
                  <c:v>2192</c:v>
                </c:pt>
                <c:pt idx="2193">
                  <c:v>2193</c:v>
                </c:pt>
                <c:pt idx="2194">
                  <c:v>2194</c:v>
                </c:pt>
                <c:pt idx="2195">
                  <c:v>2195</c:v>
                </c:pt>
                <c:pt idx="2196">
                  <c:v>2196</c:v>
                </c:pt>
                <c:pt idx="2197">
                  <c:v>2197</c:v>
                </c:pt>
                <c:pt idx="2198">
                  <c:v>2198</c:v>
                </c:pt>
                <c:pt idx="2199">
                  <c:v>2199</c:v>
                </c:pt>
                <c:pt idx="2200">
                  <c:v>2200</c:v>
                </c:pt>
                <c:pt idx="2201">
                  <c:v>2201</c:v>
                </c:pt>
                <c:pt idx="2202">
                  <c:v>2202</c:v>
                </c:pt>
                <c:pt idx="2203">
                  <c:v>2203</c:v>
                </c:pt>
                <c:pt idx="2204">
                  <c:v>2204</c:v>
                </c:pt>
                <c:pt idx="2205">
                  <c:v>2205</c:v>
                </c:pt>
                <c:pt idx="2206">
                  <c:v>2206</c:v>
                </c:pt>
                <c:pt idx="2207">
                  <c:v>2207</c:v>
                </c:pt>
                <c:pt idx="2208">
                  <c:v>2208</c:v>
                </c:pt>
                <c:pt idx="2209">
                  <c:v>2209</c:v>
                </c:pt>
                <c:pt idx="2210">
                  <c:v>2210</c:v>
                </c:pt>
                <c:pt idx="2211">
                  <c:v>2211</c:v>
                </c:pt>
                <c:pt idx="2212">
                  <c:v>2212</c:v>
                </c:pt>
                <c:pt idx="2213">
                  <c:v>2213</c:v>
                </c:pt>
                <c:pt idx="2214">
                  <c:v>2214</c:v>
                </c:pt>
                <c:pt idx="2215">
                  <c:v>2215</c:v>
                </c:pt>
                <c:pt idx="2216">
                  <c:v>2216</c:v>
                </c:pt>
                <c:pt idx="2217">
                  <c:v>2217</c:v>
                </c:pt>
                <c:pt idx="2218">
                  <c:v>2218</c:v>
                </c:pt>
                <c:pt idx="2219">
                  <c:v>2219</c:v>
                </c:pt>
                <c:pt idx="2220">
                  <c:v>2220</c:v>
                </c:pt>
                <c:pt idx="2221">
                  <c:v>2221</c:v>
                </c:pt>
                <c:pt idx="2222">
                  <c:v>2222</c:v>
                </c:pt>
                <c:pt idx="2223">
                  <c:v>2223</c:v>
                </c:pt>
                <c:pt idx="2224">
                  <c:v>2224</c:v>
                </c:pt>
                <c:pt idx="2225">
                  <c:v>2225</c:v>
                </c:pt>
                <c:pt idx="2226">
                  <c:v>2226</c:v>
                </c:pt>
                <c:pt idx="2227">
                  <c:v>2227</c:v>
                </c:pt>
                <c:pt idx="2228">
                  <c:v>2228</c:v>
                </c:pt>
                <c:pt idx="2229">
                  <c:v>2229</c:v>
                </c:pt>
                <c:pt idx="2230">
                  <c:v>2230</c:v>
                </c:pt>
                <c:pt idx="2231">
                  <c:v>2231</c:v>
                </c:pt>
                <c:pt idx="2232">
                  <c:v>2232</c:v>
                </c:pt>
                <c:pt idx="2233">
                  <c:v>2233</c:v>
                </c:pt>
                <c:pt idx="2234">
                  <c:v>2234</c:v>
                </c:pt>
                <c:pt idx="2235">
                  <c:v>2235</c:v>
                </c:pt>
                <c:pt idx="2236">
                  <c:v>2236</c:v>
                </c:pt>
                <c:pt idx="2237">
                  <c:v>2237</c:v>
                </c:pt>
                <c:pt idx="2238">
                  <c:v>2238</c:v>
                </c:pt>
                <c:pt idx="2239">
                  <c:v>2239</c:v>
                </c:pt>
                <c:pt idx="2240">
                  <c:v>2240</c:v>
                </c:pt>
                <c:pt idx="2241">
                  <c:v>2241</c:v>
                </c:pt>
                <c:pt idx="2242">
                  <c:v>2242</c:v>
                </c:pt>
                <c:pt idx="2243">
                  <c:v>2243</c:v>
                </c:pt>
                <c:pt idx="2244">
                  <c:v>2244</c:v>
                </c:pt>
                <c:pt idx="2245">
                  <c:v>2245</c:v>
                </c:pt>
                <c:pt idx="2246">
                  <c:v>2246</c:v>
                </c:pt>
                <c:pt idx="2247">
                  <c:v>2247</c:v>
                </c:pt>
                <c:pt idx="2248">
                  <c:v>2248</c:v>
                </c:pt>
                <c:pt idx="2249">
                  <c:v>2249</c:v>
                </c:pt>
                <c:pt idx="2250">
                  <c:v>2250</c:v>
                </c:pt>
                <c:pt idx="2251">
                  <c:v>2251</c:v>
                </c:pt>
                <c:pt idx="2252">
                  <c:v>2252</c:v>
                </c:pt>
                <c:pt idx="2253">
                  <c:v>2253</c:v>
                </c:pt>
                <c:pt idx="2254">
                  <c:v>2254</c:v>
                </c:pt>
                <c:pt idx="2255">
                  <c:v>2255</c:v>
                </c:pt>
                <c:pt idx="2256">
                  <c:v>2256</c:v>
                </c:pt>
                <c:pt idx="2257">
                  <c:v>2257</c:v>
                </c:pt>
                <c:pt idx="2258">
                  <c:v>2258</c:v>
                </c:pt>
                <c:pt idx="2259">
                  <c:v>2259</c:v>
                </c:pt>
                <c:pt idx="2260">
                  <c:v>2260</c:v>
                </c:pt>
                <c:pt idx="2261">
                  <c:v>2261</c:v>
                </c:pt>
                <c:pt idx="2262">
                  <c:v>2262</c:v>
                </c:pt>
                <c:pt idx="2263">
                  <c:v>2263</c:v>
                </c:pt>
                <c:pt idx="2264">
                  <c:v>2264</c:v>
                </c:pt>
                <c:pt idx="2265">
                  <c:v>2265</c:v>
                </c:pt>
                <c:pt idx="2266">
                  <c:v>2266</c:v>
                </c:pt>
                <c:pt idx="2267">
                  <c:v>2267</c:v>
                </c:pt>
                <c:pt idx="2268">
                  <c:v>2268</c:v>
                </c:pt>
                <c:pt idx="2269">
                  <c:v>2269</c:v>
                </c:pt>
                <c:pt idx="2270">
                  <c:v>2270</c:v>
                </c:pt>
                <c:pt idx="2271">
                  <c:v>2271</c:v>
                </c:pt>
                <c:pt idx="2272">
                  <c:v>2272</c:v>
                </c:pt>
                <c:pt idx="2273">
                  <c:v>2273</c:v>
                </c:pt>
                <c:pt idx="2274">
                  <c:v>2274</c:v>
                </c:pt>
                <c:pt idx="2275">
                  <c:v>2275</c:v>
                </c:pt>
                <c:pt idx="2276">
                  <c:v>2276</c:v>
                </c:pt>
                <c:pt idx="2277">
                  <c:v>2277</c:v>
                </c:pt>
                <c:pt idx="2278">
                  <c:v>2278</c:v>
                </c:pt>
                <c:pt idx="2279">
                  <c:v>2279</c:v>
                </c:pt>
                <c:pt idx="2280">
                  <c:v>2280</c:v>
                </c:pt>
                <c:pt idx="2281">
                  <c:v>2281</c:v>
                </c:pt>
                <c:pt idx="2282">
                  <c:v>2282</c:v>
                </c:pt>
                <c:pt idx="2283">
                  <c:v>2283</c:v>
                </c:pt>
                <c:pt idx="2284">
                  <c:v>2284</c:v>
                </c:pt>
                <c:pt idx="2285">
                  <c:v>2285</c:v>
                </c:pt>
                <c:pt idx="2286">
                  <c:v>2286</c:v>
                </c:pt>
                <c:pt idx="2287">
                  <c:v>2287</c:v>
                </c:pt>
                <c:pt idx="2288">
                  <c:v>2288</c:v>
                </c:pt>
                <c:pt idx="2289">
                  <c:v>2289</c:v>
                </c:pt>
                <c:pt idx="2290">
                  <c:v>2290</c:v>
                </c:pt>
                <c:pt idx="2291">
                  <c:v>2291</c:v>
                </c:pt>
                <c:pt idx="2292">
                  <c:v>2292</c:v>
                </c:pt>
                <c:pt idx="2293">
                  <c:v>2293</c:v>
                </c:pt>
                <c:pt idx="2294">
                  <c:v>2294</c:v>
                </c:pt>
                <c:pt idx="2295">
                  <c:v>2295</c:v>
                </c:pt>
                <c:pt idx="2296">
                  <c:v>2296</c:v>
                </c:pt>
                <c:pt idx="2297">
                  <c:v>2297</c:v>
                </c:pt>
                <c:pt idx="2298">
                  <c:v>2298</c:v>
                </c:pt>
                <c:pt idx="2299">
                  <c:v>2299</c:v>
                </c:pt>
                <c:pt idx="2300">
                  <c:v>2300</c:v>
                </c:pt>
                <c:pt idx="2301">
                  <c:v>2301</c:v>
                </c:pt>
                <c:pt idx="2302">
                  <c:v>2302</c:v>
                </c:pt>
                <c:pt idx="2303">
                  <c:v>2303</c:v>
                </c:pt>
                <c:pt idx="2304">
                  <c:v>2304</c:v>
                </c:pt>
                <c:pt idx="2305">
                  <c:v>2305</c:v>
                </c:pt>
                <c:pt idx="2306">
                  <c:v>2306</c:v>
                </c:pt>
                <c:pt idx="2307">
                  <c:v>2307</c:v>
                </c:pt>
                <c:pt idx="2308">
                  <c:v>2308</c:v>
                </c:pt>
                <c:pt idx="2309">
                  <c:v>2309</c:v>
                </c:pt>
                <c:pt idx="2310">
                  <c:v>2310</c:v>
                </c:pt>
                <c:pt idx="2311">
                  <c:v>2311</c:v>
                </c:pt>
                <c:pt idx="2312">
                  <c:v>2312</c:v>
                </c:pt>
                <c:pt idx="2313">
                  <c:v>2313</c:v>
                </c:pt>
                <c:pt idx="2314">
                  <c:v>2314</c:v>
                </c:pt>
                <c:pt idx="2315">
                  <c:v>2315</c:v>
                </c:pt>
                <c:pt idx="2316">
                  <c:v>2316</c:v>
                </c:pt>
                <c:pt idx="2317">
                  <c:v>2317</c:v>
                </c:pt>
                <c:pt idx="2318">
                  <c:v>2318</c:v>
                </c:pt>
                <c:pt idx="2319">
                  <c:v>2319</c:v>
                </c:pt>
                <c:pt idx="2320">
                  <c:v>2320</c:v>
                </c:pt>
                <c:pt idx="2321">
                  <c:v>2321</c:v>
                </c:pt>
                <c:pt idx="2322">
                  <c:v>2322</c:v>
                </c:pt>
                <c:pt idx="2323">
                  <c:v>2323</c:v>
                </c:pt>
                <c:pt idx="2324">
                  <c:v>2324</c:v>
                </c:pt>
                <c:pt idx="2325">
                  <c:v>2325</c:v>
                </c:pt>
                <c:pt idx="2326">
                  <c:v>2326</c:v>
                </c:pt>
                <c:pt idx="2327">
                  <c:v>2327</c:v>
                </c:pt>
                <c:pt idx="2328">
                  <c:v>2328</c:v>
                </c:pt>
                <c:pt idx="2329">
                  <c:v>2329</c:v>
                </c:pt>
                <c:pt idx="2330">
                  <c:v>2330</c:v>
                </c:pt>
                <c:pt idx="2331">
                  <c:v>2331</c:v>
                </c:pt>
                <c:pt idx="2332">
                  <c:v>2332</c:v>
                </c:pt>
                <c:pt idx="2333">
                  <c:v>2333</c:v>
                </c:pt>
                <c:pt idx="2334">
                  <c:v>2334</c:v>
                </c:pt>
                <c:pt idx="2335">
                  <c:v>2335</c:v>
                </c:pt>
                <c:pt idx="2336">
                  <c:v>2336</c:v>
                </c:pt>
                <c:pt idx="2337">
                  <c:v>2337</c:v>
                </c:pt>
                <c:pt idx="2338">
                  <c:v>2338</c:v>
                </c:pt>
                <c:pt idx="2339">
                  <c:v>2339</c:v>
                </c:pt>
                <c:pt idx="2340">
                  <c:v>2340</c:v>
                </c:pt>
                <c:pt idx="2341">
                  <c:v>2341</c:v>
                </c:pt>
                <c:pt idx="2342">
                  <c:v>2342</c:v>
                </c:pt>
                <c:pt idx="2343">
                  <c:v>2343</c:v>
                </c:pt>
                <c:pt idx="2344">
                  <c:v>2344</c:v>
                </c:pt>
                <c:pt idx="2345">
                  <c:v>2345</c:v>
                </c:pt>
                <c:pt idx="2346">
                  <c:v>2346</c:v>
                </c:pt>
                <c:pt idx="2347">
                  <c:v>2347</c:v>
                </c:pt>
                <c:pt idx="2348">
                  <c:v>2348</c:v>
                </c:pt>
                <c:pt idx="2349">
                  <c:v>2349</c:v>
                </c:pt>
                <c:pt idx="2350">
                  <c:v>2350</c:v>
                </c:pt>
                <c:pt idx="2351">
                  <c:v>2351</c:v>
                </c:pt>
                <c:pt idx="2352">
                  <c:v>2352</c:v>
                </c:pt>
                <c:pt idx="2353">
                  <c:v>2353</c:v>
                </c:pt>
                <c:pt idx="2354">
                  <c:v>2354</c:v>
                </c:pt>
                <c:pt idx="2355">
                  <c:v>2355</c:v>
                </c:pt>
                <c:pt idx="2356">
                  <c:v>2356</c:v>
                </c:pt>
                <c:pt idx="2357">
                  <c:v>2357</c:v>
                </c:pt>
                <c:pt idx="2358">
                  <c:v>2358</c:v>
                </c:pt>
                <c:pt idx="2359">
                  <c:v>2359</c:v>
                </c:pt>
                <c:pt idx="2360">
                  <c:v>2360</c:v>
                </c:pt>
                <c:pt idx="2361">
                  <c:v>2361</c:v>
                </c:pt>
                <c:pt idx="2362">
                  <c:v>2362</c:v>
                </c:pt>
                <c:pt idx="2363">
                  <c:v>2363</c:v>
                </c:pt>
                <c:pt idx="2364">
                  <c:v>2364</c:v>
                </c:pt>
                <c:pt idx="2365">
                  <c:v>2365</c:v>
                </c:pt>
                <c:pt idx="2366">
                  <c:v>2366</c:v>
                </c:pt>
                <c:pt idx="2367">
                  <c:v>2367</c:v>
                </c:pt>
                <c:pt idx="2368">
                  <c:v>2368</c:v>
                </c:pt>
                <c:pt idx="2369">
                  <c:v>2369</c:v>
                </c:pt>
                <c:pt idx="2370">
                  <c:v>2370</c:v>
                </c:pt>
                <c:pt idx="2371">
                  <c:v>2371</c:v>
                </c:pt>
                <c:pt idx="2372">
                  <c:v>2372</c:v>
                </c:pt>
                <c:pt idx="2373">
                  <c:v>2373</c:v>
                </c:pt>
                <c:pt idx="2374">
                  <c:v>2374</c:v>
                </c:pt>
                <c:pt idx="2375">
                  <c:v>2375</c:v>
                </c:pt>
                <c:pt idx="2376">
                  <c:v>2376</c:v>
                </c:pt>
                <c:pt idx="2377">
                  <c:v>2377</c:v>
                </c:pt>
                <c:pt idx="2378">
                  <c:v>2378</c:v>
                </c:pt>
                <c:pt idx="2379">
                  <c:v>2379</c:v>
                </c:pt>
                <c:pt idx="2380">
                  <c:v>2380</c:v>
                </c:pt>
                <c:pt idx="2381">
                  <c:v>2381</c:v>
                </c:pt>
                <c:pt idx="2382">
                  <c:v>2382</c:v>
                </c:pt>
                <c:pt idx="2383">
                  <c:v>2383</c:v>
                </c:pt>
                <c:pt idx="2384">
                  <c:v>2384</c:v>
                </c:pt>
                <c:pt idx="2385">
                  <c:v>2385</c:v>
                </c:pt>
                <c:pt idx="2386">
                  <c:v>2386</c:v>
                </c:pt>
                <c:pt idx="2387">
                  <c:v>2387</c:v>
                </c:pt>
                <c:pt idx="2388">
                  <c:v>2388</c:v>
                </c:pt>
                <c:pt idx="2389">
                  <c:v>2389</c:v>
                </c:pt>
                <c:pt idx="2390">
                  <c:v>2390</c:v>
                </c:pt>
                <c:pt idx="2391">
                  <c:v>2391</c:v>
                </c:pt>
                <c:pt idx="2392">
                  <c:v>2392</c:v>
                </c:pt>
                <c:pt idx="2393">
                  <c:v>2393</c:v>
                </c:pt>
                <c:pt idx="2394">
                  <c:v>2394</c:v>
                </c:pt>
                <c:pt idx="2395">
                  <c:v>2395</c:v>
                </c:pt>
                <c:pt idx="2396">
                  <c:v>2396</c:v>
                </c:pt>
                <c:pt idx="2397">
                  <c:v>2397</c:v>
                </c:pt>
                <c:pt idx="2398">
                  <c:v>2398</c:v>
                </c:pt>
                <c:pt idx="2399">
                  <c:v>2399</c:v>
                </c:pt>
                <c:pt idx="2400">
                  <c:v>2400</c:v>
                </c:pt>
                <c:pt idx="2401">
                  <c:v>2401</c:v>
                </c:pt>
                <c:pt idx="2402">
                  <c:v>2402</c:v>
                </c:pt>
                <c:pt idx="2403">
                  <c:v>2403</c:v>
                </c:pt>
                <c:pt idx="2404">
                  <c:v>2404</c:v>
                </c:pt>
                <c:pt idx="2405">
                  <c:v>2405</c:v>
                </c:pt>
                <c:pt idx="2406">
                  <c:v>2406</c:v>
                </c:pt>
                <c:pt idx="2407">
                  <c:v>2407</c:v>
                </c:pt>
                <c:pt idx="2408">
                  <c:v>2408</c:v>
                </c:pt>
                <c:pt idx="2409">
                  <c:v>2409</c:v>
                </c:pt>
                <c:pt idx="2410">
                  <c:v>2410</c:v>
                </c:pt>
                <c:pt idx="2411">
                  <c:v>2411</c:v>
                </c:pt>
                <c:pt idx="2412">
                  <c:v>2412</c:v>
                </c:pt>
                <c:pt idx="2413">
                  <c:v>2413</c:v>
                </c:pt>
                <c:pt idx="2414">
                  <c:v>2414</c:v>
                </c:pt>
                <c:pt idx="2415">
                  <c:v>2415</c:v>
                </c:pt>
                <c:pt idx="2416">
                  <c:v>2416</c:v>
                </c:pt>
                <c:pt idx="2417">
                  <c:v>2417</c:v>
                </c:pt>
                <c:pt idx="2418">
                  <c:v>2418</c:v>
                </c:pt>
                <c:pt idx="2419">
                  <c:v>2419</c:v>
                </c:pt>
                <c:pt idx="2420">
                  <c:v>2420</c:v>
                </c:pt>
                <c:pt idx="2421">
                  <c:v>2421</c:v>
                </c:pt>
                <c:pt idx="2422">
                  <c:v>2422</c:v>
                </c:pt>
                <c:pt idx="2423">
                  <c:v>2423</c:v>
                </c:pt>
                <c:pt idx="2424">
                  <c:v>2424</c:v>
                </c:pt>
                <c:pt idx="2425">
                  <c:v>2425</c:v>
                </c:pt>
                <c:pt idx="2426">
                  <c:v>2426</c:v>
                </c:pt>
                <c:pt idx="2427">
                  <c:v>2427</c:v>
                </c:pt>
                <c:pt idx="2428">
                  <c:v>2428</c:v>
                </c:pt>
                <c:pt idx="2429">
                  <c:v>2429</c:v>
                </c:pt>
                <c:pt idx="2430">
                  <c:v>2430</c:v>
                </c:pt>
                <c:pt idx="2431">
                  <c:v>2431</c:v>
                </c:pt>
                <c:pt idx="2432">
                  <c:v>2432</c:v>
                </c:pt>
                <c:pt idx="2433">
                  <c:v>2433</c:v>
                </c:pt>
                <c:pt idx="2434">
                  <c:v>2434</c:v>
                </c:pt>
                <c:pt idx="2435">
                  <c:v>2435</c:v>
                </c:pt>
                <c:pt idx="2436">
                  <c:v>2436</c:v>
                </c:pt>
                <c:pt idx="2437">
                  <c:v>2437</c:v>
                </c:pt>
                <c:pt idx="2438">
                  <c:v>2438</c:v>
                </c:pt>
                <c:pt idx="2439">
                  <c:v>2439</c:v>
                </c:pt>
                <c:pt idx="2440">
                  <c:v>2440</c:v>
                </c:pt>
                <c:pt idx="2441">
                  <c:v>2441</c:v>
                </c:pt>
                <c:pt idx="2442">
                  <c:v>2442</c:v>
                </c:pt>
                <c:pt idx="2443">
                  <c:v>2443</c:v>
                </c:pt>
                <c:pt idx="2444">
                  <c:v>2444</c:v>
                </c:pt>
                <c:pt idx="2445">
                  <c:v>2445</c:v>
                </c:pt>
                <c:pt idx="2446">
                  <c:v>2446</c:v>
                </c:pt>
                <c:pt idx="2447">
                  <c:v>2447</c:v>
                </c:pt>
                <c:pt idx="2448">
                  <c:v>2448</c:v>
                </c:pt>
                <c:pt idx="2449">
                  <c:v>2449</c:v>
                </c:pt>
                <c:pt idx="2450">
                  <c:v>2450</c:v>
                </c:pt>
                <c:pt idx="2451">
                  <c:v>2451</c:v>
                </c:pt>
                <c:pt idx="2452">
                  <c:v>2452</c:v>
                </c:pt>
                <c:pt idx="2453">
                  <c:v>2453</c:v>
                </c:pt>
                <c:pt idx="2454">
                  <c:v>2454</c:v>
                </c:pt>
                <c:pt idx="2455">
                  <c:v>2455</c:v>
                </c:pt>
                <c:pt idx="2456">
                  <c:v>2456</c:v>
                </c:pt>
                <c:pt idx="2457">
                  <c:v>2457</c:v>
                </c:pt>
                <c:pt idx="2458">
                  <c:v>2458</c:v>
                </c:pt>
                <c:pt idx="2459">
                  <c:v>2459</c:v>
                </c:pt>
                <c:pt idx="2460">
                  <c:v>2460</c:v>
                </c:pt>
                <c:pt idx="2461">
                  <c:v>2461</c:v>
                </c:pt>
                <c:pt idx="2462">
                  <c:v>2462</c:v>
                </c:pt>
                <c:pt idx="2463">
                  <c:v>2463</c:v>
                </c:pt>
                <c:pt idx="2464">
                  <c:v>2464</c:v>
                </c:pt>
                <c:pt idx="2465">
                  <c:v>2465</c:v>
                </c:pt>
                <c:pt idx="2466">
                  <c:v>2466</c:v>
                </c:pt>
                <c:pt idx="2467">
                  <c:v>2467</c:v>
                </c:pt>
                <c:pt idx="2468">
                  <c:v>2468</c:v>
                </c:pt>
                <c:pt idx="2469">
                  <c:v>2469</c:v>
                </c:pt>
                <c:pt idx="2470">
                  <c:v>2470</c:v>
                </c:pt>
                <c:pt idx="2471">
                  <c:v>2471</c:v>
                </c:pt>
                <c:pt idx="2472">
                  <c:v>2472</c:v>
                </c:pt>
                <c:pt idx="2473">
                  <c:v>2473</c:v>
                </c:pt>
                <c:pt idx="2474">
                  <c:v>2474</c:v>
                </c:pt>
                <c:pt idx="2475">
                  <c:v>2475</c:v>
                </c:pt>
                <c:pt idx="2476">
                  <c:v>2476</c:v>
                </c:pt>
                <c:pt idx="2477">
                  <c:v>2477</c:v>
                </c:pt>
                <c:pt idx="2478">
                  <c:v>2478</c:v>
                </c:pt>
                <c:pt idx="2479">
                  <c:v>2479</c:v>
                </c:pt>
                <c:pt idx="2480">
                  <c:v>2480</c:v>
                </c:pt>
                <c:pt idx="2481">
                  <c:v>2481</c:v>
                </c:pt>
                <c:pt idx="2482">
                  <c:v>2482</c:v>
                </c:pt>
                <c:pt idx="2483">
                  <c:v>2483</c:v>
                </c:pt>
                <c:pt idx="2484">
                  <c:v>2484</c:v>
                </c:pt>
                <c:pt idx="2485">
                  <c:v>2485</c:v>
                </c:pt>
                <c:pt idx="2486">
                  <c:v>2486</c:v>
                </c:pt>
                <c:pt idx="2487">
                  <c:v>2487</c:v>
                </c:pt>
                <c:pt idx="2488">
                  <c:v>2488</c:v>
                </c:pt>
                <c:pt idx="2489">
                  <c:v>2489</c:v>
                </c:pt>
                <c:pt idx="2490">
                  <c:v>2490</c:v>
                </c:pt>
                <c:pt idx="2491">
                  <c:v>2491</c:v>
                </c:pt>
                <c:pt idx="2492">
                  <c:v>2492</c:v>
                </c:pt>
                <c:pt idx="2493">
                  <c:v>2493</c:v>
                </c:pt>
                <c:pt idx="2494">
                  <c:v>2494</c:v>
                </c:pt>
                <c:pt idx="2495">
                  <c:v>2495</c:v>
                </c:pt>
                <c:pt idx="2496">
                  <c:v>2496</c:v>
                </c:pt>
                <c:pt idx="2497">
                  <c:v>2497</c:v>
                </c:pt>
                <c:pt idx="2498">
                  <c:v>2498</c:v>
                </c:pt>
                <c:pt idx="2499">
                  <c:v>2499</c:v>
                </c:pt>
                <c:pt idx="2500">
                  <c:v>2500</c:v>
                </c:pt>
                <c:pt idx="2501">
                  <c:v>2501</c:v>
                </c:pt>
                <c:pt idx="2502">
                  <c:v>2502</c:v>
                </c:pt>
                <c:pt idx="2503">
                  <c:v>2503</c:v>
                </c:pt>
                <c:pt idx="2504">
                  <c:v>2504</c:v>
                </c:pt>
                <c:pt idx="2505">
                  <c:v>2505</c:v>
                </c:pt>
                <c:pt idx="2506">
                  <c:v>2506</c:v>
                </c:pt>
                <c:pt idx="2507">
                  <c:v>2507</c:v>
                </c:pt>
                <c:pt idx="2508">
                  <c:v>2508</c:v>
                </c:pt>
                <c:pt idx="2509">
                  <c:v>2509</c:v>
                </c:pt>
                <c:pt idx="2510">
                  <c:v>2510</c:v>
                </c:pt>
                <c:pt idx="2511">
                  <c:v>2511</c:v>
                </c:pt>
                <c:pt idx="2512">
                  <c:v>2512</c:v>
                </c:pt>
                <c:pt idx="2513">
                  <c:v>2513</c:v>
                </c:pt>
                <c:pt idx="2514">
                  <c:v>2514</c:v>
                </c:pt>
                <c:pt idx="2515">
                  <c:v>2515</c:v>
                </c:pt>
                <c:pt idx="2516">
                  <c:v>2516</c:v>
                </c:pt>
                <c:pt idx="2517">
                  <c:v>2517</c:v>
                </c:pt>
                <c:pt idx="2518">
                  <c:v>2518</c:v>
                </c:pt>
                <c:pt idx="2519">
                  <c:v>2519</c:v>
                </c:pt>
                <c:pt idx="2520">
                  <c:v>2520</c:v>
                </c:pt>
                <c:pt idx="2521">
                  <c:v>2521</c:v>
                </c:pt>
                <c:pt idx="2522">
                  <c:v>2522</c:v>
                </c:pt>
                <c:pt idx="2523">
                  <c:v>2523</c:v>
                </c:pt>
                <c:pt idx="2524">
                  <c:v>2524</c:v>
                </c:pt>
                <c:pt idx="2525">
                  <c:v>2525</c:v>
                </c:pt>
                <c:pt idx="2526">
                  <c:v>2526</c:v>
                </c:pt>
                <c:pt idx="2527">
                  <c:v>2527</c:v>
                </c:pt>
                <c:pt idx="2528">
                  <c:v>2528</c:v>
                </c:pt>
                <c:pt idx="2529">
                  <c:v>2529</c:v>
                </c:pt>
                <c:pt idx="2530">
                  <c:v>2530</c:v>
                </c:pt>
                <c:pt idx="2531">
                  <c:v>2531</c:v>
                </c:pt>
                <c:pt idx="2532">
                  <c:v>2532</c:v>
                </c:pt>
                <c:pt idx="2533">
                  <c:v>2533</c:v>
                </c:pt>
                <c:pt idx="2534">
                  <c:v>2534</c:v>
                </c:pt>
                <c:pt idx="2535">
                  <c:v>2535</c:v>
                </c:pt>
                <c:pt idx="2536">
                  <c:v>2536</c:v>
                </c:pt>
                <c:pt idx="2537">
                  <c:v>2537</c:v>
                </c:pt>
                <c:pt idx="2538">
                  <c:v>2538</c:v>
                </c:pt>
                <c:pt idx="2539">
                  <c:v>2539</c:v>
                </c:pt>
                <c:pt idx="2540">
                  <c:v>2540</c:v>
                </c:pt>
                <c:pt idx="2541">
                  <c:v>2541</c:v>
                </c:pt>
                <c:pt idx="2542">
                  <c:v>2542</c:v>
                </c:pt>
                <c:pt idx="2543">
                  <c:v>2543</c:v>
                </c:pt>
                <c:pt idx="2544">
                  <c:v>2544</c:v>
                </c:pt>
                <c:pt idx="2545">
                  <c:v>2545</c:v>
                </c:pt>
                <c:pt idx="2546">
                  <c:v>2546</c:v>
                </c:pt>
                <c:pt idx="2547">
                  <c:v>2547</c:v>
                </c:pt>
                <c:pt idx="2548">
                  <c:v>2548</c:v>
                </c:pt>
                <c:pt idx="2549">
                  <c:v>2549</c:v>
                </c:pt>
                <c:pt idx="2550">
                  <c:v>2550</c:v>
                </c:pt>
                <c:pt idx="2551">
                  <c:v>2551</c:v>
                </c:pt>
                <c:pt idx="2552">
                  <c:v>2552</c:v>
                </c:pt>
                <c:pt idx="2553">
                  <c:v>2553</c:v>
                </c:pt>
                <c:pt idx="2554">
                  <c:v>2554</c:v>
                </c:pt>
                <c:pt idx="2555">
                  <c:v>2555</c:v>
                </c:pt>
                <c:pt idx="2556">
                  <c:v>2556</c:v>
                </c:pt>
                <c:pt idx="2557">
                  <c:v>2557</c:v>
                </c:pt>
                <c:pt idx="2558">
                  <c:v>2558</c:v>
                </c:pt>
                <c:pt idx="2559">
                  <c:v>2559</c:v>
                </c:pt>
                <c:pt idx="2560">
                  <c:v>2560</c:v>
                </c:pt>
                <c:pt idx="2561">
                  <c:v>2561</c:v>
                </c:pt>
                <c:pt idx="2562">
                  <c:v>2562</c:v>
                </c:pt>
                <c:pt idx="2563">
                  <c:v>2563</c:v>
                </c:pt>
                <c:pt idx="2564">
                  <c:v>2564</c:v>
                </c:pt>
                <c:pt idx="2565">
                  <c:v>2565</c:v>
                </c:pt>
                <c:pt idx="2566">
                  <c:v>2566</c:v>
                </c:pt>
                <c:pt idx="2567">
                  <c:v>2567</c:v>
                </c:pt>
                <c:pt idx="2568">
                  <c:v>2568</c:v>
                </c:pt>
                <c:pt idx="2569">
                  <c:v>2569</c:v>
                </c:pt>
                <c:pt idx="2570">
                  <c:v>2570</c:v>
                </c:pt>
                <c:pt idx="2571">
                  <c:v>2571</c:v>
                </c:pt>
                <c:pt idx="2572">
                  <c:v>2572</c:v>
                </c:pt>
                <c:pt idx="2573">
                  <c:v>2573</c:v>
                </c:pt>
                <c:pt idx="2574">
                  <c:v>2574</c:v>
                </c:pt>
                <c:pt idx="2575">
                  <c:v>2575</c:v>
                </c:pt>
                <c:pt idx="2576">
                  <c:v>2576</c:v>
                </c:pt>
                <c:pt idx="2577">
                  <c:v>2577</c:v>
                </c:pt>
                <c:pt idx="2578">
                  <c:v>2578</c:v>
                </c:pt>
                <c:pt idx="2579">
                  <c:v>2579</c:v>
                </c:pt>
                <c:pt idx="2580">
                  <c:v>2580</c:v>
                </c:pt>
                <c:pt idx="2581">
                  <c:v>2581</c:v>
                </c:pt>
                <c:pt idx="2582">
                  <c:v>2582</c:v>
                </c:pt>
                <c:pt idx="2583">
                  <c:v>2583</c:v>
                </c:pt>
                <c:pt idx="2584">
                  <c:v>2584</c:v>
                </c:pt>
                <c:pt idx="2585">
                  <c:v>2585</c:v>
                </c:pt>
                <c:pt idx="2586">
                  <c:v>2586</c:v>
                </c:pt>
                <c:pt idx="2587">
                  <c:v>2587</c:v>
                </c:pt>
                <c:pt idx="2588">
                  <c:v>2588</c:v>
                </c:pt>
                <c:pt idx="2589">
                  <c:v>2589</c:v>
                </c:pt>
                <c:pt idx="2590">
                  <c:v>2590</c:v>
                </c:pt>
                <c:pt idx="2591">
                  <c:v>2591</c:v>
                </c:pt>
                <c:pt idx="2592">
                  <c:v>2592</c:v>
                </c:pt>
                <c:pt idx="2593">
                  <c:v>2593</c:v>
                </c:pt>
                <c:pt idx="2594">
                  <c:v>2594</c:v>
                </c:pt>
                <c:pt idx="2595">
                  <c:v>2595</c:v>
                </c:pt>
                <c:pt idx="2596">
                  <c:v>2596</c:v>
                </c:pt>
                <c:pt idx="2597">
                  <c:v>2597</c:v>
                </c:pt>
                <c:pt idx="2598">
                  <c:v>2598</c:v>
                </c:pt>
                <c:pt idx="2599">
                  <c:v>2599</c:v>
                </c:pt>
                <c:pt idx="2600">
                  <c:v>2600</c:v>
                </c:pt>
                <c:pt idx="2601">
                  <c:v>2601</c:v>
                </c:pt>
                <c:pt idx="2602">
                  <c:v>2602</c:v>
                </c:pt>
                <c:pt idx="2603">
                  <c:v>2603</c:v>
                </c:pt>
                <c:pt idx="2604">
                  <c:v>2604</c:v>
                </c:pt>
                <c:pt idx="2605">
                  <c:v>2605</c:v>
                </c:pt>
                <c:pt idx="2606">
                  <c:v>2606</c:v>
                </c:pt>
                <c:pt idx="2607">
                  <c:v>2607</c:v>
                </c:pt>
                <c:pt idx="2608">
                  <c:v>2608</c:v>
                </c:pt>
                <c:pt idx="2609">
                  <c:v>2609</c:v>
                </c:pt>
                <c:pt idx="2610">
                  <c:v>2610</c:v>
                </c:pt>
                <c:pt idx="2611">
                  <c:v>2611</c:v>
                </c:pt>
                <c:pt idx="2612">
                  <c:v>2612</c:v>
                </c:pt>
                <c:pt idx="2613">
                  <c:v>2613</c:v>
                </c:pt>
                <c:pt idx="2614">
                  <c:v>2614</c:v>
                </c:pt>
                <c:pt idx="2615">
                  <c:v>2615</c:v>
                </c:pt>
                <c:pt idx="2616">
                  <c:v>2616</c:v>
                </c:pt>
                <c:pt idx="2617">
                  <c:v>2617</c:v>
                </c:pt>
                <c:pt idx="2618">
                  <c:v>2618</c:v>
                </c:pt>
                <c:pt idx="2619">
                  <c:v>2619</c:v>
                </c:pt>
                <c:pt idx="2620">
                  <c:v>2620</c:v>
                </c:pt>
                <c:pt idx="2621">
                  <c:v>2621</c:v>
                </c:pt>
                <c:pt idx="2622">
                  <c:v>2622</c:v>
                </c:pt>
                <c:pt idx="2623">
                  <c:v>2623</c:v>
                </c:pt>
                <c:pt idx="2624">
                  <c:v>2624</c:v>
                </c:pt>
                <c:pt idx="2625">
                  <c:v>2625</c:v>
                </c:pt>
                <c:pt idx="2626">
                  <c:v>2626</c:v>
                </c:pt>
                <c:pt idx="2627">
                  <c:v>2627</c:v>
                </c:pt>
                <c:pt idx="2628">
                  <c:v>2628</c:v>
                </c:pt>
                <c:pt idx="2629">
                  <c:v>2629</c:v>
                </c:pt>
                <c:pt idx="2630">
                  <c:v>2630</c:v>
                </c:pt>
                <c:pt idx="2631">
                  <c:v>2631</c:v>
                </c:pt>
                <c:pt idx="2632">
                  <c:v>2632</c:v>
                </c:pt>
                <c:pt idx="2633">
                  <c:v>2633</c:v>
                </c:pt>
                <c:pt idx="2634">
                  <c:v>2634</c:v>
                </c:pt>
                <c:pt idx="2635">
                  <c:v>2635</c:v>
                </c:pt>
                <c:pt idx="2636">
                  <c:v>2636</c:v>
                </c:pt>
                <c:pt idx="2637">
                  <c:v>2637</c:v>
                </c:pt>
                <c:pt idx="2638">
                  <c:v>2638</c:v>
                </c:pt>
                <c:pt idx="2639">
                  <c:v>2639</c:v>
                </c:pt>
                <c:pt idx="2640">
                  <c:v>2640</c:v>
                </c:pt>
                <c:pt idx="2641">
                  <c:v>2641</c:v>
                </c:pt>
                <c:pt idx="2642">
                  <c:v>2642</c:v>
                </c:pt>
                <c:pt idx="2643">
                  <c:v>2643</c:v>
                </c:pt>
                <c:pt idx="2644">
                  <c:v>2644</c:v>
                </c:pt>
                <c:pt idx="2645">
                  <c:v>2645</c:v>
                </c:pt>
                <c:pt idx="2646">
                  <c:v>2646</c:v>
                </c:pt>
                <c:pt idx="2647">
                  <c:v>2647</c:v>
                </c:pt>
                <c:pt idx="2648">
                  <c:v>2648</c:v>
                </c:pt>
                <c:pt idx="2649">
                  <c:v>2649</c:v>
                </c:pt>
                <c:pt idx="2650">
                  <c:v>2650</c:v>
                </c:pt>
                <c:pt idx="2651">
                  <c:v>2651</c:v>
                </c:pt>
                <c:pt idx="2652">
                  <c:v>2652</c:v>
                </c:pt>
                <c:pt idx="2653">
                  <c:v>2653</c:v>
                </c:pt>
                <c:pt idx="2654">
                  <c:v>2654</c:v>
                </c:pt>
                <c:pt idx="2655">
                  <c:v>2655</c:v>
                </c:pt>
                <c:pt idx="2656">
                  <c:v>2656</c:v>
                </c:pt>
                <c:pt idx="2657">
                  <c:v>2657</c:v>
                </c:pt>
                <c:pt idx="2658">
                  <c:v>2658</c:v>
                </c:pt>
                <c:pt idx="2659">
                  <c:v>2659</c:v>
                </c:pt>
                <c:pt idx="2660">
                  <c:v>2660</c:v>
                </c:pt>
                <c:pt idx="2661">
                  <c:v>2661</c:v>
                </c:pt>
                <c:pt idx="2662">
                  <c:v>2662</c:v>
                </c:pt>
                <c:pt idx="2663">
                  <c:v>2663</c:v>
                </c:pt>
                <c:pt idx="2664">
                  <c:v>2664</c:v>
                </c:pt>
                <c:pt idx="2665">
                  <c:v>2665</c:v>
                </c:pt>
                <c:pt idx="2666">
                  <c:v>2666</c:v>
                </c:pt>
                <c:pt idx="2667">
                  <c:v>2667</c:v>
                </c:pt>
                <c:pt idx="2668">
                  <c:v>2668</c:v>
                </c:pt>
                <c:pt idx="2669">
                  <c:v>2669</c:v>
                </c:pt>
                <c:pt idx="2670">
                  <c:v>2670</c:v>
                </c:pt>
                <c:pt idx="2671">
                  <c:v>2671</c:v>
                </c:pt>
                <c:pt idx="2672">
                  <c:v>2672</c:v>
                </c:pt>
                <c:pt idx="2673">
                  <c:v>2673</c:v>
                </c:pt>
                <c:pt idx="2674">
                  <c:v>2674</c:v>
                </c:pt>
                <c:pt idx="2675">
                  <c:v>2675</c:v>
                </c:pt>
                <c:pt idx="2676">
                  <c:v>2676</c:v>
                </c:pt>
                <c:pt idx="2677">
                  <c:v>2677</c:v>
                </c:pt>
                <c:pt idx="2678">
                  <c:v>2678</c:v>
                </c:pt>
                <c:pt idx="2679">
                  <c:v>2679</c:v>
                </c:pt>
                <c:pt idx="2680">
                  <c:v>2680</c:v>
                </c:pt>
                <c:pt idx="2681">
                  <c:v>2681</c:v>
                </c:pt>
                <c:pt idx="2682">
                  <c:v>2682</c:v>
                </c:pt>
                <c:pt idx="2683">
                  <c:v>2683</c:v>
                </c:pt>
                <c:pt idx="2684">
                  <c:v>2684</c:v>
                </c:pt>
                <c:pt idx="2685">
                  <c:v>2685</c:v>
                </c:pt>
                <c:pt idx="2686">
                  <c:v>2686</c:v>
                </c:pt>
                <c:pt idx="2687">
                  <c:v>2687</c:v>
                </c:pt>
                <c:pt idx="2688">
                  <c:v>2688</c:v>
                </c:pt>
                <c:pt idx="2689">
                  <c:v>2689</c:v>
                </c:pt>
                <c:pt idx="2690">
                  <c:v>2690</c:v>
                </c:pt>
                <c:pt idx="2691">
                  <c:v>2691</c:v>
                </c:pt>
                <c:pt idx="2692">
                  <c:v>2692</c:v>
                </c:pt>
                <c:pt idx="2693">
                  <c:v>2693</c:v>
                </c:pt>
                <c:pt idx="2694">
                  <c:v>2694</c:v>
                </c:pt>
                <c:pt idx="2695">
                  <c:v>2695</c:v>
                </c:pt>
                <c:pt idx="2696">
                  <c:v>2696</c:v>
                </c:pt>
                <c:pt idx="2697">
                  <c:v>2697</c:v>
                </c:pt>
                <c:pt idx="2698">
                  <c:v>2698</c:v>
                </c:pt>
                <c:pt idx="2699">
                  <c:v>2699</c:v>
                </c:pt>
                <c:pt idx="2700">
                  <c:v>2700</c:v>
                </c:pt>
                <c:pt idx="2701">
                  <c:v>2701</c:v>
                </c:pt>
                <c:pt idx="2702">
                  <c:v>2702</c:v>
                </c:pt>
                <c:pt idx="2703">
                  <c:v>2703</c:v>
                </c:pt>
                <c:pt idx="2704">
                  <c:v>2704</c:v>
                </c:pt>
                <c:pt idx="2705">
                  <c:v>2705</c:v>
                </c:pt>
                <c:pt idx="2706">
                  <c:v>2706</c:v>
                </c:pt>
                <c:pt idx="2707">
                  <c:v>2707</c:v>
                </c:pt>
                <c:pt idx="2708">
                  <c:v>2708</c:v>
                </c:pt>
                <c:pt idx="2709">
                  <c:v>2709</c:v>
                </c:pt>
                <c:pt idx="2710">
                  <c:v>2710</c:v>
                </c:pt>
                <c:pt idx="2711">
                  <c:v>2711</c:v>
                </c:pt>
                <c:pt idx="2712">
                  <c:v>2712</c:v>
                </c:pt>
                <c:pt idx="2713">
                  <c:v>2713</c:v>
                </c:pt>
                <c:pt idx="2714">
                  <c:v>2714</c:v>
                </c:pt>
                <c:pt idx="2715">
                  <c:v>2715</c:v>
                </c:pt>
                <c:pt idx="2716">
                  <c:v>2716</c:v>
                </c:pt>
                <c:pt idx="2717">
                  <c:v>2717</c:v>
                </c:pt>
                <c:pt idx="2718">
                  <c:v>2718</c:v>
                </c:pt>
                <c:pt idx="2719">
                  <c:v>2719</c:v>
                </c:pt>
                <c:pt idx="2720">
                  <c:v>2720</c:v>
                </c:pt>
                <c:pt idx="2721">
                  <c:v>2721</c:v>
                </c:pt>
                <c:pt idx="2722">
                  <c:v>2722</c:v>
                </c:pt>
                <c:pt idx="2723">
                  <c:v>2723</c:v>
                </c:pt>
                <c:pt idx="2724">
                  <c:v>2724</c:v>
                </c:pt>
                <c:pt idx="2725">
                  <c:v>2725</c:v>
                </c:pt>
                <c:pt idx="2726">
                  <c:v>2726</c:v>
                </c:pt>
                <c:pt idx="2727">
                  <c:v>2727</c:v>
                </c:pt>
                <c:pt idx="2728">
                  <c:v>2728</c:v>
                </c:pt>
                <c:pt idx="2729">
                  <c:v>2729</c:v>
                </c:pt>
                <c:pt idx="2730">
                  <c:v>2730</c:v>
                </c:pt>
                <c:pt idx="2731">
                  <c:v>2731</c:v>
                </c:pt>
                <c:pt idx="2732">
                  <c:v>2732</c:v>
                </c:pt>
                <c:pt idx="2733">
                  <c:v>2733</c:v>
                </c:pt>
                <c:pt idx="2734">
                  <c:v>2734</c:v>
                </c:pt>
                <c:pt idx="2735">
                  <c:v>2735</c:v>
                </c:pt>
                <c:pt idx="2736">
                  <c:v>2736</c:v>
                </c:pt>
                <c:pt idx="2737">
                  <c:v>2737</c:v>
                </c:pt>
                <c:pt idx="2738">
                  <c:v>2738</c:v>
                </c:pt>
                <c:pt idx="2739">
                  <c:v>2739</c:v>
                </c:pt>
                <c:pt idx="2740">
                  <c:v>2740</c:v>
                </c:pt>
                <c:pt idx="2741">
                  <c:v>2741</c:v>
                </c:pt>
                <c:pt idx="2742">
                  <c:v>2742</c:v>
                </c:pt>
                <c:pt idx="2743">
                  <c:v>2743</c:v>
                </c:pt>
                <c:pt idx="2744">
                  <c:v>2744</c:v>
                </c:pt>
                <c:pt idx="2745">
                  <c:v>2745</c:v>
                </c:pt>
                <c:pt idx="2746">
                  <c:v>2746</c:v>
                </c:pt>
                <c:pt idx="2747">
                  <c:v>2747</c:v>
                </c:pt>
                <c:pt idx="2748">
                  <c:v>2748</c:v>
                </c:pt>
                <c:pt idx="2749">
                  <c:v>2749</c:v>
                </c:pt>
                <c:pt idx="2750">
                  <c:v>2750</c:v>
                </c:pt>
                <c:pt idx="2751">
                  <c:v>2751</c:v>
                </c:pt>
                <c:pt idx="2752">
                  <c:v>2752</c:v>
                </c:pt>
                <c:pt idx="2753">
                  <c:v>2753</c:v>
                </c:pt>
                <c:pt idx="2754">
                  <c:v>2754</c:v>
                </c:pt>
                <c:pt idx="2755">
                  <c:v>2755</c:v>
                </c:pt>
                <c:pt idx="2756">
                  <c:v>2756</c:v>
                </c:pt>
                <c:pt idx="2757">
                  <c:v>2757</c:v>
                </c:pt>
                <c:pt idx="2758">
                  <c:v>2758</c:v>
                </c:pt>
                <c:pt idx="2759">
                  <c:v>2759</c:v>
                </c:pt>
                <c:pt idx="2760">
                  <c:v>2760</c:v>
                </c:pt>
                <c:pt idx="2761">
                  <c:v>2761</c:v>
                </c:pt>
                <c:pt idx="2762">
                  <c:v>2762</c:v>
                </c:pt>
                <c:pt idx="2763">
                  <c:v>2763</c:v>
                </c:pt>
                <c:pt idx="2764">
                  <c:v>2764</c:v>
                </c:pt>
                <c:pt idx="2765">
                  <c:v>2765</c:v>
                </c:pt>
                <c:pt idx="2766">
                  <c:v>2766</c:v>
                </c:pt>
                <c:pt idx="2767">
                  <c:v>2767</c:v>
                </c:pt>
                <c:pt idx="2768">
                  <c:v>2768</c:v>
                </c:pt>
                <c:pt idx="2769">
                  <c:v>2769</c:v>
                </c:pt>
                <c:pt idx="2770">
                  <c:v>2770</c:v>
                </c:pt>
                <c:pt idx="2771">
                  <c:v>2771</c:v>
                </c:pt>
                <c:pt idx="2772">
                  <c:v>2772</c:v>
                </c:pt>
                <c:pt idx="2773">
                  <c:v>2773</c:v>
                </c:pt>
                <c:pt idx="2774">
                  <c:v>2774</c:v>
                </c:pt>
                <c:pt idx="2775">
                  <c:v>2775</c:v>
                </c:pt>
                <c:pt idx="2776">
                  <c:v>2776</c:v>
                </c:pt>
                <c:pt idx="2777">
                  <c:v>2777</c:v>
                </c:pt>
                <c:pt idx="2778">
                  <c:v>2778</c:v>
                </c:pt>
                <c:pt idx="2779">
                  <c:v>2779</c:v>
                </c:pt>
                <c:pt idx="2780">
                  <c:v>2780</c:v>
                </c:pt>
                <c:pt idx="2781">
                  <c:v>2781</c:v>
                </c:pt>
                <c:pt idx="2782">
                  <c:v>2782</c:v>
                </c:pt>
                <c:pt idx="2783">
                  <c:v>2783</c:v>
                </c:pt>
                <c:pt idx="2784">
                  <c:v>2784</c:v>
                </c:pt>
                <c:pt idx="2785">
                  <c:v>2785</c:v>
                </c:pt>
                <c:pt idx="2786">
                  <c:v>2786</c:v>
                </c:pt>
                <c:pt idx="2787">
                  <c:v>2787</c:v>
                </c:pt>
                <c:pt idx="2788">
                  <c:v>2788</c:v>
                </c:pt>
                <c:pt idx="2789">
                  <c:v>2789</c:v>
                </c:pt>
                <c:pt idx="2790">
                  <c:v>2790</c:v>
                </c:pt>
                <c:pt idx="2791">
                  <c:v>2791</c:v>
                </c:pt>
                <c:pt idx="2792">
                  <c:v>2792</c:v>
                </c:pt>
                <c:pt idx="2793">
                  <c:v>2793</c:v>
                </c:pt>
                <c:pt idx="2794">
                  <c:v>2794</c:v>
                </c:pt>
                <c:pt idx="2795">
                  <c:v>2795</c:v>
                </c:pt>
                <c:pt idx="2796">
                  <c:v>2796</c:v>
                </c:pt>
                <c:pt idx="2797">
                  <c:v>2797</c:v>
                </c:pt>
                <c:pt idx="2798">
                  <c:v>2798</c:v>
                </c:pt>
                <c:pt idx="2799">
                  <c:v>2799</c:v>
                </c:pt>
                <c:pt idx="2800">
                  <c:v>2800</c:v>
                </c:pt>
                <c:pt idx="2801">
                  <c:v>2801</c:v>
                </c:pt>
                <c:pt idx="2802">
                  <c:v>2802</c:v>
                </c:pt>
                <c:pt idx="2803">
                  <c:v>2803</c:v>
                </c:pt>
                <c:pt idx="2804">
                  <c:v>2804</c:v>
                </c:pt>
                <c:pt idx="2805">
                  <c:v>2805</c:v>
                </c:pt>
                <c:pt idx="2806">
                  <c:v>2806</c:v>
                </c:pt>
                <c:pt idx="2807">
                  <c:v>2807</c:v>
                </c:pt>
                <c:pt idx="2808">
                  <c:v>2808</c:v>
                </c:pt>
                <c:pt idx="2809">
                  <c:v>2809</c:v>
                </c:pt>
                <c:pt idx="2810">
                  <c:v>2810</c:v>
                </c:pt>
                <c:pt idx="2811">
                  <c:v>2811</c:v>
                </c:pt>
                <c:pt idx="2812">
                  <c:v>2812</c:v>
                </c:pt>
                <c:pt idx="2813">
                  <c:v>2813</c:v>
                </c:pt>
                <c:pt idx="2814">
                  <c:v>2814</c:v>
                </c:pt>
                <c:pt idx="2815">
                  <c:v>2815</c:v>
                </c:pt>
                <c:pt idx="2816">
                  <c:v>2816</c:v>
                </c:pt>
                <c:pt idx="2817">
                  <c:v>2817</c:v>
                </c:pt>
                <c:pt idx="2818">
                  <c:v>2818</c:v>
                </c:pt>
                <c:pt idx="2819">
                  <c:v>2819</c:v>
                </c:pt>
                <c:pt idx="2820">
                  <c:v>2820</c:v>
                </c:pt>
                <c:pt idx="2821">
                  <c:v>2821</c:v>
                </c:pt>
                <c:pt idx="2822">
                  <c:v>2822</c:v>
                </c:pt>
                <c:pt idx="2823">
                  <c:v>2823</c:v>
                </c:pt>
                <c:pt idx="2824">
                  <c:v>2824</c:v>
                </c:pt>
                <c:pt idx="2825">
                  <c:v>2825</c:v>
                </c:pt>
                <c:pt idx="2826">
                  <c:v>2826</c:v>
                </c:pt>
                <c:pt idx="2827">
                  <c:v>2827</c:v>
                </c:pt>
                <c:pt idx="2828">
                  <c:v>2828</c:v>
                </c:pt>
                <c:pt idx="2829">
                  <c:v>2829</c:v>
                </c:pt>
                <c:pt idx="2830">
                  <c:v>2830</c:v>
                </c:pt>
                <c:pt idx="2831">
                  <c:v>2831</c:v>
                </c:pt>
                <c:pt idx="2832">
                  <c:v>2832</c:v>
                </c:pt>
                <c:pt idx="2833">
                  <c:v>2833</c:v>
                </c:pt>
                <c:pt idx="2834">
                  <c:v>2834</c:v>
                </c:pt>
                <c:pt idx="2835">
                  <c:v>2835</c:v>
                </c:pt>
                <c:pt idx="2836">
                  <c:v>2836</c:v>
                </c:pt>
                <c:pt idx="2837">
                  <c:v>2837</c:v>
                </c:pt>
                <c:pt idx="2838">
                  <c:v>2838</c:v>
                </c:pt>
                <c:pt idx="2839">
                  <c:v>2839</c:v>
                </c:pt>
                <c:pt idx="2840">
                  <c:v>2840</c:v>
                </c:pt>
                <c:pt idx="2841">
                  <c:v>2841</c:v>
                </c:pt>
                <c:pt idx="2842">
                  <c:v>2842</c:v>
                </c:pt>
                <c:pt idx="2843">
                  <c:v>2843</c:v>
                </c:pt>
                <c:pt idx="2844">
                  <c:v>2844</c:v>
                </c:pt>
                <c:pt idx="2845">
                  <c:v>2845</c:v>
                </c:pt>
                <c:pt idx="2846">
                  <c:v>2846</c:v>
                </c:pt>
                <c:pt idx="2847">
                  <c:v>2847</c:v>
                </c:pt>
                <c:pt idx="2848">
                  <c:v>2848</c:v>
                </c:pt>
                <c:pt idx="2849">
                  <c:v>2849</c:v>
                </c:pt>
                <c:pt idx="2850">
                  <c:v>2850</c:v>
                </c:pt>
                <c:pt idx="2851">
                  <c:v>2851</c:v>
                </c:pt>
                <c:pt idx="2852">
                  <c:v>2852</c:v>
                </c:pt>
                <c:pt idx="2853">
                  <c:v>2853</c:v>
                </c:pt>
                <c:pt idx="2854">
                  <c:v>2854</c:v>
                </c:pt>
                <c:pt idx="2855">
                  <c:v>2855</c:v>
                </c:pt>
                <c:pt idx="2856">
                  <c:v>2856</c:v>
                </c:pt>
                <c:pt idx="2857">
                  <c:v>2857</c:v>
                </c:pt>
                <c:pt idx="2858">
                  <c:v>2858</c:v>
                </c:pt>
                <c:pt idx="2859">
                  <c:v>2859</c:v>
                </c:pt>
                <c:pt idx="2860">
                  <c:v>2860</c:v>
                </c:pt>
                <c:pt idx="2861">
                  <c:v>2861</c:v>
                </c:pt>
                <c:pt idx="2862">
                  <c:v>2862</c:v>
                </c:pt>
                <c:pt idx="2863">
                  <c:v>2863</c:v>
                </c:pt>
                <c:pt idx="2864">
                  <c:v>2864</c:v>
                </c:pt>
                <c:pt idx="2865">
                  <c:v>2865</c:v>
                </c:pt>
                <c:pt idx="2866">
                  <c:v>2866</c:v>
                </c:pt>
                <c:pt idx="2867">
                  <c:v>2867</c:v>
                </c:pt>
                <c:pt idx="2868">
                  <c:v>2868</c:v>
                </c:pt>
                <c:pt idx="2869">
                  <c:v>2869</c:v>
                </c:pt>
                <c:pt idx="2870">
                  <c:v>2870</c:v>
                </c:pt>
                <c:pt idx="2871">
                  <c:v>2871</c:v>
                </c:pt>
                <c:pt idx="2872">
                  <c:v>2872</c:v>
                </c:pt>
                <c:pt idx="2873">
                  <c:v>2873</c:v>
                </c:pt>
                <c:pt idx="2874">
                  <c:v>2874</c:v>
                </c:pt>
                <c:pt idx="2875">
                  <c:v>2875</c:v>
                </c:pt>
                <c:pt idx="2876">
                  <c:v>2876</c:v>
                </c:pt>
                <c:pt idx="2877">
                  <c:v>2877</c:v>
                </c:pt>
                <c:pt idx="2878">
                  <c:v>2878</c:v>
                </c:pt>
                <c:pt idx="2879">
                  <c:v>2879</c:v>
                </c:pt>
                <c:pt idx="2880">
                  <c:v>2880</c:v>
                </c:pt>
                <c:pt idx="2881">
                  <c:v>2881</c:v>
                </c:pt>
                <c:pt idx="2882">
                  <c:v>2882</c:v>
                </c:pt>
                <c:pt idx="2883">
                  <c:v>2883</c:v>
                </c:pt>
                <c:pt idx="2884">
                  <c:v>2884</c:v>
                </c:pt>
                <c:pt idx="2885">
                  <c:v>2885</c:v>
                </c:pt>
                <c:pt idx="2886">
                  <c:v>2886</c:v>
                </c:pt>
                <c:pt idx="2887">
                  <c:v>2887</c:v>
                </c:pt>
                <c:pt idx="2888">
                  <c:v>2888</c:v>
                </c:pt>
                <c:pt idx="2889">
                  <c:v>2889</c:v>
                </c:pt>
                <c:pt idx="2890">
                  <c:v>2890</c:v>
                </c:pt>
                <c:pt idx="2891">
                  <c:v>2891</c:v>
                </c:pt>
                <c:pt idx="2892">
                  <c:v>2892</c:v>
                </c:pt>
                <c:pt idx="2893">
                  <c:v>2893</c:v>
                </c:pt>
                <c:pt idx="2894">
                  <c:v>2894</c:v>
                </c:pt>
                <c:pt idx="2895">
                  <c:v>2895</c:v>
                </c:pt>
                <c:pt idx="2896">
                  <c:v>2896</c:v>
                </c:pt>
                <c:pt idx="2897">
                  <c:v>2897</c:v>
                </c:pt>
                <c:pt idx="2898">
                  <c:v>2898</c:v>
                </c:pt>
                <c:pt idx="2899">
                  <c:v>2899</c:v>
                </c:pt>
                <c:pt idx="2900">
                  <c:v>2900</c:v>
                </c:pt>
                <c:pt idx="2901">
                  <c:v>2901</c:v>
                </c:pt>
                <c:pt idx="2902">
                  <c:v>2902</c:v>
                </c:pt>
                <c:pt idx="2903">
                  <c:v>2903</c:v>
                </c:pt>
                <c:pt idx="2904">
                  <c:v>2904</c:v>
                </c:pt>
                <c:pt idx="2905">
                  <c:v>2905</c:v>
                </c:pt>
                <c:pt idx="2906">
                  <c:v>2906</c:v>
                </c:pt>
                <c:pt idx="2907">
                  <c:v>2907</c:v>
                </c:pt>
                <c:pt idx="2908">
                  <c:v>2908</c:v>
                </c:pt>
                <c:pt idx="2909">
                  <c:v>2909</c:v>
                </c:pt>
                <c:pt idx="2910">
                  <c:v>2910</c:v>
                </c:pt>
                <c:pt idx="2911">
                  <c:v>2911</c:v>
                </c:pt>
                <c:pt idx="2912">
                  <c:v>2912</c:v>
                </c:pt>
                <c:pt idx="2913">
                  <c:v>2913</c:v>
                </c:pt>
                <c:pt idx="2914">
                  <c:v>2914</c:v>
                </c:pt>
                <c:pt idx="2915">
                  <c:v>2915</c:v>
                </c:pt>
                <c:pt idx="2916">
                  <c:v>2916</c:v>
                </c:pt>
                <c:pt idx="2917">
                  <c:v>2917</c:v>
                </c:pt>
                <c:pt idx="2918">
                  <c:v>2918</c:v>
                </c:pt>
                <c:pt idx="2919">
                  <c:v>2919</c:v>
                </c:pt>
                <c:pt idx="2920">
                  <c:v>2920</c:v>
                </c:pt>
                <c:pt idx="2921">
                  <c:v>2921</c:v>
                </c:pt>
                <c:pt idx="2922">
                  <c:v>2922</c:v>
                </c:pt>
                <c:pt idx="2923">
                  <c:v>2923</c:v>
                </c:pt>
                <c:pt idx="2924">
                  <c:v>2924</c:v>
                </c:pt>
                <c:pt idx="2925">
                  <c:v>2925</c:v>
                </c:pt>
                <c:pt idx="2926">
                  <c:v>2926</c:v>
                </c:pt>
                <c:pt idx="2927">
                  <c:v>2927</c:v>
                </c:pt>
                <c:pt idx="2928">
                  <c:v>2928</c:v>
                </c:pt>
                <c:pt idx="2929">
                  <c:v>2929</c:v>
                </c:pt>
                <c:pt idx="2930">
                  <c:v>2930</c:v>
                </c:pt>
                <c:pt idx="2931">
                  <c:v>2931</c:v>
                </c:pt>
                <c:pt idx="2932">
                  <c:v>2932</c:v>
                </c:pt>
                <c:pt idx="2933">
                  <c:v>2933</c:v>
                </c:pt>
                <c:pt idx="2934">
                  <c:v>2934</c:v>
                </c:pt>
                <c:pt idx="2935">
                  <c:v>2935</c:v>
                </c:pt>
                <c:pt idx="2936">
                  <c:v>2936</c:v>
                </c:pt>
                <c:pt idx="2937">
                  <c:v>2937</c:v>
                </c:pt>
                <c:pt idx="2938">
                  <c:v>2938</c:v>
                </c:pt>
                <c:pt idx="2939">
                  <c:v>2939</c:v>
                </c:pt>
                <c:pt idx="2940">
                  <c:v>2940</c:v>
                </c:pt>
                <c:pt idx="2941">
                  <c:v>2941</c:v>
                </c:pt>
                <c:pt idx="2942">
                  <c:v>2942</c:v>
                </c:pt>
                <c:pt idx="2943">
                  <c:v>2943</c:v>
                </c:pt>
                <c:pt idx="2944">
                  <c:v>2944</c:v>
                </c:pt>
                <c:pt idx="2945">
                  <c:v>2945</c:v>
                </c:pt>
                <c:pt idx="2946">
                  <c:v>2946</c:v>
                </c:pt>
                <c:pt idx="2947">
                  <c:v>2947</c:v>
                </c:pt>
                <c:pt idx="2948">
                  <c:v>2948</c:v>
                </c:pt>
                <c:pt idx="2949">
                  <c:v>2949</c:v>
                </c:pt>
                <c:pt idx="2950">
                  <c:v>2950</c:v>
                </c:pt>
                <c:pt idx="2951">
                  <c:v>2951</c:v>
                </c:pt>
                <c:pt idx="2952">
                  <c:v>2952</c:v>
                </c:pt>
                <c:pt idx="2953">
                  <c:v>2953</c:v>
                </c:pt>
                <c:pt idx="2954">
                  <c:v>2954</c:v>
                </c:pt>
                <c:pt idx="2955">
                  <c:v>2955</c:v>
                </c:pt>
                <c:pt idx="2956">
                  <c:v>2956</c:v>
                </c:pt>
                <c:pt idx="2957">
                  <c:v>2957</c:v>
                </c:pt>
                <c:pt idx="2958">
                  <c:v>2958</c:v>
                </c:pt>
                <c:pt idx="2959">
                  <c:v>2959</c:v>
                </c:pt>
                <c:pt idx="2960">
                  <c:v>2960</c:v>
                </c:pt>
                <c:pt idx="2961">
                  <c:v>2961</c:v>
                </c:pt>
                <c:pt idx="2962">
                  <c:v>2962</c:v>
                </c:pt>
                <c:pt idx="2963">
                  <c:v>2963</c:v>
                </c:pt>
                <c:pt idx="2964">
                  <c:v>2964</c:v>
                </c:pt>
                <c:pt idx="2965">
                  <c:v>2965</c:v>
                </c:pt>
                <c:pt idx="2966">
                  <c:v>2966</c:v>
                </c:pt>
                <c:pt idx="2967">
                  <c:v>2967</c:v>
                </c:pt>
                <c:pt idx="2968">
                  <c:v>2968</c:v>
                </c:pt>
                <c:pt idx="2969">
                  <c:v>2969</c:v>
                </c:pt>
                <c:pt idx="2970">
                  <c:v>2970</c:v>
                </c:pt>
                <c:pt idx="2971">
                  <c:v>2971</c:v>
                </c:pt>
                <c:pt idx="2972">
                  <c:v>2972</c:v>
                </c:pt>
                <c:pt idx="2973">
                  <c:v>2973</c:v>
                </c:pt>
                <c:pt idx="2974">
                  <c:v>2974</c:v>
                </c:pt>
                <c:pt idx="2975">
                  <c:v>2975</c:v>
                </c:pt>
                <c:pt idx="2976">
                  <c:v>2976</c:v>
                </c:pt>
                <c:pt idx="2977">
                  <c:v>2977</c:v>
                </c:pt>
                <c:pt idx="2978">
                  <c:v>2978</c:v>
                </c:pt>
                <c:pt idx="2979">
                  <c:v>2979</c:v>
                </c:pt>
                <c:pt idx="2980">
                  <c:v>2980</c:v>
                </c:pt>
                <c:pt idx="2981">
                  <c:v>2981</c:v>
                </c:pt>
                <c:pt idx="2982">
                  <c:v>2982</c:v>
                </c:pt>
                <c:pt idx="2983">
                  <c:v>2983</c:v>
                </c:pt>
                <c:pt idx="2984">
                  <c:v>2984</c:v>
                </c:pt>
                <c:pt idx="2985">
                  <c:v>2985</c:v>
                </c:pt>
                <c:pt idx="2986">
                  <c:v>2986</c:v>
                </c:pt>
                <c:pt idx="2987">
                  <c:v>2987</c:v>
                </c:pt>
                <c:pt idx="2988">
                  <c:v>2988</c:v>
                </c:pt>
                <c:pt idx="2989">
                  <c:v>2989</c:v>
                </c:pt>
                <c:pt idx="2990">
                  <c:v>2990</c:v>
                </c:pt>
                <c:pt idx="2991">
                  <c:v>2991</c:v>
                </c:pt>
                <c:pt idx="2992">
                  <c:v>2992</c:v>
                </c:pt>
                <c:pt idx="2993">
                  <c:v>2993</c:v>
                </c:pt>
                <c:pt idx="2994">
                  <c:v>2994</c:v>
                </c:pt>
                <c:pt idx="2995">
                  <c:v>2995</c:v>
                </c:pt>
                <c:pt idx="2996">
                  <c:v>2996</c:v>
                </c:pt>
                <c:pt idx="2997">
                  <c:v>2997</c:v>
                </c:pt>
                <c:pt idx="2998">
                  <c:v>2998</c:v>
                </c:pt>
                <c:pt idx="2999">
                  <c:v>2999</c:v>
                </c:pt>
              </c:numCache>
            </c:numRef>
          </c:cat>
          <c:val>
            <c:numRef>
              <c:f>Iris!$C$4:$C$3003</c:f>
              <c:numCache>
                <c:formatCode>General</c:formatCode>
                <c:ptCount val="3000"/>
                <c:pt idx="0">
                  <c:v>0.67776175785292403</c:v>
                </c:pt>
                <c:pt idx="1">
                  <c:v>0.67776175785292403</c:v>
                </c:pt>
                <c:pt idx="2">
                  <c:v>0.68283609314789595</c:v>
                </c:pt>
                <c:pt idx="3">
                  <c:v>0.69347497646778</c:v>
                </c:pt>
                <c:pt idx="4">
                  <c:v>0.70409457966044597</c:v>
                </c:pt>
                <c:pt idx="5">
                  <c:v>0.71437876295865599</c:v>
                </c:pt>
                <c:pt idx="6">
                  <c:v>0.72284312290183195</c:v>
                </c:pt>
                <c:pt idx="7">
                  <c:v>0.73797281015976002</c:v>
                </c:pt>
                <c:pt idx="8">
                  <c:v>0.74884854556222502</c:v>
                </c:pt>
                <c:pt idx="9">
                  <c:v>0.769511596437224</c:v>
                </c:pt>
                <c:pt idx="10">
                  <c:v>0.769511596437224</c:v>
                </c:pt>
                <c:pt idx="11">
                  <c:v>0.78191436996379504</c:v>
                </c:pt>
                <c:pt idx="12">
                  <c:v>0.795426887413761</c:v>
                </c:pt>
                <c:pt idx="13">
                  <c:v>0.80608794609060197</c:v>
                </c:pt>
                <c:pt idx="14">
                  <c:v>0.81246505612656394</c:v>
                </c:pt>
                <c:pt idx="15">
                  <c:v>0.81246505612656394</c:v>
                </c:pt>
                <c:pt idx="16">
                  <c:v>0.81885283354662497</c:v>
                </c:pt>
                <c:pt idx="17">
                  <c:v>0.81885283354662497</c:v>
                </c:pt>
                <c:pt idx="18">
                  <c:v>0.823157234357906</c:v>
                </c:pt>
                <c:pt idx="19">
                  <c:v>0.82870735339116797</c:v>
                </c:pt>
                <c:pt idx="20">
                  <c:v>0.82870735339116797</c:v>
                </c:pt>
                <c:pt idx="21">
                  <c:v>0.83154653074672402</c:v>
                </c:pt>
                <c:pt idx="22">
                  <c:v>0.83154653074672402</c:v>
                </c:pt>
                <c:pt idx="23">
                  <c:v>0.83154653074672402</c:v>
                </c:pt>
                <c:pt idx="24">
                  <c:v>0.83357161672584001</c:v>
                </c:pt>
                <c:pt idx="25">
                  <c:v>0.83357161672584001</c:v>
                </c:pt>
                <c:pt idx="26">
                  <c:v>0.83633190392930401</c:v>
                </c:pt>
                <c:pt idx="27">
                  <c:v>0.83633190392930401</c:v>
                </c:pt>
                <c:pt idx="28">
                  <c:v>0.83633190392930401</c:v>
                </c:pt>
                <c:pt idx="29">
                  <c:v>0.83656774253190003</c:v>
                </c:pt>
                <c:pt idx="30">
                  <c:v>0.84738967128138698</c:v>
                </c:pt>
                <c:pt idx="31">
                  <c:v>0.84738967128138698</c:v>
                </c:pt>
                <c:pt idx="32">
                  <c:v>0.84754651496432398</c:v>
                </c:pt>
                <c:pt idx="33">
                  <c:v>0.84754651496432398</c:v>
                </c:pt>
                <c:pt idx="34">
                  <c:v>0.84897593212184597</c:v>
                </c:pt>
                <c:pt idx="35">
                  <c:v>0.84897593212184597</c:v>
                </c:pt>
                <c:pt idx="36">
                  <c:v>0.84897593212184597</c:v>
                </c:pt>
                <c:pt idx="37">
                  <c:v>0.851257158269634</c:v>
                </c:pt>
                <c:pt idx="38">
                  <c:v>0.851257158269634</c:v>
                </c:pt>
                <c:pt idx="39">
                  <c:v>0.851257158269634</c:v>
                </c:pt>
                <c:pt idx="40">
                  <c:v>0.86115833077578996</c:v>
                </c:pt>
                <c:pt idx="41">
                  <c:v>0.86115833077578996</c:v>
                </c:pt>
                <c:pt idx="42">
                  <c:v>0.861196116848161</c:v>
                </c:pt>
                <c:pt idx="43">
                  <c:v>0.86173105676723405</c:v>
                </c:pt>
                <c:pt idx="44">
                  <c:v>0.86405749553406896</c:v>
                </c:pt>
                <c:pt idx="45">
                  <c:v>0.86605417655375905</c:v>
                </c:pt>
                <c:pt idx="46">
                  <c:v>0.86605417655375905</c:v>
                </c:pt>
                <c:pt idx="47">
                  <c:v>0.86605417655375905</c:v>
                </c:pt>
                <c:pt idx="48">
                  <c:v>0.86605417655375905</c:v>
                </c:pt>
                <c:pt idx="49">
                  <c:v>0.87233990217062496</c:v>
                </c:pt>
                <c:pt idx="50">
                  <c:v>0.87352488586397403</c:v>
                </c:pt>
                <c:pt idx="51">
                  <c:v>0.87352488586397403</c:v>
                </c:pt>
                <c:pt idx="52">
                  <c:v>0.87352488586397403</c:v>
                </c:pt>
                <c:pt idx="53">
                  <c:v>0.87352488586397403</c:v>
                </c:pt>
                <c:pt idx="54">
                  <c:v>0.88313262183521801</c:v>
                </c:pt>
                <c:pt idx="55">
                  <c:v>0.88313262183521801</c:v>
                </c:pt>
                <c:pt idx="56">
                  <c:v>0.88313262183521801</c:v>
                </c:pt>
                <c:pt idx="57">
                  <c:v>0.88313262183521801</c:v>
                </c:pt>
                <c:pt idx="58">
                  <c:v>0.88313262183521801</c:v>
                </c:pt>
                <c:pt idx="59">
                  <c:v>0.89282763473625604</c:v>
                </c:pt>
                <c:pt idx="60">
                  <c:v>0.89282763473625604</c:v>
                </c:pt>
                <c:pt idx="61">
                  <c:v>0.90021385226701101</c:v>
                </c:pt>
                <c:pt idx="62">
                  <c:v>0.90021385226701101</c:v>
                </c:pt>
                <c:pt idx="63">
                  <c:v>0.90291403053733099</c:v>
                </c:pt>
                <c:pt idx="64">
                  <c:v>0.90370409360554205</c:v>
                </c:pt>
                <c:pt idx="65">
                  <c:v>0.90370409360554205</c:v>
                </c:pt>
                <c:pt idx="66">
                  <c:v>0.90370409360554205</c:v>
                </c:pt>
                <c:pt idx="67">
                  <c:v>0.90370409360554205</c:v>
                </c:pt>
                <c:pt idx="68">
                  <c:v>0.90370409360554205</c:v>
                </c:pt>
                <c:pt idx="69">
                  <c:v>0.910050654971718</c:v>
                </c:pt>
                <c:pt idx="70">
                  <c:v>0.910050654971718</c:v>
                </c:pt>
                <c:pt idx="71">
                  <c:v>0.91333757608482302</c:v>
                </c:pt>
                <c:pt idx="72">
                  <c:v>0.91333757608482302</c:v>
                </c:pt>
                <c:pt idx="73">
                  <c:v>0.91333757608482302</c:v>
                </c:pt>
                <c:pt idx="74">
                  <c:v>0.91567644303130202</c:v>
                </c:pt>
                <c:pt idx="75">
                  <c:v>0.91567644303130202</c:v>
                </c:pt>
                <c:pt idx="76">
                  <c:v>0.91567644303130202</c:v>
                </c:pt>
                <c:pt idx="77">
                  <c:v>0.91567644303130202</c:v>
                </c:pt>
                <c:pt idx="78">
                  <c:v>0.91567644303130202</c:v>
                </c:pt>
                <c:pt idx="79">
                  <c:v>0.924279103161188</c:v>
                </c:pt>
                <c:pt idx="80">
                  <c:v>0.924279103161188</c:v>
                </c:pt>
                <c:pt idx="81">
                  <c:v>0.924279103161188</c:v>
                </c:pt>
                <c:pt idx="82">
                  <c:v>0.92506337840895303</c:v>
                </c:pt>
                <c:pt idx="83">
                  <c:v>0.92506337840895303</c:v>
                </c:pt>
                <c:pt idx="84">
                  <c:v>0.92506337840895303</c:v>
                </c:pt>
                <c:pt idx="85">
                  <c:v>0.92783339001984</c:v>
                </c:pt>
                <c:pt idx="86">
                  <c:v>0.92783339001984</c:v>
                </c:pt>
                <c:pt idx="87">
                  <c:v>0.92901177588452399</c:v>
                </c:pt>
                <c:pt idx="88">
                  <c:v>0.92901177588452399</c:v>
                </c:pt>
                <c:pt idx="89">
                  <c:v>0.92901177588452399</c:v>
                </c:pt>
                <c:pt idx="90">
                  <c:v>0.92975857916827198</c:v>
                </c:pt>
                <c:pt idx="91">
                  <c:v>0.92975857916827198</c:v>
                </c:pt>
                <c:pt idx="92">
                  <c:v>0.92975857916827198</c:v>
                </c:pt>
                <c:pt idx="93">
                  <c:v>0.93078641220359304</c:v>
                </c:pt>
                <c:pt idx="94">
                  <c:v>0.93078641220359304</c:v>
                </c:pt>
                <c:pt idx="95">
                  <c:v>0.93078641220359304</c:v>
                </c:pt>
                <c:pt idx="96">
                  <c:v>0.93078641220359304</c:v>
                </c:pt>
                <c:pt idx="97">
                  <c:v>0.93175199710152901</c:v>
                </c:pt>
                <c:pt idx="98">
                  <c:v>0.93175199710152901</c:v>
                </c:pt>
                <c:pt idx="99">
                  <c:v>0.93175199710152901</c:v>
                </c:pt>
                <c:pt idx="100">
                  <c:v>0.93175199710152901</c:v>
                </c:pt>
                <c:pt idx="101">
                  <c:v>0.93175199710152901</c:v>
                </c:pt>
                <c:pt idx="102">
                  <c:v>0.93211641363639597</c:v>
                </c:pt>
                <c:pt idx="103">
                  <c:v>0.933129340293959</c:v>
                </c:pt>
                <c:pt idx="104">
                  <c:v>0.933129340293959</c:v>
                </c:pt>
                <c:pt idx="105">
                  <c:v>0.93367771041385295</c:v>
                </c:pt>
                <c:pt idx="106">
                  <c:v>0.93367771041385295</c:v>
                </c:pt>
                <c:pt idx="107">
                  <c:v>0.93367771041385295</c:v>
                </c:pt>
                <c:pt idx="108">
                  <c:v>0.93367771041385295</c:v>
                </c:pt>
                <c:pt idx="109">
                  <c:v>0.93367771041385295</c:v>
                </c:pt>
                <c:pt idx="110">
                  <c:v>0.93467190423808</c:v>
                </c:pt>
                <c:pt idx="111">
                  <c:v>0.93467190423808</c:v>
                </c:pt>
                <c:pt idx="112">
                  <c:v>0.93467190423808</c:v>
                </c:pt>
                <c:pt idx="113">
                  <c:v>0.93467190423808</c:v>
                </c:pt>
                <c:pt idx="114">
                  <c:v>0.93535906913247202</c:v>
                </c:pt>
                <c:pt idx="115">
                  <c:v>0.93535906913247202</c:v>
                </c:pt>
                <c:pt idx="116">
                  <c:v>0.93535906913247202</c:v>
                </c:pt>
                <c:pt idx="117">
                  <c:v>0.93535906913247202</c:v>
                </c:pt>
                <c:pt idx="118">
                  <c:v>0.93535906913247202</c:v>
                </c:pt>
                <c:pt idx="119">
                  <c:v>0.93535906913247202</c:v>
                </c:pt>
                <c:pt idx="120">
                  <c:v>0.93535906913247202</c:v>
                </c:pt>
                <c:pt idx="121">
                  <c:v>0.93535906913247202</c:v>
                </c:pt>
                <c:pt idx="122">
                  <c:v>0.93535906913247202</c:v>
                </c:pt>
                <c:pt idx="123">
                  <c:v>0.93535906913247202</c:v>
                </c:pt>
                <c:pt idx="124">
                  <c:v>0.93652960116324802</c:v>
                </c:pt>
                <c:pt idx="125">
                  <c:v>0.93652960116324802</c:v>
                </c:pt>
                <c:pt idx="126">
                  <c:v>0.93652960116324802</c:v>
                </c:pt>
                <c:pt idx="127">
                  <c:v>0.93652960116324802</c:v>
                </c:pt>
                <c:pt idx="128">
                  <c:v>0.93652960116324802</c:v>
                </c:pt>
                <c:pt idx="129">
                  <c:v>0.93652960116324802</c:v>
                </c:pt>
                <c:pt idx="130">
                  <c:v>0.93652960116324802</c:v>
                </c:pt>
                <c:pt idx="131">
                  <c:v>0.93652960116324802</c:v>
                </c:pt>
                <c:pt idx="132">
                  <c:v>0.93652960116324802</c:v>
                </c:pt>
                <c:pt idx="133">
                  <c:v>0.93652960116324802</c:v>
                </c:pt>
                <c:pt idx="134">
                  <c:v>0.93709745076491802</c:v>
                </c:pt>
                <c:pt idx="135">
                  <c:v>0.93709745076491802</c:v>
                </c:pt>
                <c:pt idx="136">
                  <c:v>0.93709745076491802</c:v>
                </c:pt>
                <c:pt idx="137">
                  <c:v>0.93709745076491802</c:v>
                </c:pt>
                <c:pt idx="138">
                  <c:v>0.93709745076491802</c:v>
                </c:pt>
                <c:pt idx="139">
                  <c:v>0.93709745076491802</c:v>
                </c:pt>
                <c:pt idx="140">
                  <c:v>0.93709745076491802</c:v>
                </c:pt>
                <c:pt idx="141">
                  <c:v>0.93709745076491802</c:v>
                </c:pt>
                <c:pt idx="142">
                  <c:v>0.93709745076491802</c:v>
                </c:pt>
                <c:pt idx="143">
                  <c:v>0.93761318450457298</c:v>
                </c:pt>
                <c:pt idx="144">
                  <c:v>0.93761318450457298</c:v>
                </c:pt>
                <c:pt idx="145">
                  <c:v>0.93761318450457298</c:v>
                </c:pt>
                <c:pt idx="146">
                  <c:v>0.93761318450457298</c:v>
                </c:pt>
                <c:pt idx="147">
                  <c:v>0.93761318450457298</c:v>
                </c:pt>
                <c:pt idx="148">
                  <c:v>0.93761318450457298</c:v>
                </c:pt>
                <c:pt idx="149">
                  <c:v>0.93761318450457298</c:v>
                </c:pt>
                <c:pt idx="150">
                  <c:v>0.93761318450457298</c:v>
                </c:pt>
                <c:pt idx="151">
                  <c:v>0.93761318450457298</c:v>
                </c:pt>
                <c:pt idx="152">
                  <c:v>0.93761318450457298</c:v>
                </c:pt>
                <c:pt idx="153">
                  <c:v>0.93761318450457298</c:v>
                </c:pt>
                <c:pt idx="154">
                  <c:v>0.93761318450457298</c:v>
                </c:pt>
                <c:pt idx="155">
                  <c:v>0.93761318450457298</c:v>
                </c:pt>
                <c:pt idx="156">
                  <c:v>0.93761318450457298</c:v>
                </c:pt>
                <c:pt idx="157">
                  <c:v>0.93764331112843302</c:v>
                </c:pt>
                <c:pt idx="158">
                  <c:v>0.93764331112843302</c:v>
                </c:pt>
                <c:pt idx="159">
                  <c:v>0.93764331112843302</c:v>
                </c:pt>
                <c:pt idx="160">
                  <c:v>0.93764331112843302</c:v>
                </c:pt>
                <c:pt idx="161">
                  <c:v>0.93764331112843302</c:v>
                </c:pt>
                <c:pt idx="162">
                  <c:v>0.93764331112843302</c:v>
                </c:pt>
                <c:pt idx="163">
                  <c:v>0.93764331112843302</c:v>
                </c:pt>
                <c:pt idx="164">
                  <c:v>0.93764331112843302</c:v>
                </c:pt>
                <c:pt idx="165">
                  <c:v>0.93764331112843302</c:v>
                </c:pt>
                <c:pt idx="166">
                  <c:v>0.93828350450582199</c:v>
                </c:pt>
                <c:pt idx="167">
                  <c:v>0.93828350450582199</c:v>
                </c:pt>
                <c:pt idx="168">
                  <c:v>0.93828350450582199</c:v>
                </c:pt>
                <c:pt idx="169">
                  <c:v>0.93828350450582199</c:v>
                </c:pt>
                <c:pt idx="170">
                  <c:v>0.93828350450582199</c:v>
                </c:pt>
                <c:pt idx="171">
                  <c:v>0.93828350450582199</c:v>
                </c:pt>
                <c:pt idx="172">
                  <c:v>0.93828350450582199</c:v>
                </c:pt>
                <c:pt idx="173">
                  <c:v>0.93828350450582199</c:v>
                </c:pt>
                <c:pt idx="174">
                  <c:v>0.93828350450582199</c:v>
                </c:pt>
                <c:pt idx="175">
                  <c:v>0.938290689563409</c:v>
                </c:pt>
                <c:pt idx="176">
                  <c:v>0.938290689563409</c:v>
                </c:pt>
                <c:pt idx="177">
                  <c:v>0.938290689563409</c:v>
                </c:pt>
                <c:pt idx="178">
                  <c:v>0.938290689563409</c:v>
                </c:pt>
                <c:pt idx="179">
                  <c:v>0.938290689563409</c:v>
                </c:pt>
                <c:pt idx="180">
                  <c:v>0.938290689563409</c:v>
                </c:pt>
                <c:pt idx="181">
                  <c:v>0.938290689563409</c:v>
                </c:pt>
                <c:pt idx="182">
                  <c:v>0.938290689563409</c:v>
                </c:pt>
                <c:pt idx="183">
                  <c:v>0.938290689563409</c:v>
                </c:pt>
                <c:pt idx="184">
                  <c:v>0.938290689563409</c:v>
                </c:pt>
                <c:pt idx="185">
                  <c:v>0.938290689563409</c:v>
                </c:pt>
                <c:pt idx="186">
                  <c:v>0.93913867590039801</c:v>
                </c:pt>
                <c:pt idx="187">
                  <c:v>0.93913867590039801</c:v>
                </c:pt>
                <c:pt idx="188">
                  <c:v>0.93913867590039801</c:v>
                </c:pt>
                <c:pt idx="189">
                  <c:v>0.93913867590039801</c:v>
                </c:pt>
                <c:pt idx="190">
                  <c:v>0.93913867590039801</c:v>
                </c:pt>
                <c:pt idx="191">
                  <c:v>0.93913867590039801</c:v>
                </c:pt>
                <c:pt idx="192">
                  <c:v>0.93913867590039801</c:v>
                </c:pt>
                <c:pt idx="193">
                  <c:v>0.93913867590039801</c:v>
                </c:pt>
                <c:pt idx="194">
                  <c:v>0.93913867590039801</c:v>
                </c:pt>
                <c:pt idx="195">
                  <c:v>0.93913867590039801</c:v>
                </c:pt>
                <c:pt idx="196">
                  <c:v>0.93913867590039801</c:v>
                </c:pt>
                <c:pt idx="197">
                  <c:v>0.93913867590039801</c:v>
                </c:pt>
                <c:pt idx="198">
                  <c:v>0.93913867590039801</c:v>
                </c:pt>
                <c:pt idx="199">
                  <c:v>0.93913867590039801</c:v>
                </c:pt>
                <c:pt idx="200">
                  <c:v>0.93913867590039801</c:v>
                </c:pt>
                <c:pt idx="201">
                  <c:v>0.93913867590039801</c:v>
                </c:pt>
                <c:pt idx="202">
                  <c:v>0.93913867590039801</c:v>
                </c:pt>
                <c:pt idx="203">
                  <c:v>0.93913867590039801</c:v>
                </c:pt>
                <c:pt idx="204">
                  <c:v>0.93913867590039801</c:v>
                </c:pt>
                <c:pt idx="205">
                  <c:v>0.93913867590039801</c:v>
                </c:pt>
                <c:pt idx="206">
                  <c:v>0.93913867590039801</c:v>
                </c:pt>
                <c:pt idx="207">
                  <c:v>0.93913867590039801</c:v>
                </c:pt>
                <c:pt idx="208">
                  <c:v>0.93913867590039801</c:v>
                </c:pt>
                <c:pt idx="209">
                  <c:v>0.93913867590039801</c:v>
                </c:pt>
                <c:pt idx="210">
                  <c:v>0.93913867590039801</c:v>
                </c:pt>
                <c:pt idx="211">
                  <c:v>0.93913867590039801</c:v>
                </c:pt>
                <c:pt idx="212">
                  <c:v>0.93913867590039801</c:v>
                </c:pt>
                <c:pt idx="213">
                  <c:v>0.93913867590039801</c:v>
                </c:pt>
                <c:pt idx="214">
                  <c:v>0.93913867590039801</c:v>
                </c:pt>
                <c:pt idx="215">
                  <c:v>0.93913867590039801</c:v>
                </c:pt>
                <c:pt idx="216">
                  <c:v>0.93913867590039801</c:v>
                </c:pt>
                <c:pt idx="217">
                  <c:v>0.93913867590039801</c:v>
                </c:pt>
                <c:pt idx="218">
                  <c:v>0.93913867590039801</c:v>
                </c:pt>
                <c:pt idx="219">
                  <c:v>0.93913867590039801</c:v>
                </c:pt>
                <c:pt idx="220">
                  <c:v>0.93913867590039801</c:v>
                </c:pt>
                <c:pt idx="221">
                  <c:v>0.93913867590039801</c:v>
                </c:pt>
                <c:pt idx="222">
                  <c:v>0.93913867590039801</c:v>
                </c:pt>
                <c:pt idx="223">
                  <c:v>0.93913867590039801</c:v>
                </c:pt>
                <c:pt idx="224">
                  <c:v>0.93913867590039801</c:v>
                </c:pt>
                <c:pt idx="225">
                  <c:v>0.93913867590039801</c:v>
                </c:pt>
                <c:pt idx="226">
                  <c:v>0.93913867590039801</c:v>
                </c:pt>
                <c:pt idx="227">
                  <c:v>0.93913867590039801</c:v>
                </c:pt>
                <c:pt idx="228">
                  <c:v>0.93913867590039801</c:v>
                </c:pt>
                <c:pt idx="229">
                  <c:v>0.93913867590039801</c:v>
                </c:pt>
                <c:pt idx="230">
                  <c:v>0.93913867590039801</c:v>
                </c:pt>
                <c:pt idx="231">
                  <c:v>0.93913867590039801</c:v>
                </c:pt>
                <c:pt idx="232">
                  <c:v>0.93913867590039801</c:v>
                </c:pt>
                <c:pt idx="233">
                  <c:v>0.93913867590039801</c:v>
                </c:pt>
                <c:pt idx="234">
                  <c:v>0.93913867590039801</c:v>
                </c:pt>
                <c:pt idx="235">
                  <c:v>0.93913867590039801</c:v>
                </c:pt>
                <c:pt idx="236">
                  <c:v>0.93913867590039801</c:v>
                </c:pt>
                <c:pt idx="237">
                  <c:v>0.93913867590039801</c:v>
                </c:pt>
                <c:pt idx="238">
                  <c:v>0.93913867590039801</c:v>
                </c:pt>
                <c:pt idx="239">
                  <c:v>0.93913867590039801</c:v>
                </c:pt>
                <c:pt idx="240">
                  <c:v>0.939735136944993</c:v>
                </c:pt>
                <c:pt idx="241">
                  <c:v>0.939735136944993</c:v>
                </c:pt>
                <c:pt idx="242">
                  <c:v>0.939735136944993</c:v>
                </c:pt>
                <c:pt idx="243">
                  <c:v>0.939735136944993</c:v>
                </c:pt>
                <c:pt idx="244">
                  <c:v>0.94044236005430004</c:v>
                </c:pt>
                <c:pt idx="245">
                  <c:v>0.94079020785922995</c:v>
                </c:pt>
                <c:pt idx="246">
                  <c:v>0.94079020785922995</c:v>
                </c:pt>
                <c:pt idx="247">
                  <c:v>0.94079020785922995</c:v>
                </c:pt>
                <c:pt idx="248">
                  <c:v>0.94079020785922995</c:v>
                </c:pt>
                <c:pt idx="249">
                  <c:v>0.94079020785922995</c:v>
                </c:pt>
                <c:pt idx="250">
                  <c:v>0.94181414989791501</c:v>
                </c:pt>
                <c:pt idx="251">
                  <c:v>0.94181414989791501</c:v>
                </c:pt>
                <c:pt idx="252">
                  <c:v>0.94231630614112105</c:v>
                </c:pt>
                <c:pt idx="253">
                  <c:v>0.94231630614112105</c:v>
                </c:pt>
                <c:pt idx="254">
                  <c:v>0.94231630614112105</c:v>
                </c:pt>
                <c:pt idx="255">
                  <c:v>0.94231630614112105</c:v>
                </c:pt>
                <c:pt idx="256">
                  <c:v>0.94231630614112105</c:v>
                </c:pt>
                <c:pt idx="257">
                  <c:v>0.942718103897773</c:v>
                </c:pt>
                <c:pt idx="258">
                  <c:v>0.942718103897773</c:v>
                </c:pt>
                <c:pt idx="259">
                  <c:v>0.942718103897773</c:v>
                </c:pt>
                <c:pt idx="260">
                  <c:v>0.942718103897773</c:v>
                </c:pt>
                <c:pt idx="261">
                  <c:v>0.942718103897773</c:v>
                </c:pt>
                <c:pt idx="262">
                  <c:v>0.942718103897773</c:v>
                </c:pt>
                <c:pt idx="263">
                  <c:v>0.942718103897773</c:v>
                </c:pt>
                <c:pt idx="264">
                  <c:v>0.94311396014954596</c:v>
                </c:pt>
                <c:pt idx="265">
                  <c:v>0.94311396014954596</c:v>
                </c:pt>
                <c:pt idx="266">
                  <c:v>0.94311396014954596</c:v>
                </c:pt>
                <c:pt idx="267">
                  <c:v>0.94311396014954596</c:v>
                </c:pt>
                <c:pt idx="268">
                  <c:v>0.94355404248616104</c:v>
                </c:pt>
                <c:pt idx="269">
                  <c:v>0.94355404248616104</c:v>
                </c:pt>
                <c:pt idx="270">
                  <c:v>0.94362534912742702</c:v>
                </c:pt>
                <c:pt idx="271">
                  <c:v>0.94362534912742702</c:v>
                </c:pt>
                <c:pt idx="272">
                  <c:v>0.94411038587155804</c:v>
                </c:pt>
                <c:pt idx="273">
                  <c:v>0.94411038587155804</c:v>
                </c:pt>
                <c:pt idx="274">
                  <c:v>0.94411038587155804</c:v>
                </c:pt>
                <c:pt idx="275">
                  <c:v>0.94411038587155804</c:v>
                </c:pt>
                <c:pt idx="276">
                  <c:v>0.94411038587155804</c:v>
                </c:pt>
                <c:pt idx="277">
                  <c:v>0.94411038587155804</c:v>
                </c:pt>
                <c:pt idx="278">
                  <c:v>0.94411038587155804</c:v>
                </c:pt>
                <c:pt idx="279">
                  <c:v>0.94411038587155804</c:v>
                </c:pt>
                <c:pt idx="280">
                  <c:v>0.94411038587155804</c:v>
                </c:pt>
                <c:pt idx="281">
                  <c:v>0.94411038587155804</c:v>
                </c:pt>
                <c:pt idx="282">
                  <c:v>0.94411038587155804</c:v>
                </c:pt>
                <c:pt idx="283">
                  <c:v>0.94411038587155804</c:v>
                </c:pt>
                <c:pt idx="284">
                  <c:v>0.94460571809064997</c:v>
                </c:pt>
                <c:pt idx="285">
                  <c:v>0.94460571809064997</c:v>
                </c:pt>
                <c:pt idx="286">
                  <c:v>0.94460571809064997</c:v>
                </c:pt>
                <c:pt idx="287">
                  <c:v>0.94460571809064997</c:v>
                </c:pt>
                <c:pt idx="288">
                  <c:v>0.94460571809064997</c:v>
                </c:pt>
                <c:pt idx="289">
                  <c:v>0.94460571809064997</c:v>
                </c:pt>
                <c:pt idx="290">
                  <c:v>0.94460571809064997</c:v>
                </c:pt>
                <c:pt idx="291">
                  <c:v>0.94460571809064997</c:v>
                </c:pt>
                <c:pt idx="292">
                  <c:v>0.94460571809064997</c:v>
                </c:pt>
                <c:pt idx="293">
                  <c:v>0.94460571809064997</c:v>
                </c:pt>
                <c:pt idx="294">
                  <c:v>0.94460571809064997</c:v>
                </c:pt>
                <c:pt idx="295">
                  <c:v>0.94460571809064997</c:v>
                </c:pt>
                <c:pt idx="296">
                  <c:v>0.94460571809064997</c:v>
                </c:pt>
                <c:pt idx="297">
                  <c:v>0.94460571809064997</c:v>
                </c:pt>
                <c:pt idx="298">
                  <c:v>0.94460571809064997</c:v>
                </c:pt>
                <c:pt idx="299">
                  <c:v>0.94460571809064997</c:v>
                </c:pt>
                <c:pt idx="300">
                  <c:v>0.94460571809064997</c:v>
                </c:pt>
                <c:pt idx="301">
                  <c:v>0.94460571809064997</c:v>
                </c:pt>
                <c:pt idx="302">
                  <c:v>0.94460571809064997</c:v>
                </c:pt>
                <c:pt idx="303">
                  <c:v>0.94460571809064997</c:v>
                </c:pt>
                <c:pt idx="304">
                  <c:v>0.94460571809064997</c:v>
                </c:pt>
                <c:pt idx="305">
                  <c:v>0.94460571809064997</c:v>
                </c:pt>
                <c:pt idx="306">
                  <c:v>0.94460571809064997</c:v>
                </c:pt>
                <c:pt idx="307">
                  <c:v>0.94460571809064997</c:v>
                </c:pt>
                <c:pt idx="308">
                  <c:v>0.94460571809064997</c:v>
                </c:pt>
                <c:pt idx="309">
                  <c:v>0.94460571809064997</c:v>
                </c:pt>
                <c:pt idx="310">
                  <c:v>0.94460571809064997</c:v>
                </c:pt>
                <c:pt idx="311">
                  <c:v>0.94460571809064997</c:v>
                </c:pt>
                <c:pt idx="312">
                  <c:v>0.94460571809064997</c:v>
                </c:pt>
                <c:pt idx="313">
                  <c:v>0.94460571809064997</c:v>
                </c:pt>
                <c:pt idx="314">
                  <c:v>0.94460571809064997</c:v>
                </c:pt>
                <c:pt idx="315">
                  <c:v>0.94460571809064997</c:v>
                </c:pt>
                <c:pt idx="316">
                  <c:v>0.94460571809064997</c:v>
                </c:pt>
                <c:pt idx="317">
                  <c:v>0.94460571809064997</c:v>
                </c:pt>
                <c:pt idx="318">
                  <c:v>0.94460571809064997</c:v>
                </c:pt>
                <c:pt idx="319">
                  <c:v>0.94460571809064997</c:v>
                </c:pt>
                <c:pt idx="320">
                  <c:v>0.94460571809064997</c:v>
                </c:pt>
                <c:pt idx="321">
                  <c:v>0.94460571809064997</c:v>
                </c:pt>
                <c:pt idx="322">
                  <c:v>0.94460571809064997</c:v>
                </c:pt>
                <c:pt idx="323">
                  <c:v>0.94500998816276305</c:v>
                </c:pt>
                <c:pt idx="324">
                  <c:v>0.94511239682184001</c:v>
                </c:pt>
                <c:pt idx="325">
                  <c:v>0.94511239682184001</c:v>
                </c:pt>
                <c:pt idx="326">
                  <c:v>0.94511239682184001</c:v>
                </c:pt>
                <c:pt idx="327">
                  <c:v>0.94557376838767904</c:v>
                </c:pt>
                <c:pt idx="328">
                  <c:v>0.94623912110380803</c:v>
                </c:pt>
                <c:pt idx="329">
                  <c:v>0.94623912110380803</c:v>
                </c:pt>
                <c:pt idx="330">
                  <c:v>0.94623912110380803</c:v>
                </c:pt>
                <c:pt idx="331">
                  <c:v>0.94623912110380803</c:v>
                </c:pt>
                <c:pt idx="332">
                  <c:v>0.94650180629167602</c:v>
                </c:pt>
                <c:pt idx="333">
                  <c:v>0.94650180629167602</c:v>
                </c:pt>
                <c:pt idx="334">
                  <c:v>0.94650180629167602</c:v>
                </c:pt>
                <c:pt idx="335">
                  <c:v>0.94650180629167602</c:v>
                </c:pt>
                <c:pt idx="336">
                  <c:v>0.94698408278008195</c:v>
                </c:pt>
                <c:pt idx="337">
                  <c:v>0.94698408278008195</c:v>
                </c:pt>
                <c:pt idx="338">
                  <c:v>0.94698408278008195</c:v>
                </c:pt>
                <c:pt idx="339">
                  <c:v>0.94698408278008195</c:v>
                </c:pt>
                <c:pt idx="340">
                  <c:v>0.94698408278008195</c:v>
                </c:pt>
                <c:pt idx="341">
                  <c:v>0.94698408278008195</c:v>
                </c:pt>
                <c:pt idx="342">
                  <c:v>0.94698408278008195</c:v>
                </c:pt>
                <c:pt idx="343">
                  <c:v>0.94743289239208595</c:v>
                </c:pt>
                <c:pt idx="344">
                  <c:v>0.94743289239208595</c:v>
                </c:pt>
                <c:pt idx="345">
                  <c:v>0.94878998477993104</c:v>
                </c:pt>
                <c:pt idx="346">
                  <c:v>0.94878998477993104</c:v>
                </c:pt>
                <c:pt idx="347">
                  <c:v>0.94915559121206605</c:v>
                </c:pt>
                <c:pt idx="348">
                  <c:v>0.94915559121206605</c:v>
                </c:pt>
                <c:pt idx="349">
                  <c:v>0.94915559121206605</c:v>
                </c:pt>
                <c:pt idx="350">
                  <c:v>0.94915559121206605</c:v>
                </c:pt>
                <c:pt idx="351">
                  <c:v>0.94919014988037398</c:v>
                </c:pt>
                <c:pt idx="352">
                  <c:v>0.94919014988037398</c:v>
                </c:pt>
                <c:pt idx="353">
                  <c:v>0.94919014988037398</c:v>
                </c:pt>
                <c:pt idx="354">
                  <c:v>0.94919014988037398</c:v>
                </c:pt>
                <c:pt idx="355">
                  <c:v>0.94919014988037398</c:v>
                </c:pt>
                <c:pt idx="356">
                  <c:v>0.94956276996628397</c:v>
                </c:pt>
                <c:pt idx="357">
                  <c:v>0.94956276996628397</c:v>
                </c:pt>
                <c:pt idx="358">
                  <c:v>0.94956276996628397</c:v>
                </c:pt>
                <c:pt idx="359">
                  <c:v>0.94956276996628397</c:v>
                </c:pt>
                <c:pt idx="360">
                  <c:v>0.95011346463297597</c:v>
                </c:pt>
                <c:pt idx="361">
                  <c:v>0.95011346463297597</c:v>
                </c:pt>
                <c:pt idx="362">
                  <c:v>0.95011346463297597</c:v>
                </c:pt>
                <c:pt idx="363">
                  <c:v>0.95011346463297597</c:v>
                </c:pt>
                <c:pt idx="364">
                  <c:v>0.95011346463297597</c:v>
                </c:pt>
                <c:pt idx="365">
                  <c:v>0.95011346463297597</c:v>
                </c:pt>
                <c:pt idx="366">
                  <c:v>0.95042071810029205</c:v>
                </c:pt>
                <c:pt idx="367">
                  <c:v>0.95042071810029205</c:v>
                </c:pt>
                <c:pt idx="368">
                  <c:v>0.95042071810029205</c:v>
                </c:pt>
                <c:pt idx="369">
                  <c:v>0.95042071810029205</c:v>
                </c:pt>
                <c:pt idx="370">
                  <c:v>0.95042071810029205</c:v>
                </c:pt>
                <c:pt idx="371">
                  <c:v>0.95042071810029205</c:v>
                </c:pt>
                <c:pt idx="372">
                  <c:v>0.95042071810029205</c:v>
                </c:pt>
                <c:pt idx="373">
                  <c:v>0.95056873220756799</c:v>
                </c:pt>
                <c:pt idx="374">
                  <c:v>0.95056873220756799</c:v>
                </c:pt>
                <c:pt idx="375">
                  <c:v>0.95056873220756799</c:v>
                </c:pt>
                <c:pt idx="376">
                  <c:v>0.95056873220756799</c:v>
                </c:pt>
                <c:pt idx="377">
                  <c:v>0.95056873220756799</c:v>
                </c:pt>
                <c:pt idx="378">
                  <c:v>0.95056873220756799</c:v>
                </c:pt>
                <c:pt idx="379">
                  <c:v>0.95056873220756799</c:v>
                </c:pt>
                <c:pt idx="380">
                  <c:v>0.95056873220756799</c:v>
                </c:pt>
                <c:pt idx="381">
                  <c:v>0.95101438343674405</c:v>
                </c:pt>
                <c:pt idx="382">
                  <c:v>0.95101438343674405</c:v>
                </c:pt>
                <c:pt idx="383">
                  <c:v>0.95101438343674405</c:v>
                </c:pt>
                <c:pt idx="384">
                  <c:v>0.95101438343674405</c:v>
                </c:pt>
                <c:pt idx="385">
                  <c:v>0.95101438343674405</c:v>
                </c:pt>
                <c:pt idx="386">
                  <c:v>0.95101438343674405</c:v>
                </c:pt>
                <c:pt idx="387">
                  <c:v>0.95101438343674405</c:v>
                </c:pt>
                <c:pt idx="388">
                  <c:v>0.95101438343674405</c:v>
                </c:pt>
                <c:pt idx="389">
                  <c:v>0.95101438343674405</c:v>
                </c:pt>
                <c:pt idx="390">
                  <c:v>0.95101438343674405</c:v>
                </c:pt>
                <c:pt idx="391">
                  <c:v>0.95101438343674405</c:v>
                </c:pt>
                <c:pt idx="392">
                  <c:v>0.95101438343674405</c:v>
                </c:pt>
                <c:pt idx="393">
                  <c:v>0.95101438343674405</c:v>
                </c:pt>
                <c:pt idx="394">
                  <c:v>0.95101438343674405</c:v>
                </c:pt>
                <c:pt idx="395">
                  <c:v>0.95101438343674405</c:v>
                </c:pt>
                <c:pt idx="396">
                  <c:v>0.95125797188204098</c:v>
                </c:pt>
                <c:pt idx="397">
                  <c:v>0.95125797188204098</c:v>
                </c:pt>
                <c:pt idx="398">
                  <c:v>0.95125797188204098</c:v>
                </c:pt>
                <c:pt idx="399">
                  <c:v>0.95125797188204098</c:v>
                </c:pt>
                <c:pt idx="400">
                  <c:v>0.95125797188204098</c:v>
                </c:pt>
                <c:pt idx="401">
                  <c:v>0.95127903836790095</c:v>
                </c:pt>
                <c:pt idx="402">
                  <c:v>0.95127903836790095</c:v>
                </c:pt>
                <c:pt idx="403">
                  <c:v>0.95127903836790095</c:v>
                </c:pt>
                <c:pt idx="404">
                  <c:v>0.95144230694437504</c:v>
                </c:pt>
                <c:pt idx="405">
                  <c:v>0.95144230694437504</c:v>
                </c:pt>
                <c:pt idx="406">
                  <c:v>0.95144230694437504</c:v>
                </c:pt>
                <c:pt idx="407">
                  <c:v>0.95144230694437504</c:v>
                </c:pt>
                <c:pt idx="408">
                  <c:v>0.95144230694437504</c:v>
                </c:pt>
                <c:pt idx="409">
                  <c:v>0.95144230694437504</c:v>
                </c:pt>
                <c:pt idx="410">
                  <c:v>0.95144230694437504</c:v>
                </c:pt>
                <c:pt idx="411">
                  <c:v>0.95144230694437504</c:v>
                </c:pt>
                <c:pt idx="412">
                  <c:v>0.95144230694437504</c:v>
                </c:pt>
                <c:pt idx="413">
                  <c:v>0.95144230694437504</c:v>
                </c:pt>
                <c:pt idx="414">
                  <c:v>0.95144230694437504</c:v>
                </c:pt>
                <c:pt idx="415">
                  <c:v>0.95144230694437504</c:v>
                </c:pt>
                <c:pt idx="416">
                  <c:v>0.95144230694437504</c:v>
                </c:pt>
                <c:pt idx="417">
                  <c:v>0.95144230694437504</c:v>
                </c:pt>
                <c:pt idx="418">
                  <c:v>0.95144230694437504</c:v>
                </c:pt>
                <c:pt idx="419">
                  <c:v>0.95144230694437504</c:v>
                </c:pt>
                <c:pt idx="420">
                  <c:v>0.95144230694437504</c:v>
                </c:pt>
                <c:pt idx="421">
                  <c:v>0.95144230694437504</c:v>
                </c:pt>
                <c:pt idx="422">
                  <c:v>0.95144230694437504</c:v>
                </c:pt>
                <c:pt idx="423">
                  <c:v>0.95144230694437504</c:v>
                </c:pt>
                <c:pt idx="424">
                  <c:v>0.95144230694437504</c:v>
                </c:pt>
                <c:pt idx="425">
                  <c:v>0.95144230694437504</c:v>
                </c:pt>
                <c:pt idx="426">
                  <c:v>0.95144230694437504</c:v>
                </c:pt>
                <c:pt idx="427">
                  <c:v>0.95144230694437504</c:v>
                </c:pt>
                <c:pt idx="428">
                  <c:v>0.95144230694437504</c:v>
                </c:pt>
                <c:pt idx="429">
                  <c:v>0.95144230694437504</c:v>
                </c:pt>
                <c:pt idx="430">
                  <c:v>0.95144230694437504</c:v>
                </c:pt>
                <c:pt idx="431">
                  <c:v>0.95144230694437504</c:v>
                </c:pt>
                <c:pt idx="432">
                  <c:v>0.95144230694437504</c:v>
                </c:pt>
                <c:pt idx="433">
                  <c:v>0.95144230694437504</c:v>
                </c:pt>
                <c:pt idx="434">
                  <c:v>0.95144230694437504</c:v>
                </c:pt>
                <c:pt idx="435">
                  <c:v>0.95144230694437504</c:v>
                </c:pt>
                <c:pt idx="436">
                  <c:v>0.95144230694437504</c:v>
                </c:pt>
                <c:pt idx="437">
                  <c:v>0.95144230694437504</c:v>
                </c:pt>
                <c:pt idx="438">
                  <c:v>0.95144230694437504</c:v>
                </c:pt>
                <c:pt idx="439">
                  <c:v>0.95144230694437504</c:v>
                </c:pt>
                <c:pt idx="440">
                  <c:v>0.95144230694437504</c:v>
                </c:pt>
                <c:pt idx="441">
                  <c:v>0.95144230694437504</c:v>
                </c:pt>
                <c:pt idx="442">
                  <c:v>0.95144230694437504</c:v>
                </c:pt>
                <c:pt idx="443">
                  <c:v>0.95144230694437504</c:v>
                </c:pt>
                <c:pt idx="444">
                  <c:v>0.95144230694437504</c:v>
                </c:pt>
                <c:pt idx="445">
                  <c:v>0.95144230694437504</c:v>
                </c:pt>
                <c:pt idx="446">
                  <c:v>0.95144230694437504</c:v>
                </c:pt>
                <c:pt idx="447">
                  <c:v>0.95147990279407502</c:v>
                </c:pt>
                <c:pt idx="448">
                  <c:v>0.95147990279407502</c:v>
                </c:pt>
                <c:pt idx="449">
                  <c:v>0.95147990279407502</c:v>
                </c:pt>
                <c:pt idx="450">
                  <c:v>0.95147990279407502</c:v>
                </c:pt>
                <c:pt idx="451">
                  <c:v>0.95174422223551203</c:v>
                </c:pt>
                <c:pt idx="452">
                  <c:v>0.95174422223551203</c:v>
                </c:pt>
                <c:pt idx="453">
                  <c:v>0.95174422223551203</c:v>
                </c:pt>
                <c:pt idx="454">
                  <c:v>0.95174422223551203</c:v>
                </c:pt>
                <c:pt idx="455">
                  <c:v>0.95174422223551203</c:v>
                </c:pt>
                <c:pt idx="456">
                  <c:v>0.95174422223551203</c:v>
                </c:pt>
                <c:pt idx="457">
                  <c:v>0.95174422223551203</c:v>
                </c:pt>
                <c:pt idx="458">
                  <c:v>0.95174422223551203</c:v>
                </c:pt>
                <c:pt idx="459">
                  <c:v>0.95174422223551203</c:v>
                </c:pt>
                <c:pt idx="460">
                  <c:v>0.95174422223551203</c:v>
                </c:pt>
                <c:pt idx="461">
                  <c:v>0.95174422223551203</c:v>
                </c:pt>
                <c:pt idx="462">
                  <c:v>0.95174422223551203</c:v>
                </c:pt>
                <c:pt idx="463">
                  <c:v>0.95282000101975906</c:v>
                </c:pt>
                <c:pt idx="464">
                  <c:v>0.95282000101975906</c:v>
                </c:pt>
                <c:pt idx="465">
                  <c:v>0.95322214079704704</c:v>
                </c:pt>
                <c:pt idx="466">
                  <c:v>0.95322214079704704</c:v>
                </c:pt>
                <c:pt idx="467">
                  <c:v>0.95322214079704704</c:v>
                </c:pt>
                <c:pt idx="468">
                  <c:v>0.95322214079704704</c:v>
                </c:pt>
                <c:pt idx="469">
                  <c:v>0.95322214079704704</c:v>
                </c:pt>
                <c:pt idx="470">
                  <c:v>0.95322214079704704</c:v>
                </c:pt>
                <c:pt idx="471">
                  <c:v>0.95322214079704704</c:v>
                </c:pt>
                <c:pt idx="472">
                  <c:v>0.95322214079704704</c:v>
                </c:pt>
                <c:pt idx="473">
                  <c:v>0.95322214079704704</c:v>
                </c:pt>
                <c:pt idx="474">
                  <c:v>0.95391338957124405</c:v>
                </c:pt>
                <c:pt idx="475">
                  <c:v>0.95391338957124405</c:v>
                </c:pt>
                <c:pt idx="476">
                  <c:v>0.95391338957124405</c:v>
                </c:pt>
                <c:pt idx="477">
                  <c:v>0.95424395928094297</c:v>
                </c:pt>
                <c:pt idx="478">
                  <c:v>0.95424395928094297</c:v>
                </c:pt>
                <c:pt idx="479">
                  <c:v>0.95424395928094297</c:v>
                </c:pt>
                <c:pt idx="480">
                  <c:v>0.95424395928094297</c:v>
                </c:pt>
                <c:pt idx="481">
                  <c:v>0.95424395928094297</c:v>
                </c:pt>
                <c:pt idx="482">
                  <c:v>0.95424395928094297</c:v>
                </c:pt>
                <c:pt idx="483">
                  <c:v>0.95495972452481204</c:v>
                </c:pt>
                <c:pt idx="484">
                  <c:v>0.95495972452481204</c:v>
                </c:pt>
                <c:pt idx="485">
                  <c:v>0.95498805655818098</c:v>
                </c:pt>
                <c:pt idx="486">
                  <c:v>0.95498805655818098</c:v>
                </c:pt>
                <c:pt idx="487">
                  <c:v>0.95498805655818098</c:v>
                </c:pt>
                <c:pt idx="488">
                  <c:v>0.95498805655818098</c:v>
                </c:pt>
                <c:pt idx="489">
                  <c:v>0.95498805655818098</c:v>
                </c:pt>
                <c:pt idx="490">
                  <c:v>0.95498805655818098</c:v>
                </c:pt>
                <c:pt idx="491">
                  <c:v>0.95498805655818098</c:v>
                </c:pt>
                <c:pt idx="492">
                  <c:v>0.95498805655818098</c:v>
                </c:pt>
                <c:pt idx="493">
                  <c:v>0.95498805655818098</c:v>
                </c:pt>
                <c:pt idx="494">
                  <c:v>0.95498805655818098</c:v>
                </c:pt>
                <c:pt idx="495">
                  <c:v>0.95498805655818098</c:v>
                </c:pt>
                <c:pt idx="496">
                  <c:v>0.95498805655818098</c:v>
                </c:pt>
                <c:pt idx="497">
                  <c:v>0.95498805655818098</c:v>
                </c:pt>
                <c:pt idx="498">
                  <c:v>0.95560935327483199</c:v>
                </c:pt>
                <c:pt idx="499">
                  <c:v>0.95560935327483199</c:v>
                </c:pt>
                <c:pt idx="500">
                  <c:v>0.95560935327483199</c:v>
                </c:pt>
                <c:pt idx="501">
                  <c:v>0.95560935327483199</c:v>
                </c:pt>
                <c:pt idx="502">
                  <c:v>0.95560935327483199</c:v>
                </c:pt>
                <c:pt idx="503">
                  <c:v>0.95560935327483199</c:v>
                </c:pt>
                <c:pt idx="504">
                  <c:v>0.95560935327483199</c:v>
                </c:pt>
                <c:pt idx="505">
                  <c:v>0.95560935327483199</c:v>
                </c:pt>
                <c:pt idx="506">
                  <c:v>0.95560935327483199</c:v>
                </c:pt>
                <c:pt idx="507">
                  <c:v>0.95560935327483199</c:v>
                </c:pt>
                <c:pt idx="508">
                  <c:v>0.95580674720062297</c:v>
                </c:pt>
                <c:pt idx="509">
                  <c:v>0.95580674720062297</c:v>
                </c:pt>
                <c:pt idx="510">
                  <c:v>0.95581857460174302</c:v>
                </c:pt>
                <c:pt idx="511">
                  <c:v>0.95581857460174302</c:v>
                </c:pt>
                <c:pt idx="512">
                  <c:v>0.95581857460174302</c:v>
                </c:pt>
                <c:pt idx="513">
                  <c:v>0.95581857460174302</c:v>
                </c:pt>
                <c:pt idx="514">
                  <c:v>0.95581857460174302</c:v>
                </c:pt>
                <c:pt idx="515">
                  <c:v>0.95591731893707399</c:v>
                </c:pt>
                <c:pt idx="516">
                  <c:v>0.95591731893707399</c:v>
                </c:pt>
                <c:pt idx="517">
                  <c:v>0.95591731893707399</c:v>
                </c:pt>
                <c:pt idx="518">
                  <c:v>0.95591731893707399</c:v>
                </c:pt>
                <c:pt idx="519">
                  <c:v>0.95591731893707399</c:v>
                </c:pt>
                <c:pt idx="520">
                  <c:v>0.95594413822161195</c:v>
                </c:pt>
                <c:pt idx="521">
                  <c:v>0.95594413822161195</c:v>
                </c:pt>
                <c:pt idx="522">
                  <c:v>0.95594413822161195</c:v>
                </c:pt>
                <c:pt idx="523">
                  <c:v>0.95594413822161195</c:v>
                </c:pt>
                <c:pt idx="524">
                  <c:v>0.956284166640193</c:v>
                </c:pt>
                <c:pt idx="525">
                  <c:v>0.956284166640193</c:v>
                </c:pt>
                <c:pt idx="526">
                  <c:v>0.95659689913282098</c:v>
                </c:pt>
                <c:pt idx="527">
                  <c:v>0.95659689913282098</c:v>
                </c:pt>
                <c:pt idx="528">
                  <c:v>0.95659689913282098</c:v>
                </c:pt>
                <c:pt idx="529">
                  <c:v>0.95659689913282098</c:v>
                </c:pt>
                <c:pt idx="530">
                  <c:v>0.95659689913282098</c:v>
                </c:pt>
                <c:pt idx="531">
                  <c:v>0.95659689913282098</c:v>
                </c:pt>
                <c:pt idx="532">
                  <c:v>0.95659689913282098</c:v>
                </c:pt>
                <c:pt idx="533">
                  <c:v>0.95659689913282098</c:v>
                </c:pt>
                <c:pt idx="534">
                  <c:v>0.95659689913282098</c:v>
                </c:pt>
                <c:pt idx="535">
                  <c:v>0.95662683944833604</c:v>
                </c:pt>
                <c:pt idx="536">
                  <c:v>0.95662683944833604</c:v>
                </c:pt>
                <c:pt idx="537">
                  <c:v>0.95662683944833604</c:v>
                </c:pt>
                <c:pt idx="538">
                  <c:v>0.95662683944833604</c:v>
                </c:pt>
                <c:pt idx="539">
                  <c:v>0.95662683944833604</c:v>
                </c:pt>
                <c:pt idx="540">
                  <c:v>0.95694192299204195</c:v>
                </c:pt>
                <c:pt idx="541">
                  <c:v>0.95694192299204195</c:v>
                </c:pt>
                <c:pt idx="542">
                  <c:v>0.95697855506348695</c:v>
                </c:pt>
                <c:pt idx="543">
                  <c:v>0.95697855506348695</c:v>
                </c:pt>
                <c:pt idx="544">
                  <c:v>0.95697855506348695</c:v>
                </c:pt>
                <c:pt idx="545">
                  <c:v>0.95697855506348695</c:v>
                </c:pt>
                <c:pt idx="546">
                  <c:v>0.95704245846441605</c:v>
                </c:pt>
                <c:pt idx="547">
                  <c:v>0.95704245846441605</c:v>
                </c:pt>
                <c:pt idx="548">
                  <c:v>0.95704245846441605</c:v>
                </c:pt>
                <c:pt idx="549">
                  <c:v>0.95704245846441605</c:v>
                </c:pt>
                <c:pt idx="550">
                  <c:v>0.95704245846441605</c:v>
                </c:pt>
                <c:pt idx="551">
                  <c:v>0.95704245846441605</c:v>
                </c:pt>
                <c:pt idx="552">
                  <c:v>0.95704245846441605</c:v>
                </c:pt>
                <c:pt idx="553">
                  <c:v>0.95704245846441605</c:v>
                </c:pt>
                <c:pt idx="554">
                  <c:v>0.95704245846441605</c:v>
                </c:pt>
                <c:pt idx="555">
                  <c:v>0.95704245846441605</c:v>
                </c:pt>
                <c:pt idx="556">
                  <c:v>0.95704245846441605</c:v>
                </c:pt>
                <c:pt idx="557">
                  <c:v>0.95704245846441605</c:v>
                </c:pt>
                <c:pt idx="558">
                  <c:v>0.95704245846441605</c:v>
                </c:pt>
                <c:pt idx="559">
                  <c:v>0.95704245846441605</c:v>
                </c:pt>
                <c:pt idx="560">
                  <c:v>0.95704245846441605</c:v>
                </c:pt>
                <c:pt idx="561">
                  <c:v>0.95704245846441605</c:v>
                </c:pt>
                <c:pt idx="562">
                  <c:v>0.95704245846441605</c:v>
                </c:pt>
                <c:pt idx="563">
                  <c:v>0.95704245846441605</c:v>
                </c:pt>
                <c:pt idx="564">
                  <c:v>0.95704245846441605</c:v>
                </c:pt>
                <c:pt idx="565">
                  <c:v>0.95704245846441605</c:v>
                </c:pt>
                <c:pt idx="566">
                  <c:v>0.95704245846441605</c:v>
                </c:pt>
                <c:pt idx="567">
                  <c:v>0.95704245846441605</c:v>
                </c:pt>
                <c:pt idx="568">
                  <c:v>0.95716164028953199</c:v>
                </c:pt>
                <c:pt idx="569">
                  <c:v>0.95729334770820396</c:v>
                </c:pt>
                <c:pt idx="570">
                  <c:v>0.95729334770820396</c:v>
                </c:pt>
                <c:pt idx="571">
                  <c:v>0.95729334770820396</c:v>
                </c:pt>
                <c:pt idx="572">
                  <c:v>0.95729334770820396</c:v>
                </c:pt>
                <c:pt idx="573">
                  <c:v>0.95729334770820396</c:v>
                </c:pt>
                <c:pt idx="574">
                  <c:v>0.95729334770820396</c:v>
                </c:pt>
                <c:pt idx="575">
                  <c:v>0.95729334770820396</c:v>
                </c:pt>
                <c:pt idx="576">
                  <c:v>0.95729334770820396</c:v>
                </c:pt>
                <c:pt idx="577">
                  <c:v>0.95729334770820396</c:v>
                </c:pt>
                <c:pt idx="578">
                  <c:v>0.95729334770820396</c:v>
                </c:pt>
                <c:pt idx="579">
                  <c:v>0.95729334770820396</c:v>
                </c:pt>
                <c:pt idx="580">
                  <c:v>0.95729334770820396</c:v>
                </c:pt>
                <c:pt idx="581">
                  <c:v>0.95729334770820396</c:v>
                </c:pt>
                <c:pt idx="582">
                  <c:v>0.95729334770820396</c:v>
                </c:pt>
                <c:pt idx="583">
                  <c:v>0.95729334770820396</c:v>
                </c:pt>
                <c:pt idx="584">
                  <c:v>0.95732958257075296</c:v>
                </c:pt>
                <c:pt idx="585">
                  <c:v>0.95732958257075296</c:v>
                </c:pt>
                <c:pt idx="586">
                  <c:v>0.95739025714334003</c:v>
                </c:pt>
                <c:pt idx="587">
                  <c:v>0.95739025714334003</c:v>
                </c:pt>
                <c:pt idx="588">
                  <c:v>0.95739025714334003</c:v>
                </c:pt>
                <c:pt idx="589">
                  <c:v>0.95739025714334003</c:v>
                </c:pt>
                <c:pt idx="590">
                  <c:v>0.95739025714334003</c:v>
                </c:pt>
                <c:pt idx="591">
                  <c:v>0.95743223553870505</c:v>
                </c:pt>
                <c:pt idx="592">
                  <c:v>0.95743223553870505</c:v>
                </c:pt>
                <c:pt idx="593">
                  <c:v>0.95743223553870505</c:v>
                </c:pt>
                <c:pt idx="594">
                  <c:v>0.95743223553870505</c:v>
                </c:pt>
                <c:pt idx="595">
                  <c:v>0.95743223553870505</c:v>
                </c:pt>
                <c:pt idx="596">
                  <c:v>0.95743223553870505</c:v>
                </c:pt>
                <c:pt idx="597">
                  <c:v>0.95747789100436298</c:v>
                </c:pt>
                <c:pt idx="598">
                  <c:v>0.95747789100436298</c:v>
                </c:pt>
                <c:pt idx="599">
                  <c:v>0.95747789100436298</c:v>
                </c:pt>
                <c:pt idx="600">
                  <c:v>0.95747789100436298</c:v>
                </c:pt>
                <c:pt idx="601">
                  <c:v>0.95747789100436298</c:v>
                </c:pt>
                <c:pt idx="602">
                  <c:v>0.95747789100436298</c:v>
                </c:pt>
                <c:pt idx="603">
                  <c:v>0.95747789100436298</c:v>
                </c:pt>
                <c:pt idx="604">
                  <c:v>0.95747789100436298</c:v>
                </c:pt>
                <c:pt idx="605">
                  <c:v>0.95747789100436298</c:v>
                </c:pt>
                <c:pt idx="606">
                  <c:v>0.95747789100436298</c:v>
                </c:pt>
                <c:pt idx="607">
                  <c:v>0.95747789100436298</c:v>
                </c:pt>
                <c:pt idx="608">
                  <c:v>0.95747789100436298</c:v>
                </c:pt>
                <c:pt idx="609">
                  <c:v>0.95747789100436298</c:v>
                </c:pt>
                <c:pt idx="610">
                  <c:v>0.95747789100436298</c:v>
                </c:pt>
                <c:pt idx="611">
                  <c:v>0.95747789100436298</c:v>
                </c:pt>
                <c:pt idx="612">
                  <c:v>0.95747789100436298</c:v>
                </c:pt>
                <c:pt idx="613">
                  <c:v>0.95747789100436298</c:v>
                </c:pt>
                <c:pt idx="614">
                  <c:v>0.95748104656464506</c:v>
                </c:pt>
                <c:pt idx="615">
                  <c:v>0.95748104656464506</c:v>
                </c:pt>
                <c:pt idx="616">
                  <c:v>0.95748104656464506</c:v>
                </c:pt>
                <c:pt idx="617">
                  <c:v>0.95748104656464506</c:v>
                </c:pt>
                <c:pt idx="618">
                  <c:v>0.95748104656464506</c:v>
                </c:pt>
                <c:pt idx="619">
                  <c:v>0.95748104656464506</c:v>
                </c:pt>
                <c:pt idx="620">
                  <c:v>0.95748104656464506</c:v>
                </c:pt>
                <c:pt idx="621">
                  <c:v>0.95748104656464506</c:v>
                </c:pt>
                <c:pt idx="622">
                  <c:v>0.95754354847649203</c:v>
                </c:pt>
                <c:pt idx="623">
                  <c:v>0.95754354847649203</c:v>
                </c:pt>
                <c:pt idx="624">
                  <c:v>0.95754354847649203</c:v>
                </c:pt>
                <c:pt idx="625">
                  <c:v>0.95754354847649203</c:v>
                </c:pt>
                <c:pt idx="626">
                  <c:v>0.95754354847649203</c:v>
                </c:pt>
                <c:pt idx="627">
                  <c:v>0.95754354847649203</c:v>
                </c:pt>
                <c:pt idx="628">
                  <c:v>0.95754354847649203</c:v>
                </c:pt>
                <c:pt idx="629">
                  <c:v>0.95754354847649203</c:v>
                </c:pt>
                <c:pt idx="630">
                  <c:v>0.95754354847649203</c:v>
                </c:pt>
                <c:pt idx="631">
                  <c:v>0.95754354847649203</c:v>
                </c:pt>
                <c:pt idx="632">
                  <c:v>0.95754354847649203</c:v>
                </c:pt>
                <c:pt idx="633">
                  <c:v>0.95754354847649203</c:v>
                </c:pt>
                <c:pt idx="634">
                  <c:v>0.95754354847649203</c:v>
                </c:pt>
                <c:pt idx="635">
                  <c:v>0.95754354847649203</c:v>
                </c:pt>
                <c:pt idx="636">
                  <c:v>0.95754354847649203</c:v>
                </c:pt>
                <c:pt idx="637">
                  <c:v>0.95754354847649203</c:v>
                </c:pt>
                <c:pt idx="638">
                  <c:v>0.95754354847649203</c:v>
                </c:pt>
                <c:pt idx="639">
                  <c:v>0.95754354847649203</c:v>
                </c:pt>
                <c:pt idx="640">
                  <c:v>0.95754354847649203</c:v>
                </c:pt>
                <c:pt idx="641">
                  <c:v>0.95754354847649203</c:v>
                </c:pt>
                <c:pt idx="642">
                  <c:v>0.95754354847649203</c:v>
                </c:pt>
                <c:pt idx="643">
                  <c:v>0.95762724681179401</c:v>
                </c:pt>
                <c:pt idx="644">
                  <c:v>0.95762724681179401</c:v>
                </c:pt>
                <c:pt idx="645">
                  <c:v>0.95762724681179401</c:v>
                </c:pt>
                <c:pt idx="646">
                  <c:v>0.95762724681179401</c:v>
                </c:pt>
                <c:pt idx="647">
                  <c:v>0.95762724681179401</c:v>
                </c:pt>
                <c:pt idx="648">
                  <c:v>0.95762724681179401</c:v>
                </c:pt>
                <c:pt idx="649">
                  <c:v>0.95762724681179401</c:v>
                </c:pt>
                <c:pt idx="650">
                  <c:v>0.95762724681179401</c:v>
                </c:pt>
                <c:pt idx="651">
                  <c:v>0.95762724681179401</c:v>
                </c:pt>
                <c:pt idx="652">
                  <c:v>0.95762724681179401</c:v>
                </c:pt>
                <c:pt idx="653">
                  <c:v>0.95762724681179401</c:v>
                </c:pt>
                <c:pt idx="654">
                  <c:v>0.95767436337314604</c:v>
                </c:pt>
                <c:pt idx="655">
                  <c:v>0.95767436337314604</c:v>
                </c:pt>
                <c:pt idx="656">
                  <c:v>0.95767436337314604</c:v>
                </c:pt>
                <c:pt idx="657">
                  <c:v>0.95767436337314604</c:v>
                </c:pt>
                <c:pt idx="658">
                  <c:v>0.95767436337314604</c:v>
                </c:pt>
                <c:pt idx="659">
                  <c:v>0.95767436337314604</c:v>
                </c:pt>
                <c:pt idx="660">
                  <c:v>0.95767436337314604</c:v>
                </c:pt>
                <c:pt idx="661">
                  <c:v>0.95767436337314604</c:v>
                </c:pt>
                <c:pt idx="662">
                  <c:v>0.95767872269342502</c:v>
                </c:pt>
                <c:pt idx="663">
                  <c:v>0.95767872269342502</c:v>
                </c:pt>
                <c:pt idx="664">
                  <c:v>0.96014508396180198</c:v>
                </c:pt>
                <c:pt idx="665">
                  <c:v>0.96014508396180198</c:v>
                </c:pt>
                <c:pt idx="666">
                  <c:v>0.96014508396180198</c:v>
                </c:pt>
                <c:pt idx="667">
                  <c:v>0.96014508396180198</c:v>
                </c:pt>
                <c:pt idx="668">
                  <c:v>0.96014508396180198</c:v>
                </c:pt>
                <c:pt idx="669">
                  <c:v>0.96014508396180198</c:v>
                </c:pt>
                <c:pt idx="670">
                  <c:v>0.96014508396180198</c:v>
                </c:pt>
                <c:pt idx="671">
                  <c:v>0.96014508396180198</c:v>
                </c:pt>
                <c:pt idx="672">
                  <c:v>0.96014508396180198</c:v>
                </c:pt>
                <c:pt idx="673">
                  <c:v>0.96123806395409095</c:v>
                </c:pt>
                <c:pt idx="674">
                  <c:v>0.96123806395409095</c:v>
                </c:pt>
                <c:pt idx="675">
                  <c:v>0.96123806395409095</c:v>
                </c:pt>
                <c:pt idx="676">
                  <c:v>0.96123806395409095</c:v>
                </c:pt>
                <c:pt idx="677">
                  <c:v>0.96123806395409095</c:v>
                </c:pt>
                <c:pt idx="678">
                  <c:v>0.96123806395409095</c:v>
                </c:pt>
                <c:pt idx="679">
                  <c:v>0.96123806395409095</c:v>
                </c:pt>
                <c:pt idx="680">
                  <c:v>0.96166008268478398</c:v>
                </c:pt>
                <c:pt idx="681">
                  <c:v>0.96166008268478398</c:v>
                </c:pt>
                <c:pt idx="682">
                  <c:v>0.96166008268478398</c:v>
                </c:pt>
                <c:pt idx="683">
                  <c:v>0.96166008268478398</c:v>
                </c:pt>
                <c:pt idx="684">
                  <c:v>0.96167785527385397</c:v>
                </c:pt>
                <c:pt idx="685">
                  <c:v>0.96167785527385397</c:v>
                </c:pt>
                <c:pt idx="686">
                  <c:v>0.96190986070963902</c:v>
                </c:pt>
                <c:pt idx="687">
                  <c:v>0.96190986070963902</c:v>
                </c:pt>
                <c:pt idx="688">
                  <c:v>0.96190986070963902</c:v>
                </c:pt>
                <c:pt idx="689">
                  <c:v>0.96190986070963902</c:v>
                </c:pt>
                <c:pt idx="690">
                  <c:v>0.96201737105172203</c:v>
                </c:pt>
                <c:pt idx="691">
                  <c:v>0.96212055950402497</c:v>
                </c:pt>
                <c:pt idx="692">
                  <c:v>0.96212055950402497</c:v>
                </c:pt>
                <c:pt idx="693">
                  <c:v>0.96212055950402497</c:v>
                </c:pt>
                <c:pt idx="694">
                  <c:v>0.96218538491510297</c:v>
                </c:pt>
                <c:pt idx="695">
                  <c:v>0.96218538491510297</c:v>
                </c:pt>
                <c:pt idx="696">
                  <c:v>0.96218538491510297</c:v>
                </c:pt>
                <c:pt idx="697">
                  <c:v>0.96244228079907901</c:v>
                </c:pt>
                <c:pt idx="698">
                  <c:v>0.96244228079907901</c:v>
                </c:pt>
                <c:pt idx="699">
                  <c:v>0.96244228079907901</c:v>
                </c:pt>
                <c:pt idx="700">
                  <c:v>0.962511438850156</c:v>
                </c:pt>
                <c:pt idx="701">
                  <c:v>0.962511438850156</c:v>
                </c:pt>
                <c:pt idx="702">
                  <c:v>0.962511438850156</c:v>
                </c:pt>
                <c:pt idx="703">
                  <c:v>0.96258288888405097</c:v>
                </c:pt>
                <c:pt idx="704">
                  <c:v>0.96258288888405097</c:v>
                </c:pt>
                <c:pt idx="705">
                  <c:v>0.96258288888405097</c:v>
                </c:pt>
                <c:pt idx="706">
                  <c:v>0.96258288888405097</c:v>
                </c:pt>
                <c:pt idx="707">
                  <c:v>0.96272516179638901</c:v>
                </c:pt>
                <c:pt idx="708">
                  <c:v>0.96272516179638901</c:v>
                </c:pt>
                <c:pt idx="709">
                  <c:v>0.96272516179638901</c:v>
                </c:pt>
                <c:pt idx="710">
                  <c:v>0.96286867026215595</c:v>
                </c:pt>
                <c:pt idx="711">
                  <c:v>0.96286867026215595</c:v>
                </c:pt>
                <c:pt idx="712">
                  <c:v>0.96292031047668603</c:v>
                </c:pt>
                <c:pt idx="713">
                  <c:v>0.96292031047668603</c:v>
                </c:pt>
                <c:pt idx="714">
                  <c:v>0.96292031047668603</c:v>
                </c:pt>
                <c:pt idx="715">
                  <c:v>0.96351199210369698</c:v>
                </c:pt>
                <c:pt idx="716">
                  <c:v>0.96351199210369698</c:v>
                </c:pt>
                <c:pt idx="717">
                  <c:v>0.96351199210369698</c:v>
                </c:pt>
                <c:pt idx="718">
                  <c:v>0.96351199210369698</c:v>
                </c:pt>
                <c:pt idx="719">
                  <c:v>0.96351199210369698</c:v>
                </c:pt>
                <c:pt idx="720">
                  <c:v>0.96351199210369698</c:v>
                </c:pt>
                <c:pt idx="721">
                  <c:v>0.96351199210369698</c:v>
                </c:pt>
                <c:pt idx="722">
                  <c:v>0.96351199210369698</c:v>
                </c:pt>
                <c:pt idx="723">
                  <c:v>0.96351199210369698</c:v>
                </c:pt>
                <c:pt idx="724">
                  <c:v>0.96435309318895002</c:v>
                </c:pt>
                <c:pt idx="725">
                  <c:v>0.96435309318895002</c:v>
                </c:pt>
                <c:pt idx="726">
                  <c:v>0.96435309318895002</c:v>
                </c:pt>
                <c:pt idx="727">
                  <c:v>0.96435309318895002</c:v>
                </c:pt>
                <c:pt idx="728">
                  <c:v>0.96435309318895002</c:v>
                </c:pt>
                <c:pt idx="729">
                  <c:v>0.96435309318895002</c:v>
                </c:pt>
                <c:pt idx="730">
                  <c:v>0.96531072112785998</c:v>
                </c:pt>
                <c:pt idx="731">
                  <c:v>0.96531072112785998</c:v>
                </c:pt>
                <c:pt idx="732">
                  <c:v>0.96554951005383005</c:v>
                </c:pt>
                <c:pt idx="733">
                  <c:v>0.96600971481841102</c:v>
                </c:pt>
                <c:pt idx="734">
                  <c:v>0.96600971481841102</c:v>
                </c:pt>
                <c:pt idx="735">
                  <c:v>0.96600971481841102</c:v>
                </c:pt>
                <c:pt idx="736">
                  <c:v>0.96600971481841102</c:v>
                </c:pt>
                <c:pt idx="737">
                  <c:v>0.96600971481841102</c:v>
                </c:pt>
                <c:pt idx="738">
                  <c:v>0.96600971481841102</c:v>
                </c:pt>
                <c:pt idx="739">
                  <c:v>0.96600971481841102</c:v>
                </c:pt>
                <c:pt idx="740">
                  <c:v>0.96600971481841102</c:v>
                </c:pt>
                <c:pt idx="741">
                  <c:v>0.96715291470920794</c:v>
                </c:pt>
                <c:pt idx="742">
                  <c:v>0.96715291470920794</c:v>
                </c:pt>
                <c:pt idx="743">
                  <c:v>0.96715291470920794</c:v>
                </c:pt>
                <c:pt idx="744">
                  <c:v>0.96715291470920794</c:v>
                </c:pt>
                <c:pt idx="745">
                  <c:v>0.96735152432076699</c:v>
                </c:pt>
                <c:pt idx="746">
                  <c:v>0.96735152432076699</c:v>
                </c:pt>
                <c:pt idx="747">
                  <c:v>0.96735152432076699</c:v>
                </c:pt>
                <c:pt idx="748">
                  <c:v>0.96735152432076699</c:v>
                </c:pt>
                <c:pt idx="749">
                  <c:v>0.96735152432076699</c:v>
                </c:pt>
                <c:pt idx="750">
                  <c:v>0.96735152432076699</c:v>
                </c:pt>
                <c:pt idx="751">
                  <c:v>0.96735152432076699</c:v>
                </c:pt>
                <c:pt idx="752">
                  <c:v>0.96735152432076699</c:v>
                </c:pt>
                <c:pt idx="753">
                  <c:v>0.96735152432076699</c:v>
                </c:pt>
                <c:pt idx="754">
                  <c:v>0.96735152432076699</c:v>
                </c:pt>
                <c:pt idx="755">
                  <c:v>0.96842975270368603</c:v>
                </c:pt>
                <c:pt idx="756">
                  <c:v>0.96842975270368603</c:v>
                </c:pt>
                <c:pt idx="757">
                  <c:v>0.96842975270368603</c:v>
                </c:pt>
                <c:pt idx="758">
                  <c:v>0.96842975270368603</c:v>
                </c:pt>
                <c:pt idx="759">
                  <c:v>0.96860272046260099</c:v>
                </c:pt>
                <c:pt idx="760">
                  <c:v>0.96862194337378105</c:v>
                </c:pt>
                <c:pt idx="761">
                  <c:v>0.969273502272892</c:v>
                </c:pt>
                <c:pt idx="762">
                  <c:v>0.969273502272892</c:v>
                </c:pt>
                <c:pt idx="763">
                  <c:v>0.969273502272892</c:v>
                </c:pt>
                <c:pt idx="764">
                  <c:v>0.96935209390794297</c:v>
                </c:pt>
                <c:pt idx="765">
                  <c:v>0.96935209390794297</c:v>
                </c:pt>
                <c:pt idx="766">
                  <c:v>0.96935209390794297</c:v>
                </c:pt>
                <c:pt idx="767">
                  <c:v>0.96941483283857699</c:v>
                </c:pt>
                <c:pt idx="768">
                  <c:v>0.96993322483367395</c:v>
                </c:pt>
                <c:pt idx="769">
                  <c:v>0.97003237024212097</c:v>
                </c:pt>
                <c:pt idx="770">
                  <c:v>0.97003237024212097</c:v>
                </c:pt>
                <c:pt idx="771">
                  <c:v>0.97003237024212097</c:v>
                </c:pt>
                <c:pt idx="772">
                  <c:v>0.97003237024212097</c:v>
                </c:pt>
                <c:pt idx="773">
                  <c:v>0.97030462202168299</c:v>
                </c:pt>
                <c:pt idx="774">
                  <c:v>0.97030462202168299</c:v>
                </c:pt>
                <c:pt idx="775">
                  <c:v>0.97030462202168299</c:v>
                </c:pt>
                <c:pt idx="776">
                  <c:v>0.97030462202168299</c:v>
                </c:pt>
                <c:pt idx="777">
                  <c:v>0.97030462202168299</c:v>
                </c:pt>
                <c:pt idx="778">
                  <c:v>0.97062023513917295</c:v>
                </c:pt>
                <c:pt idx="779">
                  <c:v>0.97062023513917295</c:v>
                </c:pt>
                <c:pt idx="780">
                  <c:v>0.97062023513917295</c:v>
                </c:pt>
                <c:pt idx="781">
                  <c:v>0.97062023513917295</c:v>
                </c:pt>
                <c:pt idx="782">
                  <c:v>0.97062023513917295</c:v>
                </c:pt>
                <c:pt idx="783">
                  <c:v>0.97062023513917295</c:v>
                </c:pt>
                <c:pt idx="784">
                  <c:v>0.97062023513917295</c:v>
                </c:pt>
                <c:pt idx="785">
                  <c:v>0.97062023513917295</c:v>
                </c:pt>
                <c:pt idx="786">
                  <c:v>0.97062023513917295</c:v>
                </c:pt>
                <c:pt idx="787">
                  <c:v>0.97062023513917295</c:v>
                </c:pt>
                <c:pt idx="788">
                  <c:v>0.97128741078312697</c:v>
                </c:pt>
                <c:pt idx="789">
                  <c:v>0.97128741078312697</c:v>
                </c:pt>
                <c:pt idx="790">
                  <c:v>0.97128741078312697</c:v>
                </c:pt>
                <c:pt idx="791">
                  <c:v>0.97128741078312697</c:v>
                </c:pt>
                <c:pt idx="792">
                  <c:v>0.97128741078312697</c:v>
                </c:pt>
                <c:pt idx="793">
                  <c:v>0.97128741078312697</c:v>
                </c:pt>
                <c:pt idx="794">
                  <c:v>0.97128741078312697</c:v>
                </c:pt>
                <c:pt idx="795">
                  <c:v>0.97128741078312697</c:v>
                </c:pt>
                <c:pt idx="796">
                  <c:v>0.97128741078312697</c:v>
                </c:pt>
                <c:pt idx="797">
                  <c:v>0.97128741078312697</c:v>
                </c:pt>
                <c:pt idx="798">
                  <c:v>0.97128741078312697</c:v>
                </c:pt>
                <c:pt idx="799">
                  <c:v>0.97128741078312697</c:v>
                </c:pt>
                <c:pt idx="800">
                  <c:v>0.97128741078312697</c:v>
                </c:pt>
                <c:pt idx="801">
                  <c:v>0.97128741078312697</c:v>
                </c:pt>
                <c:pt idx="802">
                  <c:v>0.97128741078312697</c:v>
                </c:pt>
                <c:pt idx="803">
                  <c:v>0.97128741078312697</c:v>
                </c:pt>
                <c:pt idx="804">
                  <c:v>0.97128741078312697</c:v>
                </c:pt>
                <c:pt idx="805">
                  <c:v>0.97128741078312697</c:v>
                </c:pt>
                <c:pt idx="806">
                  <c:v>0.97128741078312697</c:v>
                </c:pt>
                <c:pt idx="807">
                  <c:v>0.97128741078312697</c:v>
                </c:pt>
                <c:pt idx="808">
                  <c:v>0.97128741078312697</c:v>
                </c:pt>
                <c:pt idx="809">
                  <c:v>0.97128741078312697</c:v>
                </c:pt>
                <c:pt idx="810">
                  <c:v>0.97128741078312697</c:v>
                </c:pt>
                <c:pt idx="811">
                  <c:v>0.97128741078312697</c:v>
                </c:pt>
                <c:pt idx="812">
                  <c:v>0.97128741078312697</c:v>
                </c:pt>
                <c:pt idx="813">
                  <c:v>0.97128741078312697</c:v>
                </c:pt>
                <c:pt idx="814">
                  <c:v>0.97128741078312697</c:v>
                </c:pt>
                <c:pt idx="815">
                  <c:v>0.97128741078312697</c:v>
                </c:pt>
                <c:pt idx="816">
                  <c:v>0.97128741078312697</c:v>
                </c:pt>
                <c:pt idx="817">
                  <c:v>0.97128741078312697</c:v>
                </c:pt>
                <c:pt idx="818">
                  <c:v>0.97128741078312697</c:v>
                </c:pt>
                <c:pt idx="819">
                  <c:v>0.97128741078312697</c:v>
                </c:pt>
                <c:pt idx="820">
                  <c:v>0.97128741078312697</c:v>
                </c:pt>
                <c:pt idx="821">
                  <c:v>0.97199487625801695</c:v>
                </c:pt>
                <c:pt idx="822">
                  <c:v>0.97199487625801695</c:v>
                </c:pt>
                <c:pt idx="823">
                  <c:v>0.97199487625801695</c:v>
                </c:pt>
                <c:pt idx="824">
                  <c:v>0.97199487625801695</c:v>
                </c:pt>
                <c:pt idx="825">
                  <c:v>0.97199487625801695</c:v>
                </c:pt>
                <c:pt idx="826">
                  <c:v>0.97199487625801695</c:v>
                </c:pt>
                <c:pt idx="827">
                  <c:v>0.97199487625801695</c:v>
                </c:pt>
                <c:pt idx="828">
                  <c:v>0.97199487625801695</c:v>
                </c:pt>
                <c:pt idx="829">
                  <c:v>0.97199487625801695</c:v>
                </c:pt>
                <c:pt idx="830">
                  <c:v>0.97199487625801695</c:v>
                </c:pt>
                <c:pt idx="831">
                  <c:v>0.97199487625801695</c:v>
                </c:pt>
                <c:pt idx="832">
                  <c:v>0.972143599476058</c:v>
                </c:pt>
                <c:pt idx="833">
                  <c:v>0.972143599476058</c:v>
                </c:pt>
                <c:pt idx="834">
                  <c:v>0.972143599476058</c:v>
                </c:pt>
                <c:pt idx="835">
                  <c:v>0.972143599476058</c:v>
                </c:pt>
                <c:pt idx="836">
                  <c:v>0.972143599476058</c:v>
                </c:pt>
                <c:pt idx="837">
                  <c:v>0.972143599476058</c:v>
                </c:pt>
                <c:pt idx="838">
                  <c:v>0.972143599476058</c:v>
                </c:pt>
                <c:pt idx="839">
                  <c:v>0.97223794913092498</c:v>
                </c:pt>
                <c:pt idx="840">
                  <c:v>0.97223794913092498</c:v>
                </c:pt>
                <c:pt idx="841">
                  <c:v>0.97223794913092498</c:v>
                </c:pt>
                <c:pt idx="842">
                  <c:v>0.97223794913092498</c:v>
                </c:pt>
                <c:pt idx="843">
                  <c:v>0.97223794913092498</c:v>
                </c:pt>
                <c:pt idx="844">
                  <c:v>0.97223794913092498</c:v>
                </c:pt>
                <c:pt idx="845">
                  <c:v>0.97223794913092498</c:v>
                </c:pt>
                <c:pt idx="846">
                  <c:v>0.97223794913092498</c:v>
                </c:pt>
                <c:pt idx="847">
                  <c:v>0.97223794913092498</c:v>
                </c:pt>
                <c:pt idx="848">
                  <c:v>0.97223794913092498</c:v>
                </c:pt>
                <c:pt idx="849">
                  <c:v>0.97223794913092498</c:v>
                </c:pt>
                <c:pt idx="850">
                  <c:v>0.97223794913092498</c:v>
                </c:pt>
                <c:pt idx="851">
                  <c:v>0.97223794913092498</c:v>
                </c:pt>
                <c:pt idx="852">
                  <c:v>0.97223794913092498</c:v>
                </c:pt>
                <c:pt idx="853">
                  <c:v>0.97223794913092498</c:v>
                </c:pt>
                <c:pt idx="854">
                  <c:v>0.97223794913092498</c:v>
                </c:pt>
                <c:pt idx="855">
                  <c:v>0.97223794913092498</c:v>
                </c:pt>
                <c:pt idx="856">
                  <c:v>0.97223794913092498</c:v>
                </c:pt>
                <c:pt idx="857">
                  <c:v>0.97223794913092498</c:v>
                </c:pt>
                <c:pt idx="858">
                  <c:v>0.97223794913092498</c:v>
                </c:pt>
                <c:pt idx="859">
                  <c:v>0.97223794913092498</c:v>
                </c:pt>
                <c:pt idx="860">
                  <c:v>0.97223794913092498</c:v>
                </c:pt>
                <c:pt idx="861">
                  <c:v>0.97223794913092498</c:v>
                </c:pt>
                <c:pt idx="862">
                  <c:v>0.97223794913092498</c:v>
                </c:pt>
                <c:pt idx="863">
                  <c:v>0.97223794913092498</c:v>
                </c:pt>
                <c:pt idx="864">
                  <c:v>0.97223794913092498</c:v>
                </c:pt>
                <c:pt idx="865">
                  <c:v>0.97223794913092498</c:v>
                </c:pt>
                <c:pt idx="866">
                  <c:v>0.97223794913092498</c:v>
                </c:pt>
                <c:pt idx="867">
                  <c:v>0.97223794913092498</c:v>
                </c:pt>
                <c:pt idx="868">
                  <c:v>0.97223794913092498</c:v>
                </c:pt>
                <c:pt idx="869">
                  <c:v>0.97223794913092498</c:v>
                </c:pt>
                <c:pt idx="870">
                  <c:v>0.97223794913092498</c:v>
                </c:pt>
                <c:pt idx="871">
                  <c:v>0.97223794913092498</c:v>
                </c:pt>
                <c:pt idx="872">
                  <c:v>0.97223794913092498</c:v>
                </c:pt>
                <c:pt idx="873">
                  <c:v>0.97223794913092498</c:v>
                </c:pt>
                <c:pt idx="874">
                  <c:v>0.97223794913092498</c:v>
                </c:pt>
                <c:pt idx="875">
                  <c:v>0.97223794913092498</c:v>
                </c:pt>
                <c:pt idx="876">
                  <c:v>0.97223794913092498</c:v>
                </c:pt>
                <c:pt idx="877">
                  <c:v>0.97223794913092498</c:v>
                </c:pt>
                <c:pt idx="878">
                  <c:v>0.97223794913092498</c:v>
                </c:pt>
                <c:pt idx="879">
                  <c:v>0.97223794913092498</c:v>
                </c:pt>
                <c:pt idx="880">
                  <c:v>0.97223794913092498</c:v>
                </c:pt>
                <c:pt idx="881">
                  <c:v>0.97223794913092498</c:v>
                </c:pt>
                <c:pt idx="882">
                  <c:v>0.97223794913092498</c:v>
                </c:pt>
                <c:pt idx="883">
                  <c:v>0.97223794913092498</c:v>
                </c:pt>
                <c:pt idx="884">
                  <c:v>0.97223794913092498</c:v>
                </c:pt>
                <c:pt idx="885">
                  <c:v>0.97223794913092498</c:v>
                </c:pt>
                <c:pt idx="886">
                  <c:v>0.97223794913092498</c:v>
                </c:pt>
                <c:pt idx="887">
                  <c:v>0.97223794913092498</c:v>
                </c:pt>
                <c:pt idx="888">
                  <c:v>0.97223794913092498</c:v>
                </c:pt>
                <c:pt idx="889">
                  <c:v>0.97223794913092498</c:v>
                </c:pt>
                <c:pt idx="890">
                  <c:v>0.97223794913092498</c:v>
                </c:pt>
                <c:pt idx="891">
                  <c:v>0.97223794913092498</c:v>
                </c:pt>
                <c:pt idx="892">
                  <c:v>0.97223794913092498</c:v>
                </c:pt>
                <c:pt idx="893">
                  <c:v>0.97223794913092498</c:v>
                </c:pt>
                <c:pt idx="894">
                  <c:v>0.97223794913092498</c:v>
                </c:pt>
                <c:pt idx="895">
                  <c:v>0.97223794913092498</c:v>
                </c:pt>
                <c:pt idx="896">
                  <c:v>0.97223794913092498</c:v>
                </c:pt>
                <c:pt idx="897">
                  <c:v>0.97223794913092498</c:v>
                </c:pt>
                <c:pt idx="898">
                  <c:v>0.97223794913092498</c:v>
                </c:pt>
                <c:pt idx="899">
                  <c:v>0.97223794913092498</c:v>
                </c:pt>
                <c:pt idx="900">
                  <c:v>0.97223794913092498</c:v>
                </c:pt>
                <c:pt idx="901">
                  <c:v>0.97223794913092498</c:v>
                </c:pt>
                <c:pt idx="902">
                  <c:v>0.97223794913092498</c:v>
                </c:pt>
                <c:pt idx="903">
                  <c:v>0.97223794913092498</c:v>
                </c:pt>
                <c:pt idx="904">
                  <c:v>0.97223794913092498</c:v>
                </c:pt>
                <c:pt idx="905">
                  <c:v>0.97223794913092498</c:v>
                </c:pt>
                <c:pt idx="906">
                  <c:v>0.97223794913092498</c:v>
                </c:pt>
                <c:pt idx="907">
                  <c:v>0.97223794913092498</c:v>
                </c:pt>
                <c:pt idx="908">
                  <c:v>0.97223794913092498</c:v>
                </c:pt>
                <c:pt idx="909">
                  <c:v>0.97223794913092498</c:v>
                </c:pt>
                <c:pt idx="910">
                  <c:v>0.97223794913092498</c:v>
                </c:pt>
                <c:pt idx="911">
                  <c:v>0.97223794913092498</c:v>
                </c:pt>
                <c:pt idx="912">
                  <c:v>0.97223794913092498</c:v>
                </c:pt>
                <c:pt idx="913">
                  <c:v>0.97223794913092498</c:v>
                </c:pt>
                <c:pt idx="914">
                  <c:v>0.97223794913092498</c:v>
                </c:pt>
                <c:pt idx="915">
                  <c:v>0.97223794913092498</c:v>
                </c:pt>
                <c:pt idx="916">
                  <c:v>0.97223794913092498</c:v>
                </c:pt>
                <c:pt idx="917">
                  <c:v>0.97223794913092498</c:v>
                </c:pt>
                <c:pt idx="918">
                  <c:v>0.97238846116357702</c:v>
                </c:pt>
                <c:pt idx="919">
                  <c:v>0.97238846116357702</c:v>
                </c:pt>
                <c:pt idx="920">
                  <c:v>0.97238846116357702</c:v>
                </c:pt>
                <c:pt idx="921">
                  <c:v>0.97238846116357702</c:v>
                </c:pt>
                <c:pt idx="922">
                  <c:v>0.97238846116357702</c:v>
                </c:pt>
                <c:pt idx="923">
                  <c:v>0.97238846116357702</c:v>
                </c:pt>
                <c:pt idx="924">
                  <c:v>0.97238846116357702</c:v>
                </c:pt>
                <c:pt idx="925">
                  <c:v>0.97238846116357702</c:v>
                </c:pt>
                <c:pt idx="926">
                  <c:v>0.97238846116357702</c:v>
                </c:pt>
                <c:pt idx="927">
                  <c:v>0.97238846116357702</c:v>
                </c:pt>
                <c:pt idx="928">
                  <c:v>0.97238846116357702</c:v>
                </c:pt>
                <c:pt idx="929">
                  <c:v>0.97238846116357702</c:v>
                </c:pt>
                <c:pt idx="930">
                  <c:v>0.97238846116357702</c:v>
                </c:pt>
                <c:pt idx="931">
                  <c:v>0.97238846116357702</c:v>
                </c:pt>
                <c:pt idx="932">
                  <c:v>0.97238846116357702</c:v>
                </c:pt>
                <c:pt idx="933">
                  <c:v>0.97238846116357702</c:v>
                </c:pt>
                <c:pt idx="934">
                  <c:v>0.97238846116357702</c:v>
                </c:pt>
                <c:pt idx="935">
                  <c:v>0.97238846116357702</c:v>
                </c:pt>
                <c:pt idx="936">
                  <c:v>0.97238846116357702</c:v>
                </c:pt>
                <c:pt idx="937">
                  <c:v>0.97238846116357702</c:v>
                </c:pt>
                <c:pt idx="938">
                  <c:v>0.97238846116357702</c:v>
                </c:pt>
                <c:pt idx="939">
                  <c:v>0.97238846116357702</c:v>
                </c:pt>
                <c:pt idx="940">
                  <c:v>0.97238846116357702</c:v>
                </c:pt>
                <c:pt idx="941">
                  <c:v>0.97238846116357702</c:v>
                </c:pt>
                <c:pt idx="942">
                  <c:v>0.97238846116357702</c:v>
                </c:pt>
                <c:pt idx="943">
                  <c:v>0.97238846116357702</c:v>
                </c:pt>
                <c:pt idx="944">
                  <c:v>0.97238846116357702</c:v>
                </c:pt>
                <c:pt idx="945">
                  <c:v>0.97238846116357702</c:v>
                </c:pt>
                <c:pt idx="946">
                  <c:v>0.97238846116357702</c:v>
                </c:pt>
                <c:pt idx="947">
                  <c:v>0.97238846116357702</c:v>
                </c:pt>
                <c:pt idx="948">
                  <c:v>0.97238846116357702</c:v>
                </c:pt>
                <c:pt idx="949">
                  <c:v>0.97238846116357702</c:v>
                </c:pt>
                <c:pt idx="950">
                  <c:v>0.97238846116357702</c:v>
                </c:pt>
                <c:pt idx="951">
                  <c:v>0.97238846116357702</c:v>
                </c:pt>
                <c:pt idx="952">
                  <c:v>0.97238846116357702</c:v>
                </c:pt>
                <c:pt idx="953">
                  <c:v>0.97238846116357702</c:v>
                </c:pt>
                <c:pt idx="954">
                  <c:v>0.97238846116357702</c:v>
                </c:pt>
                <c:pt idx="955">
                  <c:v>0.97238846116357702</c:v>
                </c:pt>
                <c:pt idx="956">
                  <c:v>0.97238846116357702</c:v>
                </c:pt>
                <c:pt idx="957">
                  <c:v>0.97238846116357702</c:v>
                </c:pt>
                <c:pt idx="958">
                  <c:v>0.97238846116357702</c:v>
                </c:pt>
                <c:pt idx="959">
                  <c:v>0.97238846116357702</c:v>
                </c:pt>
                <c:pt idx="960">
                  <c:v>0.97238846116357702</c:v>
                </c:pt>
                <c:pt idx="961">
                  <c:v>0.97238846116357702</c:v>
                </c:pt>
                <c:pt idx="962">
                  <c:v>0.97238846116357702</c:v>
                </c:pt>
                <c:pt idx="963">
                  <c:v>0.97238846116357702</c:v>
                </c:pt>
                <c:pt idx="964">
                  <c:v>0.97238846116357702</c:v>
                </c:pt>
                <c:pt idx="965">
                  <c:v>0.97238846116357702</c:v>
                </c:pt>
                <c:pt idx="966">
                  <c:v>0.97238846116357702</c:v>
                </c:pt>
                <c:pt idx="967">
                  <c:v>0.97238846116357702</c:v>
                </c:pt>
                <c:pt idx="968">
                  <c:v>0.97238846116357702</c:v>
                </c:pt>
                <c:pt idx="969">
                  <c:v>0.97238846116357702</c:v>
                </c:pt>
                <c:pt idx="970">
                  <c:v>0.97238846116357702</c:v>
                </c:pt>
                <c:pt idx="971">
                  <c:v>0.97238846116357702</c:v>
                </c:pt>
                <c:pt idx="972">
                  <c:v>0.97238846116357702</c:v>
                </c:pt>
                <c:pt idx="973">
                  <c:v>0.97238846116357702</c:v>
                </c:pt>
                <c:pt idx="974">
                  <c:v>0.97238846116357702</c:v>
                </c:pt>
                <c:pt idx="975">
                  <c:v>0.97238846116357702</c:v>
                </c:pt>
                <c:pt idx="976">
                  <c:v>0.97238846116357702</c:v>
                </c:pt>
                <c:pt idx="977">
                  <c:v>0.97238846116357702</c:v>
                </c:pt>
                <c:pt idx="978">
                  <c:v>0.97238846116357702</c:v>
                </c:pt>
                <c:pt idx="979">
                  <c:v>0.97238846116357702</c:v>
                </c:pt>
                <c:pt idx="980">
                  <c:v>0.97238846116357702</c:v>
                </c:pt>
                <c:pt idx="981">
                  <c:v>0.97238846116357702</c:v>
                </c:pt>
                <c:pt idx="982">
                  <c:v>0.97238846116357702</c:v>
                </c:pt>
                <c:pt idx="983">
                  <c:v>0.97238846116357702</c:v>
                </c:pt>
                <c:pt idx="984">
                  <c:v>0.97238846116357702</c:v>
                </c:pt>
                <c:pt idx="985">
                  <c:v>0.97238846116357702</c:v>
                </c:pt>
                <c:pt idx="986">
                  <c:v>0.97238846116357702</c:v>
                </c:pt>
                <c:pt idx="987">
                  <c:v>0.97238846116357702</c:v>
                </c:pt>
                <c:pt idx="988">
                  <c:v>0.97238846116357702</c:v>
                </c:pt>
                <c:pt idx="989">
                  <c:v>0.97238846116357702</c:v>
                </c:pt>
                <c:pt idx="990">
                  <c:v>0.97238846116357702</c:v>
                </c:pt>
                <c:pt idx="991">
                  <c:v>0.97238846116357702</c:v>
                </c:pt>
                <c:pt idx="992">
                  <c:v>0.97238846116357702</c:v>
                </c:pt>
                <c:pt idx="993">
                  <c:v>0.97238846116357702</c:v>
                </c:pt>
                <c:pt idx="994">
                  <c:v>0.97238846116357702</c:v>
                </c:pt>
                <c:pt idx="995">
                  <c:v>0.97238846116357702</c:v>
                </c:pt>
                <c:pt idx="996">
                  <c:v>0.97238846116357702</c:v>
                </c:pt>
                <c:pt idx="997">
                  <c:v>0.97238846116357702</c:v>
                </c:pt>
                <c:pt idx="998">
                  <c:v>0.97238846116357702</c:v>
                </c:pt>
                <c:pt idx="999">
                  <c:v>0.97238846116357702</c:v>
                </c:pt>
                <c:pt idx="1000">
                  <c:v>0.97238846116357702</c:v>
                </c:pt>
                <c:pt idx="1001">
                  <c:v>0.97238846116357702</c:v>
                </c:pt>
                <c:pt idx="1002">
                  <c:v>0.97238846116357702</c:v>
                </c:pt>
                <c:pt idx="1003">
                  <c:v>0.97238846116357702</c:v>
                </c:pt>
                <c:pt idx="1004">
                  <c:v>0.97238846116357702</c:v>
                </c:pt>
                <c:pt idx="1005">
                  <c:v>0.97238846116357702</c:v>
                </c:pt>
                <c:pt idx="1006">
                  <c:v>0.97238846116357702</c:v>
                </c:pt>
                <c:pt idx="1007">
                  <c:v>0.97238846116357702</c:v>
                </c:pt>
                <c:pt idx="1008">
                  <c:v>0.97238846116357702</c:v>
                </c:pt>
                <c:pt idx="1009">
                  <c:v>0.97238846116357702</c:v>
                </c:pt>
                <c:pt idx="1010">
                  <c:v>0.97238846116357702</c:v>
                </c:pt>
                <c:pt idx="1011">
                  <c:v>0.97238846116357702</c:v>
                </c:pt>
                <c:pt idx="1012">
                  <c:v>0.97238846116357702</c:v>
                </c:pt>
                <c:pt idx="1013">
                  <c:v>0.97238846116357702</c:v>
                </c:pt>
                <c:pt idx="1014">
                  <c:v>0.97238846116357702</c:v>
                </c:pt>
                <c:pt idx="1015">
                  <c:v>0.97238846116357702</c:v>
                </c:pt>
                <c:pt idx="1016">
                  <c:v>0.97238846116357702</c:v>
                </c:pt>
                <c:pt idx="1017">
                  <c:v>0.97238846116357702</c:v>
                </c:pt>
                <c:pt idx="1018">
                  <c:v>0.97238846116357702</c:v>
                </c:pt>
                <c:pt idx="1019">
                  <c:v>0.97238846116357702</c:v>
                </c:pt>
                <c:pt idx="1020">
                  <c:v>0.97238846116357702</c:v>
                </c:pt>
                <c:pt idx="1021">
                  <c:v>0.97238846116357702</c:v>
                </c:pt>
                <c:pt idx="1022">
                  <c:v>0.97238846116357702</c:v>
                </c:pt>
                <c:pt idx="1023">
                  <c:v>0.97238846116357702</c:v>
                </c:pt>
                <c:pt idx="1024">
                  <c:v>0.97238846116357702</c:v>
                </c:pt>
                <c:pt idx="1025">
                  <c:v>0.97238846116357702</c:v>
                </c:pt>
                <c:pt idx="1026">
                  <c:v>0.97238846116357702</c:v>
                </c:pt>
                <c:pt idx="1027">
                  <c:v>0.97238846116357702</c:v>
                </c:pt>
                <c:pt idx="1028">
                  <c:v>0.97256686684349802</c:v>
                </c:pt>
                <c:pt idx="1029">
                  <c:v>0.97256686684349802</c:v>
                </c:pt>
                <c:pt idx="1030">
                  <c:v>0.97256686684349802</c:v>
                </c:pt>
                <c:pt idx="1031">
                  <c:v>0.97256686684349802</c:v>
                </c:pt>
                <c:pt idx="1032">
                  <c:v>0.97256686684349802</c:v>
                </c:pt>
                <c:pt idx="1033">
                  <c:v>0.97256686684349802</c:v>
                </c:pt>
                <c:pt idx="1034">
                  <c:v>0.97256686684349802</c:v>
                </c:pt>
                <c:pt idx="1035">
                  <c:v>0.97267486702947703</c:v>
                </c:pt>
                <c:pt idx="1036">
                  <c:v>0.97267486702947703</c:v>
                </c:pt>
                <c:pt idx="1037">
                  <c:v>0.97267486702947703</c:v>
                </c:pt>
                <c:pt idx="1038">
                  <c:v>0.97267486702947703</c:v>
                </c:pt>
                <c:pt idx="1039">
                  <c:v>0.97267486702947703</c:v>
                </c:pt>
                <c:pt idx="1040">
                  <c:v>0.97267486702947703</c:v>
                </c:pt>
                <c:pt idx="1041">
                  <c:v>0.97267486702947703</c:v>
                </c:pt>
                <c:pt idx="1042">
                  <c:v>0.97267486702947703</c:v>
                </c:pt>
                <c:pt idx="1043">
                  <c:v>0.97267486702947703</c:v>
                </c:pt>
                <c:pt idx="1044">
                  <c:v>0.97267486702947703</c:v>
                </c:pt>
                <c:pt idx="1045">
                  <c:v>0.97267486702947703</c:v>
                </c:pt>
                <c:pt idx="1046">
                  <c:v>0.97267486702947703</c:v>
                </c:pt>
                <c:pt idx="1047">
                  <c:v>0.97267486702947703</c:v>
                </c:pt>
                <c:pt idx="1048">
                  <c:v>0.97267486702947703</c:v>
                </c:pt>
                <c:pt idx="1049">
                  <c:v>0.97267486702947703</c:v>
                </c:pt>
                <c:pt idx="1050">
                  <c:v>0.97267486702947703</c:v>
                </c:pt>
                <c:pt idx="1051">
                  <c:v>0.97267486702947703</c:v>
                </c:pt>
                <c:pt idx="1052">
                  <c:v>0.97267486702947703</c:v>
                </c:pt>
                <c:pt idx="1053">
                  <c:v>0.97267486702947703</c:v>
                </c:pt>
                <c:pt idx="1054">
                  <c:v>0.97267486702947703</c:v>
                </c:pt>
                <c:pt idx="1055">
                  <c:v>0.97267486702947703</c:v>
                </c:pt>
                <c:pt idx="1056">
                  <c:v>0.97267486702947703</c:v>
                </c:pt>
                <c:pt idx="1057">
                  <c:v>0.97273123455458199</c:v>
                </c:pt>
                <c:pt idx="1058">
                  <c:v>0.97273123455458199</c:v>
                </c:pt>
                <c:pt idx="1059">
                  <c:v>0.97273123455458199</c:v>
                </c:pt>
                <c:pt idx="1060">
                  <c:v>0.97273350336708597</c:v>
                </c:pt>
                <c:pt idx="1061">
                  <c:v>0.97284133757846203</c:v>
                </c:pt>
                <c:pt idx="1062">
                  <c:v>0.97284133757846203</c:v>
                </c:pt>
                <c:pt idx="1063">
                  <c:v>0.97284133757846203</c:v>
                </c:pt>
                <c:pt idx="1064">
                  <c:v>0.97284133757846203</c:v>
                </c:pt>
                <c:pt idx="1065">
                  <c:v>0.97284133757846203</c:v>
                </c:pt>
                <c:pt idx="1066">
                  <c:v>0.97284133757846203</c:v>
                </c:pt>
                <c:pt idx="1067">
                  <c:v>0.97284133757846203</c:v>
                </c:pt>
                <c:pt idx="1068">
                  <c:v>0.97284133757846203</c:v>
                </c:pt>
                <c:pt idx="1069">
                  <c:v>0.97284133757846203</c:v>
                </c:pt>
                <c:pt idx="1070">
                  <c:v>0.97284133757846203</c:v>
                </c:pt>
                <c:pt idx="1071">
                  <c:v>0.97284133757846203</c:v>
                </c:pt>
                <c:pt idx="1072">
                  <c:v>0.97284133757846203</c:v>
                </c:pt>
                <c:pt idx="1073">
                  <c:v>0.97284133757846203</c:v>
                </c:pt>
                <c:pt idx="1074">
                  <c:v>0.97284133757846203</c:v>
                </c:pt>
                <c:pt idx="1075">
                  <c:v>0.97284133757846203</c:v>
                </c:pt>
                <c:pt idx="1076">
                  <c:v>0.97284133757846203</c:v>
                </c:pt>
                <c:pt idx="1077">
                  <c:v>0.97284133757846203</c:v>
                </c:pt>
                <c:pt idx="1078">
                  <c:v>0.97284133757846203</c:v>
                </c:pt>
                <c:pt idx="1079">
                  <c:v>0.97284133757846203</c:v>
                </c:pt>
                <c:pt idx="1080">
                  <c:v>0.97284133757846203</c:v>
                </c:pt>
                <c:pt idx="1081">
                  <c:v>0.97284133757846203</c:v>
                </c:pt>
                <c:pt idx="1082">
                  <c:v>0.97284133757846203</c:v>
                </c:pt>
                <c:pt idx="1083">
                  <c:v>0.97284133757846203</c:v>
                </c:pt>
                <c:pt idx="1084">
                  <c:v>0.97284133757846203</c:v>
                </c:pt>
                <c:pt idx="1085">
                  <c:v>0.97284133757846203</c:v>
                </c:pt>
                <c:pt idx="1086">
                  <c:v>0.97284133757846203</c:v>
                </c:pt>
                <c:pt idx="1087">
                  <c:v>0.97284133757846203</c:v>
                </c:pt>
                <c:pt idx="1088">
                  <c:v>0.97284133757846203</c:v>
                </c:pt>
                <c:pt idx="1089">
                  <c:v>0.97284133757846203</c:v>
                </c:pt>
                <c:pt idx="1090">
                  <c:v>0.97284133757846203</c:v>
                </c:pt>
                <c:pt idx="1091">
                  <c:v>0.97284133757846203</c:v>
                </c:pt>
                <c:pt idx="1092">
                  <c:v>0.97284133757846203</c:v>
                </c:pt>
                <c:pt idx="1093">
                  <c:v>0.97284133757846203</c:v>
                </c:pt>
                <c:pt idx="1094">
                  <c:v>0.97284133757846203</c:v>
                </c:pt>
                <c:pt idx="1095">
                  <c:v>0.97284133757846203</c:v>
                </c:pt>
                <c:pt idx="1096">
                  <c:v>0.97284133757846203</c:v>
                </c:pt>
                <c:pt idx="1097">
                  <c:v>0.97284133757846203</c:v>
                </c:pt>
                <c:pt idx="1098">
                  <c:v>0.97284133757846203</c:v>
                </c:pt>
                <c:pt idx="1099">
                  <c:v>0.97284133757846203</c:v>
                </c:pt>
                <c:pt idx="1100">
                  <c:v>0.97284133757846203</c:v>
                </c:pt>
                <c:pt idx="1101">
                  <c:v>0.97284133757846203</c:v>
                </c:pt>
                <c:pt idx="1102">
                  <c:v>0.97284133757846203</c:v>
                </c:pt>
                <c:pt idx="1103">
                  <c:v>0.97284133757846203</c:v>
                </c:pt>
                <c:pt idx="1104">
                  <c:v>0.97284133757846203</c:v>
                </c:pt>
                <c:pt idx="1105">
                  <c:v>0.97284133757846203</c:v>
                </c:pt>
                <c:pt idx="1106">
                  <c:v>0.97284133757846203</c:v>
                </c:pt>
                <c:pt idx="1107">
                  <c:v>0.97284133757846203</c:v>
                </c:pt>
                <c:pt idx="1108">
                  <c:v>0.97284133757846203</c:v>
                </c:pt>
                <c:pt idx="1109">
                  <c:v>0.97284133757846203</c:v>
                </c:pt>
                <c:pt idx="1110">
                  <c:v>0.97284133757846203</c:v>
                </c:pt>
                <c:pt idx="1111">
                  <c:v>0.97284133757846203</c:v>
                </c:pt>
                <c:pt idx="1112">
                  <c:v>0.97284133757846203</c:v>
                </c:pt>
                <c:pt idx="1113">
                  <c:v>0.97284133757846203</c:v>
                </c:pt>
                <c:pt idx="1114">
                  <c:v>0.97284133757846203</c:v>
                </c:pt>
                <c:pt idx="1115">
                  <c:v>0.97284133757846203</c:v>
                </c:pt>
                <c:pt idx="1116">
                  <c:v>0.97284133757846203</c:v>
                </c:pt>
                <c:pt idx="1117">
                  <c:v>0.97284133757846203</c:v>
                </c:pt>
                <c:pt idx="1118">
                  <c:v>0.97284133757846203</c:v>
                </c:pt>
                <c:pt idx="1119">
                  <c:v>0.97284133757846203</c:v>
                </c:pt>
                <c:pt idx="1120">
                  <c:v>0.97296110338222597</c:v>
                </c:pt>
                <c:pt idx="1121">
                  <c:v>0.97296110338222597</c:v>
                </c:pt>
                <c:pt idx="1122">
                  <c:v>0.97296110338222597</c:v>
                </c:pt>
                <c:pt idx="1123">
                  <c:v>0.97296110338222597</c:v>
                </c:pt>
                <c:pt idx="1124">
                  <c:v>0.97296110338222597</c:v>
                </c:pt>
                <c:pt idx="1125">
                  <c:v>0.97296110338222597</c:v>
                </c:pt>
                <c:pt idx="1126">
                  <c:v>0.97296110338222597</c:v>
                </c:pt>
                <c:pt idx="1127">
                  <c:v>0.97297075017206602</c:v>
                </c:pt>
                <c:pt idx="1128">
                  <c:v>0.97297075017206602</c:v>
                </c:pt>
                <c:pt idx="1129">
                  <c:v>0.97297075017206602</c:v>
                </c:pt>
                <c:pt idx="1130">
                  <c:v>0.97297075017206602</c:v>
                </c:pt>
                <c:pt idx="1131">
                  <c:v>0.97297075017206602</c:v>
                </c:pt>
                <c:pt idx="1132">
                  <c:v>0.97297075017206602</c:v>
                </c:pt>
                <c:pt idx="1133">
                  <c:v>0.97297075017206602</c:v>
                </c:pt>
                <c:pt idx="1134">
                  <c:v>0.973018636321199</c:v>
                </c:pt>
                <c:pt idx="1135">
                  <c:v>0.973018636321199</c:v>
                </c:pt>
                <c:pt idx="1136">
                  <c:v>0.973126213562162</c:v>
                </c:pt>
                <c:pt idx="1137">
                  <c:v>0.973126213562162</c:v>
                </c:pt>
                <c:pt idx="1138">
                  <c:v>0.973126213562162</c:v>
                </c:pt>
                <c:pt idx="1139">
                  <c:v>0.973126213562162</c:v>
                </c:pt>
                <c:pt idx="1140">
                  <c:v>0.973126213562162</c:v>
                </c:pt>
                <c:pt idx="1141">
                  <c:v>0.97323364995988904</c:v>
                </c:pt>
                <c:pt idx="1142">
                  <c:v>0.97323364995988904</c:v>
                </c:pt>
                <c:pt idx="1143">
                  <c:v>0.97328695635414897</c:v>
                </c:pt>
                <c:pt idx="1144">
                  <c:v>0.97328695635414897</c:v>
                </c:pt>
                <c:pt idx="1145">
                  <c:v>0.97328695635414897</c:v>
                </c:pt>
                <c:pt idx="1146">
                  <c:v>0.97328695635414897</c:v>
                </c:pt>
                <c:pt idx="1147">
                  <c:v>0.97328695635414897</c:v>
                </c:pt>
                <c:pt idx="1148">
                  <c:v>0.97328695635414897</c:v>
                </c:pt>
                <c:pt idx="1149">
                  <c:v>0.97328695635414897</c:v>
                </c:pt>
                <c:pt idx="1150">
                  <c:v>0.97328695635414897</c:v>
                </c:pt>
                <c:pt idx="1151">
                  <c:v>0.97328695635414897</c:v>
                </c:pt>
                <c:pt idx="1152">
                  <c:v>0.97328695635414897</c:v>
                </c:pt>
                <c:pt idx="1153">
                  <c:v>0.97328695635414897</c:v>
                </c:pt>
                <c:pt idx="1154">
                  <c:v>0.97328695635414897</c:v>
                </c:pt>
                <c:pt idx="1155">
                  <c:v>0.97328695635414897</c:v>
                </c:pt>
                <c:pt idx="1156">
                  <c:v>0.97355144480370903</c:v>
                </c:pt>
                <c:pt idx="1157">
                  <c:v>0.97355144480370903</c:v>
                </c:pt>
                <c:pt idx="1158">
                  <c:v>0.97355144480370903</c:v>
                </c:pt>
                <c:pt idx="1159">
                  <c:v>0.97355144480370903</c:v>
                </c:pt>
                <c:pt idx="1160">
                  <c:v>0.97355144480370903</c:v>
                </c:pt>
                <c:pt idx="1161">
                  <c:v>0.97355144480370903</c:v>
                </c:pt>
                <c:pt idx="1162">
                  <c:v>0.97355144480370903</c:v>
                </c:pt>
                <c:pt idx="1163">
                  <c:v>0.97355144480370903</c:v>
                </c:pt>
                <c:pt idx="1164">
                  <c:v>0.97355144480370903</c:v>
                </c:pt>
                <c:pt idx="1165">
                  <c:v>0.97355144480370903</c:v>
                </c:pt>
                <c:pt idx="1166">
                  <c:v>0.97355144480370903</c:v>
                </c:pt>
                <c:pt idx="1167">
                  <c:v>0.97358349008983103</c:v>
                </c:pt>
                <c:pt idx="1168">
                  <c:v>0.97358349008983103</c:v>
                </c:pt>
                <c:pt idx="1169">
                  <c:v>0.97358349008983103</c:v>
                </c:pt>
                <c:pt idx="1170">
                  <c:v>0.97358349008983103</c:v>
                </c:pt>
                <c:pt idx="1171">
                  <c:v>0.97358349008983103</c:v>
                </c:pt>
                <c:pt idx="1172">
                  <c:v>0.97358349008983103</c:v>
                </c:pt>
                <c:pt idx="1173">
                  <c:v>0.97358349008983103</c:v>
                </c:pt>
                <c:pt idx="1174">
                  <c:v>0.97358349008983103</c:v>
                </c:pt>
                <c:pt idx="1175">
                  <c:v>0.97358349008983103</c:v>
                </c:pt>
                <c:pt idx="1176">
                  <c:v>0.97384646259013197</c:v>
                </c:pt>
                <c:pt idx="1177">
                  <c:v>0.97384646259013197</c:v>
                </c:pt>
                <c:pt idx="1178">
                  <c:v>0.97384646259013197</c:v>
                </c:pt>
                <c:pt idx="1179">
                  <c:v>0.97384646259013197</c:v>
                </c:pt>
                <c:pt idx="1180">
                  <c:v>0.97398349155529895</c:v>
                </c:pt>
                <c:pt idx="1181">
                  <c:v>0.97398349155529895</c:v>
                </c:pt>
                <c:pt idx="1182">
                  <c:v>0.97398349155529895</c:v>
                </c:pt>
                <c:pt idx="1183">
                  <c:v>0.97398349155529895</c:v>
                </c:pt>
                <c:pt idx="1184">
                  <c:v>0.97398349155529895</c:v>
                </c:pt>
                <c:pt idx="1185">
                  <c:v>0.97398349155529895</c:v>
                </c:pt>
                <c:pt idx="1186">
                  <c:v>0.97398349155529895</c:v>
                </c:pt>
                <c:pt idx="1187">
                  <c:v>0.97398349155529895</c:v>
                </c:pt>
                <c:pt idx="1188">
                  <c:v>0.97398349155529895</c:v>
                </c:pt>
                <c:pt idx="1189">
                  <c:v>0.97398349155529895</c:v>
                </c:pt>
                <c:pt idx="1190">
                  <c:v>0.97398349155529895</c:v>
                </c:pt>
                <c:pt idx="1191">
                  <c:v>0.97398349155529895</c:v>
                </c:pt>
                <c:pt idx="1192">
                  <c:v>0.97398349155529895</c:v>
                </c:pt>
                <c:pt idx="1193">
                  <c:v>0.97398349155529895</c:v>
                </c:pt>
                <c:pt idx="1194">
                  <c:v>0.97398349155529895</c:v>
                </c:pt>
                <c:pt idx="1195">
                  <c:v>0.97398349155529895</c:v>
                </c:pt>
                <c:pt idx="1196">
                  <c:v>0.97398349155529895</c:v>
                </c:pt>
                <c:pt idx="1197">
                  <c:v>0.97398349155529895</c:v>
                </c:pt>
                <c:pt idx="1198">
                  <c:v>0.97410416774339104</c:v>
                </c:pt>
                <c:pt idx="1199">
                  <c:v>0.97410416774339104</c:v>
                </c:pt>
                <c:pt idx="1200">
                  <c:v>0.97410416774339104</c:v>
                </c:pt>
                <c:pt idx="1201">
                  <c:v>0.97410416774339104</c:v>
                </c:pt>
                <c:pt idx="1202">
                  <c:v>0.97410416774339104</c:v>
                </c:pt>
                <c:pt idx="1203">
                  <c:v>0.97410416774339104</c:v>
                </c:pt>
                <c:pt idx="1204">
                  <c:v>0.97410416774339104</c:v>
                </c:pt>
                <c:pt idx="1205">
                  <c:v>0.97410416774339104</c:v>
                </c:pt>
                <c:pt idx="1206">
                  <c:v>0.97410416774339104</c:v>
                </c:pt>
                <c:pt idx="1207">
                  <c:v>0.97410416774339104</c:v>
                </c:pt>
                <c:pt idx="1208">
                  <c:v>0.97410416774339104</c:v>
                </c:pt>
                <c:pt idx="1209">
                  <c:v>0.97410416774339104</c:v>
                </c:pt>
                <c:pt idx="1210">
                  <c:v>0.97410416774339104</c:v>
                </c:pt>
                <c:pt idx="1211">
                  <c:v>0.97410416774339104</c:v>
                </c:pt>
                <c:pt idx="1212">
                  <c:v>0.97410416774339104</c:v>
                </c:pt>
                <c:pt idx="1213">
                  <c:v>0.97410416774339104</c:v>
                </c:pt>
                <c:pt idx="1214">
                  <c:v>0.974118337657637</c:v>
                </c:pt>
                <c:pt idx="1215">
                  <c:v>0.974118337657637</c:v>
                </c:pt>
                <c:pt idx="1216">
                  <c:v>0.974118337657637</c:v>
                </c:pt>
                <c:pt idx="1217">
                  <c:v>0.974118337657637</c:v>
                </c:pt>
                <c:pt idx="1218">
                  <c:v>0.974118337657637</c:v>
                </c:pt>
                <c:pt idx="1219">
                  <c:v>0.974118337657637</c:v>
                </c:pt>
                <c:pt idx="1220">
                  <c:v>0.974118337657637</c:v>
                </c:pt>
                <c:pt idx="1221">
                  <c:v>0.974118337657637</c:v>
                </c:pt>
                <c:pt idx="1222">
                  <c:v>0.974118337657637</c:v>
                </c:pt>
                <c:pt idx="1223">
                  <c:v>0.974118337657637</c:v>
                </c:pt>
                <c:pt idx="1224">
                  <c:v>0.974118337657637</c:v>
                </c:pt>
                <c:pt idx="1225">
                  <c:v>0.974118337657637</c:v>
                </c:pt>
                <c:pt idx="1226">
                  <c:v>0.974118337657637</c:v>
                </c:pt>
                <c:pt idx="1227">
                  <c:v>0.974118337657637</c:v>
                </c:pt>
                <c:pt idx="1228">
                  <c:v>0.974118337657637</c:v>
                </c:pt>
                <c:pt idx="1229">
                  <c:v>0.974118337657637</c:v>
                </c:pt>
                <c:pt idx="1230">
                  <c:v>0.974118337657637</c:v>
                </c:pt>
                <c:pt idx="1231">
                  <c:v>0.974118337657637</c:v>
                </c:pt>
                <c:pt idx="1232">
                  <c:v>0.974118337657637</c:v>
                </c:pt>
                <c:pt idx="1233">
                  <c:v>0.974118337657637</c:v>
                </c:pt>
                <c:pt idx="1234">
                  <c:v>0.974118337657637</c:v>
                </c:pt>
                <c:pt idx="1235">
                  <c:v>0.974118337657637</c:v>
                </c:pt>
                <c:pt idx="1236">
                  <c:v>0.974118337657637</c:v>
                </c:pt>
                <c:pt idx="1237">
                  <c:v>0.974118337657637</c:v>
                </c:pt>
                <c:pt idx="1238">
                  <c:v>0.974118337657637</c:v>
                </c:pt>
                <c:pt idx="1239">
                  <c:v>0.974118337657637</c:v>
                </c:pt>
                <c:pt idx="1240">
                  <c:v>0.974118337657637</c:v>
                </c:pt>
                <c:pt idx="1241">
                  <c:v>0.974118337657637</c:v>
                </c:pt>
                <c:pt idx="1242">
                  <c:v>0.974118337657637</c:v>
                </c:pt>
                <c:pt idx="1243">
                  <c:v>0.974118337657637</c:v>
                </c:pt>
                <c:pt idx="1244">
                  <c:v>0.974118337657637</c:v>
                </c:pt>
                <c:pt idx="1245">
                  <c:v>0.974118337657637</c:v>
                </c:pt>
                <c:pt idx="1246">
                  <c:v>0.974118337657637</c:v>
                </c:pt>
                <c:pt idx="1247">
                  <c:v>0.974118337657637</c:v>
                </c:pt>
                <c:pt idx="1248">
                  <c:v>0.974118337657637</c:v>
                </c:pt>
                <c:pt idx="1249">
                  <c:v>0.974118337657637</c:v>
                </c:pt>
                <c:pt idx="1250">
                  <c:v>0.974118337657637</c:v>
                </c:pt>
                <c:pt idx="1251">
                  <c:v>0.974118337657637</c:v>
                </c:pt>
                <c:pt idx="1252">
                  <c:v>0.974118337657637</c:v>
                </c:pt>
                <c:pt idx="1253">
                  <c:v>0.974118337657637</c:v>
                </c:pt>
                <c:pt idx="1254">
                  <c:v>0.974118337657637</c:v>
                </c:pt>
                <c:pt idx="1255">
                  <c:v>0.974118337657637</c:v>
                </c:pt>
                <c:pt idx="1256">
                  <c:v>0.974118337657637</c:v>
                </c:pt>
                <c:pt idx="1257">
                  <c:v>0.97419822149291602</c:v>
                </c:pt>
                <c:pt idx="1258">
                  <c:v>0.97419822149291602</c:v>
                </c:pt>
                <c:pt idx="1259">
                  <c:v>0.97439185669057105</c:v>
                </c:pt>
                <c:pt idx="1260">
                  <c:v>0.97439185669057105</c:v>
                </c:pt>
                <c:pt idx="1261">
                  <c:v>0.97439185669057105</c:v>
                </c:pt>
                <c:pt idx="1262">
                  <c:v>0.97439185669057105</c:v>
                </c:pt>
                <c:pt idx="1263">
                  <c:v>0.97439185669057105</c:v>
                </c:pt>
                <c:pt idx="1264">
                  <c:v>0.97439185669057105</c:v>
                </c:pt>
                <c:pt idx="1265">
                  <c:v>0.97439185669057105</c:v>
                </c:pt>
                <c:pt idx="1266">
                  <c:v>0.97439185669057105</c:v>
                </c:pt>
                <c:pt idx="1267">
                  <c:v>0.97439185669057105</c:v>
                </c:pt>
                <c:pt idx="1268">
                  <c:v>0.97439185669057105</c:v>
                </c:pt>
                <c:pt idx="1269">
                  <c:v>0.97439185669057105</c:v>
                </c:pt>
                <c:pt idx="1270">
                  <c:v>0.97439185669057105</c:v>
                </c:pt>
                <c:pt idx="1271">
                  <c:v>0.97439185669057105</c:v>
                </c:pt>
                <c:pt idx="1272">
                  <c:v>0.97439185669057105</c:v>
                </c:pt>
                <c:pt idx="1273">
                  <c:v>0.97439185669057105</c:v>
                </c:pt>
                <c:pt idx="1274">
                  <c:v>0.97439185669057105</c:v>
                </c:pt>
                <c:pt idx="1275">
                  <c:v>0.97439185669057105</c:v>
                </c:pt>
                <c:pt idx="1276">
                  <c:v>0.97439185669057105</c:v>
                </c:pt>
                <c:pt idx="1277">
                  <c:v>0.97439185669057105</c:v>
                </c:pt>
                <c:pt idx="1278">
                  <c:v>0.97439185669057105</c:v>
                </c:pt>
                <c:pt idx="1279">
                  <c:v>0.97439185669057105</c:v>
                </c:pt>
                <c:pt idx="1280">
                  <c:v>0.97439185669057105</c:v>
                </c:pt>
                <c:pt idx="1281">
                  <c:v>0.97439185669057105</c:v>
                </c:pt>
                <c:pt idx="1282">
                  <c:v>0.97439185669057105</c:v>
                </c:pt>
                <c:pt idx="1283">
                  <c:v>0.97439185669057105</c:v>
                </c:pt>
                <c:pt idx="1284">
                  <c:v>0.97439185669057105</c:v>
                </c:pt>
                <c:pt idx="1285">
                  <c:v>0.974498018818171</c:v>
                </c:pt>
                <c:pt idx="1286">
                  <c:v>0.974498018818171</c:v>
                </c:pt>
                <c:pt idx="1287">
                  <c:v>0.974498018818171</c:v>
                </c:pt>
                <c:pt idx="1288">
                  <c:v>0.97466208985870695</c:v>
                </c:pt>
                <c:pt idx="1289">
                  <c:v>0.97466208985870695</c:v>
                </c:pt>
                <c:pt idx="1290">
                  <c:v>0.97466208985870695</c:v>
                </c:pt>
                <c:pt idx="1291">
                  <c:v>0.97466208985870695</c:v>
                </c:pt>
                <c:pt idx="1292">
                  <c:v>0.97466208985870695</c:v>
                </c:pt>
                <c:pt idx="1293">
                  <c:v>0.97466208985870695</c:v>
                </c:pt>
                <c:pt idx="1294">
                  <c:v>0.97466208985870695</c:v>
                </c:pt>
                <c:pt idx="1295">
                  <c:v>0.97466208985870695</c:v>
                </c:pt>
                <c:pt idx="1296">
                  <c:v>0.97466208985870695</c:v>
                </c:pt>
                <c:pt idx="1297">
                  <c:v>0.97466208985870695</c:v>
                </c:pt>
                <c:pt idx="1298">
                  <c:v>0.97466208985870695</c:v>
                </c:pt>
                <c:pt idx="1299">
                  <c:v>0.97466208985870695</c:v>
                </c:pt>
                <c:pt idx="1300">
                  <c:v>0.97466208985870695</c:v>
                </c:pt>
                <c:pt idx="1301">
                  <c:v>0.97466208985870695</c:v>
                </c:pt>
                <c:pt idx="1302">
                  <c:v>0.97466208985870695</c:v>
                </c:pt>
                <c:pt idx="1303">
                  <c:v>0.97466208985870695</c:v>
                </c:pt>
                <c:pt idx="1304">
                  <c:v>0.97466208985870695</c:v>
                </c:pt>
                <c:pt idx="1305">
                  <c:v>0.97466208985870695</c:v>
                </c:pt>
                <c:pt idx="1306">
                  <c:v>0.97466208985870695</c:v>
                </c:pt>
                <c:pt idx="1307">
                  <c:v>0.97466208985870695</c:v>
                </c:pt>
                <c:pt idx="1308">
                  <c:v>0.97466208985870695</c:v>
                </c:pt>
                <c:pt idx="1309">
                  <c:v>0.97466208985870695</c:v>
                </c:pt>
                <c:pt idx="1310">
                  <c:v>0.97466208985870695</c:v>
                </c:pt>
                <c:pt idx="1311">
                  <c:v>0.97466208985870695</c:v>
                </c:pt>
                <c:pt idx="1312">
                  <c:v>0.97466208985870695</c:v>
                </c:pt>
                <c:pt idx="1313">
                  <c:v>0.97466208985870695</c:v>
                </c:pt>
                <c:pt idx="1314">
                  <c:v>0.97472336149292405</c:v>
                </c:pt>
                <c:pt idx="1315">
                  <c:v>0.97472336149292405</c:v>
                </c:pt>
                <c:pt idx="1316">
                  <c:v>0.97472336149292405</c:v>
                </c:pt>
                <c:pt idx="1317">
                  <c:v>0.97472336149292405</c:v>
                </c:pt>
                <c:pt idx="1318">
                  <c:v>0.97472336149292405</c:v>
                </c:pt>
                <c:pt idx="1319">
                  <c:v>0.97472336149292405</c:v>
                </c:pt>
                <c:pt idx="1320">
                  <c:v>0.97472336149292405</c:v>
                </c:pt>
                <c:pt idx="1321">
                  <c:v>0.97472336149292405</c:v>
                </c:pt>
                <c:pt idx="1322">
                  <c:v>0.97472336149292405</c:v>
                </c:pt>
                <c:pt idx="1323">
                  <c:v>0.97472336149292405</c:v>
                </c:pt>
                <c:pt idx="1324">
                  <c:v>0.97472336149292405</c:v>
                </c:pt>
                <c:pt idx="1325">
                  <c:v>0.97472336149292405</c:v>
                </c:pt>
                <c:pt idx="1326">
                  <c:v>0.97472336149292405</c:v>
                </c:pt>
                <c:pt idx="1327">
                  <c:v>0.97472336149292405</c:v>
                </c:pt>
                <c:pt idx="1328">
                  <c:v>0.97472336149292405</c:v>
                </c:pt>
                <c:pt idx="1329">
                  <c:v>0.97472336149292405</c:v>
                </c:pt>
                <c:pt idx="1330">
                  <c:v>0.97472336149292405</c:v>
                </c:pt>
                <c:pt idx="1331">
                  <c:v>0.97472336149292405</c:v>
                </c:pt>
                <c:pt idx="1332">
                  <c:v>0.97472336149292405</c:v>
                </c:pt>
                <c:pt idx="1333">
                  <c:v>0.97472336149292405</c:v>
                </c:pt>
                <c:pt idx="1334">
                  <c:v>0.97472336149292405</c:v>
                </c:pt>
                <c:pt idx="1335">
                  <c:v>0.97472336149292405</c:v>
                </c:pt>
                <c:pt idx="1336">
                  <c:v>0.97472336149292405</c:v>
                </c:pt>
                <c:pt idx="1337">
                  <c:v>0.97472336149292405</c:v>
                </c:pt>
                <c:pt idx="1338">
                  <c:v>0.97472336149292405</c:v>
                </c:pt>
                <c:pt idx="1339">
                  <c:v>0.97472336149292405</c:v>
                </c:pt>
                <c:pt idx="1340">
                  <c:v>0.97472336149292405</c:v>
                </c:pt>
                <c:pt idx="1341">
                  <c:v>0.97472336149292405</c:v>
                </c:pt>
                <c:pt idx="1342">
                  <c:v>0.97472336149292405</c:v>
                </c:pt>
                <c:pt idx="1343">
                  <c:v>0.97472336149292405</c:v>
                </c:pt>
                <c:pt idx="1344">
                  <c:v>0.97472336149292405</c:v>
                </c:pt>
                <c:pt idx="1345">
                  <c:v>0.97472336149292405</c:v>
                </c:pt>
                <c:pt idx="1346">
                  <c:v>0.97472336149292405</c:v>
                </c:pt>
                <c:pt idx="1347">
                  <c:v>0.97472336149292405</c:v>
                </c:pt>
                <c:pt idx="1348">
                  <c:v>0.97472336149292405</c:v>
                </c:pt>
                <c:pt idx="1349">
                  <c:v>0.97472336149292405</c:v>
                </c:pt>
                <c:pt idx="1350">
                  <c:v>0.97472336149292405</c:v>
                </c:pt>
                <c:pt idx="1351">
                  <c:v>0.97472336149292405</c:v>
                </c:pt>
                <c:pt idx="1352">
                  <c:v>0.97472336149292405</c:v>
                </c:pt>
                <c:pt idx="1353">
                  <c:v>0.97472336149292405</c:v>
                </c:pt>
                <c:pt idx="1354">
                  <c:v>0.97472336149292405</c:v>
                </c:pt>
                <c:pt idx="1355">
                  <c:v>0.97472336149292405</c:v>
                </c:pt>
                <c:pt idx="1356">
                  <c:v>0.97472336149292405</c:v>
                </c:pt>
                <c:pt idx="1357">
                  <c:v>0.97472336149292405</c:v>
                </c:pt>
                <c:pt idx="1358">
                  <c:v>0.97472336149292405</c:v>
                </c:pt>
                <c:pt idx="1359">
                  <c:v>0.97472336149292405</c:v>
                </c:pt>
                <c:pt idx="1360">
                  <c:v>0.97472336149292405</c:v>
                </c:pt>
                <c:pt idx="1361">
                  <c:v>0.97472336149292405</c:v>
                </c:pt>
                <c:pt idx="1362">
                  <c:v>0.97472336149292405</c:v>
                </c:pt>
                <c:pt idx="1363">
                  <c:v>0.97472336149292405</c:v>
                </c:pt>
                <c:pt idx="1364">
                  <c:v>0.97472336149292405</c:v>
                </c:pt>
                <c:pt idx="1365">
                  <c:v>0.97472336149292405</c:v>
                </c:pt>
                <c:pt idx="1366">
                  <c:v>0.97472336149292405</c:v>
                </c:pt>
                <c:pt idx="1367">
                  <c:v>0.97472336149292405</c:v>
                </c:pt>
                <c:pt idx="1368">
                  <c:v>0.97472336149292405</c:v>
                </c:pt>
                <c:pt idx="1369">
                  <c:v>0.97472336149292405</c:v>
                </c:pt>
                <c:pt idx="1370">
                  <c:v>0.97472336149292405</c:v>
                </c:pt>
                <c:pt idx="1371">
                  <c:v>0.97472336149292405</c:v>
                </c:pt>
                <c:pt idx="1372">
                  <c:v>0.97472336149292405</c:v>
                </c:pt>
                <c:pt idx="1373">
                  <c:v>0.97472336149292405</c:v>
                </c:pt>
                <c:pt idx="1374">
                  <c:v>0.97472336149292405</c:v>
                </c:pt>
                <c:pt idx="1375">
                  <c:v>0.97472336149292405</c:v>
                </c:pt>
                <c:pt idx="1376">
                  <c:v>0.97472336149292405</c:v>
                </c:pt>
                <c:pt idx="1377">
                  <c:v>0.97472336149292405</c:v>
                </c:pt>
                <c:pt idx="1378">
                  <c:v>0.97472336149292405</c:v>
                </c:pt>
                <c:pt idx="1379">
                  <c:v>0.97472336149292405</c:v>
                </c:pt>
                <c:pt idx="1380">
                  <c:v>0.97472336149292405</c:v>
                </c:pt>
                <c:pt idx="1381">
                  <c:v>0.97472336149292405</c:v>
                </c:pt>
                <c:pt idx="1382">
                  <c:v>0.97472336149292405</c:v>
                </c:pt>
                <c:pt idx="1383">
                  <c:v>0.97472336149292405</c:v>
                </c:pt>
                <c:pt idx="1384">
                  <c:v>0.97472336149292405</c:v>
                </c:pt>
                <c:pt idx="1385">
                  <c:v>0.97472336149292405</c:v>
                </c:pt>
                <c:pt idx="1386">
                  <c:v>0.97472336149292405</c:v>
                </c:pt>
                <c:pt idx="1387">
                  <c:v>0.97472336149292405</c:v>
                </c:pt>
                <c:pt idx="1388">
                  <c:v>0.97472336149292405</c:v>
                </c:pt>
                <c:pt idx="1389">
                  <c:v>0.97472336149292405</c:v>
                </c:pt>
                <c:pt idx="1390">
                  <c:v>0.97472336149292405</c:v>
                </c:pt>
                <c:pt idx="1391">
                  <c:v>0.97472336149292405</c:v>
                </c:pt>
                <c:pt idx="1392">
                  <c:v>0.97472336149292405</c:v>
                </c:pt>
                <c:pt idx="1393">
                  <c:v>0.97472336149292405</c:v>
                </c:pt>
                <c:pt idx="1394">
                  <c:v>0.97472336149292405</c:v>
                </c:pt>
                <c:pt idx="1395">
                  <c:v>0.97472336149292405</c:v>
                </c:pt>
                <c:pt idx="1396">
                  <c:v>0.97472336149292405</c:v>
                </c:pt>
                <c:pt idx="1397">
                  <c:v>0.97472336149292405</c:v>
                </c:pt>
                <c:pt idx="1398">
                  <c:v>0.97472336149292405</c:v>
                </c:pt>
                <c:pt idx="1399">
                  <c:v>0.97472336149292405</c:v>
                </c:pt>
                <c:pt idx="1400">
                  <c:v>0.97472336149292405</c:v>
                </c:pt>
                <c:pt idx="1401">
                  <c:v>0.97472336149292405</c:v>
                </c:pt>
                <c:pt idx="1402">
                  <c:v>0.97472336149292405</c:v>
                </c:pt>
                <c:pt idx="1403">
                  <c:v>0.97472336149292405</c:v>
                </c:pt>
                <c:pt idx="1404">
                  <c:v>0.97472336149292405</c:v>
                </c:pt>
                <c:pt idx="1405">
                  <c:v>0.97472336149292405</c:v>
                </c:pt>
                <c:pt idx="1406">
                  <c:v>0.97472336149292405</c:v>
                </c:pt>
                <c:pt idx="1407">
                  <c:v>0.97472336149292405</c:v>
                </c:pt>
                <c:pt idx="1408">
                  <c:v>0.97472336149292405</c:v>
                </c:pt>
                <c:pt idx="1409">
                  <c:v>0.97472336149292405</c:v>
                </c:pt>
                <c:pt idx="1410">
                  <c:v>0.97472336149292405</c:v>
                </c:pt>
                <c:pt idx="1411">
                  <c:v>0.97472336149292405</c:v>
                </c:pt>
                <c:pt idx="1412">
                  <c:v>0.97472336149292405</c:v>
                </c:pt>
                <c:pt idx="1413">
                  <c:v>0.97472336149292405</c:v>
                </c:pt>
                <c:pt idx="1414">
                  <c:v>0.97472336149292405</c:v>
                </c:pt>
                <c:pt idx="1415">
                  <c:v>0.97472336149292405</c:v>
                </c:pt>
                <c:pt idx="1416">
                  <c:v>0.97472336149292405</c:v>
                </c:pt>
                <c:pt idx="1417">
                  <c:v>0.97472336149292405</c:v>
                </c:pt>
                <c:pt idx="1418">
                  <c:v>0.97472336149292405</c:v>
                </c:pt>
                <c:pt idx="1419">
                  <c:v>0.97472336149292405</c:v>
                </c:pt>
                <c:pt idx="1420">
                  <c:v>0.97472336149292405</c:v>
                </c:pt>
                <c:pt idx="1421">
                  <c:v>0.97472336149292405</c:v>
                </c:pt>
                <c:pt idx="1422">
                  <c:v>0.97472336149292405</c:v>
                </c:pt>
                <c:pt idx="1423">
                  <c:v>0.97472336149292405</c:v>
                </c:pt>
                <c:pt idx="1424">
                  <c:v>0.97472336149292405</c:v>
                </c:pt>
                <c:pt idx="1425">
                  <c:v>0.97472336149292405</c:v>
                </c:pt>
                <c:pt idx="1426">
                  <c:v>0.97472336149292405</c:v>
                </c:pt>
                <c:pt idx="1427">
                  <c:v>0.97472336149292405</c:v>
                </c:pt>
                <c:pt idx="1428">
                  <c:v>0.97472336149292405</c:v>
                </c:pt>
                <c:pt idx="1429">
                  <c:v>0.97472336149292405</c:v>
                </c:pt>
                <c:pt idx="1430">
                  <c:v>0.97472336149292405</c:v>
                </c:pt>
                <c:pt idx="1431">
                  <c:v>0.97472336149292405</c:v>
                </c:pt>
                <c:pt idx="1432">
                  <c:v>0.97472336149292405</c:v>
                </c:pt>
                <c:pt idx="1433">
                  <c:v>0.97472336149292405</c:v>
                </c:pt>
                <c:pt idx="1434">
                  <c:v>0.97472336149292405</c:v>
                </c:pt>
                <c:pt idx="1435">
                  <c:v>0.97472336149292405</c:v>
                </c:pt>
                <c:pt idx="1436">
                  <c:v>0.97472336149292405</c:v>
                </c:pt>
                <c:pt idx="1437">
                  <c:v>0.97472336149292405</c:v>
                </c:pt>
                <c:pt idx="1438">
                  <c:v>0.97472336149292405</c:v>
                </c:pt>
                <c:pt idx="1439">
                  <c:v>0.97472336149292405</c:v>
                </c:pt>
                <c:pt idx="1440">
                  <c:v>0.97472336149292405</c:v>
                </c:pt>
                <c:pt idx="1441">
                  <c:v>0.97472336149292405</c:v>
                </c:pt>
                <c:pt idx="1442">
                  <c:v>0.97472336149292405</c:v>
                </c:pt>
                <c:pt idx="1443">
                  <c:v>0.97472336149292405</c:v>
                </c:pt>
                <c:pt idx="1444">
                  <c:v>0.97472336149292405</c:v>
                </c:pt>
                <c:pt idx="1445">
                  <c:v>0.97472336149292405</c:v>
                </c:pt>
                <c:pt idx="1446">
                  <c:v>0.97472336149292405</c:v>
                </c:pt>
                <c:pt idx="1447">
                  <c:v>0.97472336149292405</c:v>
                </c:pt>
                <c:pt idx="1448">
                  <c:v>0.97472336149292405</c:v>
                </c:pt>
                <c:pt idx="1449">
                  <c:v>0.97472336149292405</c:v>
                </c:pt>
                <c:pt idx="1450">
                  <c:v>0.97472336149292405</c:v>
                </c:pt>
                <c:pt idx="1451">
                  <c:v>0.97472336149292405</c:v>
                </c:pt>
                <c:pt idx="1452">
                  <c:v>0.97472336149292405</c:v>
                </c:pt>
                <c:pt idx="1453">
                  <c:v>0.97472336149292405</c:v>
                </c:pt>
                <c:pt idx="1454">
                  <c:v>0.97472336149292405</c:v>
                </c:pt>
                <c:pt idx="1455">
                  <c:v>0.97472336149292405</c:v>
                </c:pt>
                <c:pt idx="1456">
                  <c:v>0.97472336149292405</c:v>
                </c:pt>
                <c:pt idx="1457">
                  <c:v>0.97473931758987298</c:v>
                </c:pt>
                <c:pt idx="1458">
                  <c:v>0.97473931758987298</c:v>
                </c:pt>
                <c:pt idx="1459">
                  <c:v>0.97473931758987298</c:v>
                </c:pt>
                <c:pt idx="1460">
                  <c:v>0.97475851155110804</c:v>
                </c:pt>
                <c:pt idx="1461">
                  <c:v>0.97475851155110804</c:v>
                </c:pt>
                <c:pt idx="1462">
                  <c:v>0.97475851155110804</c:v>
                </c:pt>
                <c:pt idx="1463">
                  <c:v>0.97475851155110804</c:v>
                </c:pt>
                <c:pt idx="1464">
                  <c:v>0.97475851155110804</c:v>
                </c:pt>
                <c:pt idx="1465">
                  <c:v>0.97475851155110804</c:v>
                </c:pt>
                <c:pt idx="1466">
                  <c:v>0.97475851155110804</c:v>
                </c:pt>
                <c:pt idx="1467">
                  <c:v>0.97475851155110804</c:v>
                </c:pt>
                <c:pt idx="1468">
                  <c:v>0.97475851155110804</c:v>
                </c:pt>
                <c:pt idx="1469">
                  <c:v>0.97475851155110804</c:v>
                </c:pt>
                <c:pt idx="1470">
                  <c:v>0.97475851155110804</c:v>
                </c:pt>
                <c:pt idx="1471">
                  <c:v>0.97475851155110804</c:v>
                </c:pt>
                <c:pt idx="1472">
                  <c:v>0.97475851155110804</c:v>
                </c:pt>
                <c:pt idx="1473">
                  <c:v>0.97475851155110804</c:v>
                </c:pt>
                <c:pt idx="1474">
                  <c:v>0.97475851155110804</c:v>
                </c:pt>
                <c:pt idx="1475">
                  <c:v>0.97475851155110804</c:v>
                </c:pt>
                <c:pt idx="1476">
                  <c:v>0.97475851155110804</c:v>
                </c:pt>
                <c:pt idx="1477">
                  <c:v>0.97475851155110804</c:v>
                </c:pt>
                <c:pt idx="1478">
                  <c:v>0.97475851155110804</c:v>
                </c:pt>
                <c:pt idx="1479">
                  <c:v>0.97475851155110804</c:v>
                </c:pt>
                <c:pt idx="1480">
                  <c:v>0.97475851155110804</c:v>
                </c:pt>
                <c:pt idx="1481">
                  <c:v>0.97475851155110804</c:v>
                </c:pt>
                <c:pt idx="1482">
                  <c:v>0.97475851155110804</c:v>
                </c:pt>
                <c:pt idx="1483">
                  <c:v>0.97475851155110804</c:v>
                </c:pt>
                <c:pt idx="1484">
                  <c:v>0.97475851155110804</c:v>
                </c:pt>
                <c:pt idx="1485">
                  <c:v>0.97475851155110804</c:v>
                </c:pt>
                <c:pt idx="1486">
                  <c:v>0.97475851155110804</c:v>
                </c:pt>
                <c:pt idx="1487">
                  <c:v>0.97475851155110804</c:v>
                </c:pt>
                <c:pt idx="1488">
                  <c:v>0.97475851155110804</c:v>
                </c:pt>
                <c:pt idx="1489">
                  <c:v>0.97475851155110804</c:v>
                </c:pt>
                <c:pt idx="1490">
                  <c:v>0.97475851155110804</c:v>
                </c:pt>
                <c:pt idx="1491">
                  <c:v>0.97475851155110804</c:v>
                </c:pt>
                <c:pt idx="1492">
                  <c:v>0.97475851155110804</c:v>
                </c:pt>
                <c:pt idx="1493">
                  <c:v>0.97475851155110804</c:v>
                </c:pt>
                <c:pt idx="1494">
                  <c:v>0.97475851155110804</c:v>
                </c:pt>
                <c:pt idx="1495">
                  <c:v>0.97475851155110804</c:v>
                </c:pt>
                <c:pt idx="1496">
                  <c:v>0.97475851155110804</c:v>
                </c:pt>
                <c:pt idx="1497">
                  <c:v>0.97475851155110804</c:v>
                </c:pt>
                <c:pt idx="1498">
                  <c:v>0.97475851155110804</c:v>
                </c:pt>
                <c:pt idx="1499">
                  <c:v>0.97475851155110804</c:v>
                </c:pt>
                <c:pt idx="1500">
                  <c:v>0.97475851155110804</c:v>
                </c:pt>
                <c:pt idx="1501">
                  <c:v>0.97475851155110804</c:v>
                </c:pt>
                <c:pt idx="1502">
                  <c:v>0.97475851155110804</c:v>
                </c:pt>
                <c:pt idx="1503">
                  <c:v>0.97475851155110804</c:v>
                </c:pt>
                <c:pt idx="1504">
                  <c:v>0.97475851155110804</c:v>
                </c:pt>
                <c:pt idx="1505">
                  <c:v>0.974766036575344</c:v>
                </c:pt>
                <c:pt idx="1506">
                  <c:v>0.974766036575344</c:v>
                </c:pt>
                <c:pt idx="1507">
                  <c:v>0.974766036575344</c:v>
                </c:pt>
                <c:pt idx="1508">
                  <c:v>0.974766036575344</c:v>
                </c:pt>
                <c:pt idx="1509">
                  <c:v>0.974766036575344</c:v>
                </c:pt>
                <c:pt idx="1510">
                  <c:v>0.974766036575344</c:v>
                </c:pt>
                <c:pt idx="1511">
                  <c:v>0.974766036575344</c:v>
                </c:pt>
                <c:pt idx="1512">
                  <c:v>0.974766036575344</c:v>
                </c:pt>
                <c:pt idx="1513">
                  <c:v>0.974766036575344</c:v>
                </c:pt>
                <c:pt idx="1514">
                  <c:v>0.974766036575344</c:v>
                </c:pt>
                <c:pt idx="1515">
                  <c:v>0.974766036575344</c:v>
                </c:pt>
                <c:pt idx="1516">
                  <c:v>0.974766036575344</c:v>
                </c:pt>
                <c:pt idx="1517">
                  <c:v>0.974766036575344</c:v>
                </c:pt>
                <c:pt idx="1518">
                  <c:v>0.974766036575344</c:v>
                </c:pt>
                <c:pt idx="1519">
                  <c:v>0.974766036575344</c:v>
                </c:pt>
                <c:pt idx="1520">
                  <c:v>0.974766036575344</c:v>
                </c:pt>
                <c:pt idx="1521">
                  <c:v>0.974766036575344</c:v>
                </c:pt>
                <c:pt idx="1522">
                  <c:v>0.974766036575344</c:v>
                </c:pt>
                <c:pt idx="1523">
                  <c:v>0.974766036575344</c:v>
                </c:pt>
                <c:pt idx="1524">
                  <c:v>0.974766036575344</c:v>
                </c:pt>
                <c:pt idx="1525">
                  <c:v>0.974766036575344</c:v>
                </c:pt>
                <c:pt idx="1526">
                  <c:v>0.974766036575344</c:v>
                </c:pt>
                <c:pt idx="1527">
                  <c:v>0.974766036575344</c:v>
                </c:pt>
                <c:pt idx="1528">
                  <c:v>0.97479078610306902</c:v>
                </c:pt>
                <c:pt idx="1529">
                  <c:v>0.97479078610306902</c:v>
                </c:pt>
                <c:pt idx="1530">
                  <c:v>0.97479078610306902</c:v>
                </c:pt>
                <c:pt idx="1531">
                  <c:v>0.97479078610306902</c:v>
                </c:pt>
                <c:pt idx="1532">
                  <c:v>0.97479078610306902</c:v>
                </c:pt>
                <c:pt idx="1533">
                  <c:v>0.97479078610306902</c:v>
                </c:pt>
                <c:pt idx="1534">
                  <c:v>0.97479078610306902</c:v>
                </c:pt>
                <c:pt idx="1535">
                  <c:v>0.97479078610306902</c:v>
                </c:pt>
                <c:pt idx="1536">
                  <c:v>0.97479078610306902</c:v>
                </c:pt>
                <c:pt idx="1537">
                  <c:v>0.97479078610306902</c:v>
                </c:pt>
                <c:pt idx="1538">
                  <c:v>0.97479078610306902</c:v>
                </c:pt>
                <c:pt idx="1539">
                  <c:v>0.97479078610306902</c:v>
                </c:pt>
                <c:pt idx="1540">
                  <c:v>0.97479078610306902</c:v>
                </c:pt>
                <c:pt idx="1541">
                  <c:v>0.97479078610306902</c:v>
                </c:pt>
                <c:pt idx="1542">
                  <c:v>0.97479078610306902</c:v>
                </c:pt>
                <c:pt idx="1543">
                  <c:v>0.97479078610306902</c:v>
                </c:pt>
                <c:pt idx="1544">
                  <c:v>0.97479078610306902</c:v>
                </c:pt>
                <c:pt idx="1545">
                  <c:v>0.97479078610306902</c:v>
                </c:pt>
                <c:pt idx="1546">
                  <c:v>0.97479078610306902</c:v>
                </c:pt>
                <c:pt idx="1547">
                  <c:v>0.97479078610306902</c:v>
                </c:pt>
                <c:pt idx="1548">
                  <c:v>0.97479078610306902</c:v>
                </c:pt>
                <c:pt idx="1549">
                  <c:v>0.97479078610306902</c:v>
                </c:pt>
                <c:pt idx="1550">
                  <c:v>0.97479078610306902</c:v>
                </c:pt>
                <c:pt idx="1551">
                  <c:v>0.97479078610306902</c:v>
                </c:pt>
                <c:pt idx="1552">
                  <c:v>0.97479078610306902</c:v>
                </c:pt>
                <c:pt idx="1553">
                  <c:v>0.97479078610306902</c:v>
                </c:pt>
                <c:pt idx="1554">
                  <c:v>0.97479078610306902</c:v>
                </c:pt>
                <c:pt idx="1555">
                  <c:v>0.97479078610306902</c:v>
                </c:pt>
                <c:pt idx="1556">
                  <c:v>0.97480764279813603</c:v>
                </c:pt>
                <c:pt idx="1557">
                  <c:v>0.97480764279813603</c:v>
                </c:pt>
                <c:pt idx="1558">
                  <c:v>0.97480764279813603</c:v>
                </c:pt>
                <c:pt idx="1559">
                  <c:v>0.97480764279813603</c:v>
                </c:pt>
                <c:pt idx="1560">
                  <c:v>0.97480764279813603</c:v>
                </c:pt>
                <c:pt idx="1561">
                  <c:v>0.97480764279813603</c:v>
                </c:pt>
                <c:pt idx="1562">
                  <c:v>0.97480764279813603</c:v>
                </c:pt>
                <c:pt idx="1563">
                  <c:v>0.97480764279813603</c:v>
                </c:pt>
                <c:pt idx="1564">
                  <c:v>0.97480764279813603</c:v>
                </c:pt>
                <c:pt idx="1565">
                  <c:v>0.97480764279813603</c:v>
                </c:pt>
                <c:pt idx="1566">
                  <c:v>0.97480764279813603</c:v>
                </c:pt>
                <c:pt idx="1567">
                  <c:v>0.97480764279813603</c:v>
                </c:pt>
                <c:pt idx="1568">
                  <c:v>0.97480764279813603</c:v>
                </c:pt>
                <c:pt idx="1569">
                  <c:v>0.97480764279813603</c:v>
                </c:pt>
                <c:pt idx="1570">
                  <c:v>0.97480764279813603</c:v>
                </c:pt>
                <c:pt idx="1571">
                  <c:v>0.97480764279813603</c:v>
                </c:pt>
                <c:pt idx="1572">
                  <c:v>0.97480764279813603</c:v>
                </c:pt>
                <c:pt idx="1573">
                  <c:v>0.97480764279813603</c:v>
                </c:pt>
                <c:pt idx="1574">
                  <c:v>0.97480764279813603</c:v>
                </c:pt>
                <c:pt idx="1575">
                  <c:v>0.97480764279813603</c:v>
                </c:pt>
                <c:pt idx="1576">
                  <c:v>0.97480764279813603</c:v>
                </c:pt>
                <c:pt idx="1577">
                  <c:v>0.97480764279813603</c:v>
                </c:pt>
                <c:pt idx="1578">
                  <c:v>0.97480764279813603</c:v>
                </c:pt>
                <c:pt idx="1579">
                  <c:v>0.97480764279813603</c:v>
                </c:pt>
                <c:pt idx="1580">
                  <c:v>0.97480764279813603</c:v>
                </c:pt>
                <c:pt idx="1581">
                  <c:v>0.97480764279813603</c:v>
                </c:pt>
                <c:pt idx="1582">
                  <c:v>0.97480764279813603</c:v>
                </c:pt>
                <c:pt idx="1583">
                  <c:v>0.97480764279813603</c:v>
                </c:pt>
                <c:pt idx="1584">
                  <c:v>0.97480764279813603</c:v>
                </c:pt>
                <c:pt idx="1585">
                  <c:v>0.97480764279813603</c:v>
                </c:pt>
                <c:pt idx="1586">
                  <c:v>0.97480764279813603</c:v>
                </c:pt>
                <c:pt idx="1587">
                  <c:v>0.97480764279813603</c:v>
                </c:pt>
                <c:pt idx="1588">
                  <c:v>0.97480764279813603</c:v>
                </c:pt>
                <c:pt idx="1589">
                  <c:v>0.97480764279813603</c:v>
                </c:pt>
                <c:pt idx="1590">
                  <c:v>0.97480764279813603</c:v>
                </c:pt>
                <c:pt idx="1591">
                  <c:v>0.97480764279813603</c:v>
                </c:pt>
                <c:pt idx="1592">
                  <c:v>0.97480764279813603</c:v>
                </c:pt>
                <c:pt idx="1593">
                  <c:v>0.97480764279813603</c:v>
                </c:pt>
                <c:pt idx="1594">
                  <c:v>0.97480764279813603</c:v>
                </c:pt>
                <c:pt idx="1595">
                  <c:v>0.97480764279813603</c:v>
                </c:pt>
                <c:pt idx="1596">
                  <c:v>0.97480764279813603</c:v>
                </c:pt>
                <c:pt idx="1597">
                  <c:v>0.97480764279813603</c:v>
                </c:pt>
                <c:pt idx="1598">
                  <c:v>0.97480764279813603</c:v>
                </c:pt>
                <c:pt idx="1599">
                  <c:v>0.97480764279813603</c:v>
                </c:pt>
                <c:pt idx="1600">
                  <c:v>0.97480764279813603</c:v>
                </c:pt>
                <c:pt idx="1601">
                  <c:v>0.97480764279813603</c:v>
                </c:pt>
                <c:pt idx="1602">
                  <c:v>0.97482296840346905</c:v>
                </c:pt>
                <c:pt idx="1603">
                  <c:v>0.97482296840346905</c:v>
                </c:pt>
                <c:pt idx="1604">
                  <c:v>0.97482296840346905</c:v>
                </c:pt>
                <c:pt idx="1605">
                  <c:v>0.97482296840346905</c:v>
                </c:pt>
                <c:pt idx="1606">
                  <c:v>0.97482296840346905</c:v>
                </c:pt>
                <c:pt idx="1607">
                  <c:v>0.97482296840346905</c:v>
                </c:pt>
                <c:pt idx="1608">
                  <c:v>0.97482296840346905</c:v>
                </c:pt>
                <c:pt idx="1609">
                  <c:v>0.97482296840346905</c:v>
                </c:pt>
                <c:pt idx="1610">
                  <c:v>0.97482296840346905</c:v>
                </c:pt>
                <c:pt idx="1611">
                  <c:v>0.97482296840346905</c:v>
                </c:pt>
                <c:pt idx="1612">
                  <c:v>0.97482296840346905</c:v>
                </c:pt>
                <c:pt idx="1613">
                  <c:v>0.97482296840346905</c:v>
                </c:pt>
                <c:pt idx="1614">
                  <c:v>0.97482296840346905</c:v>
                </c:pt>
                <c:pt idx="1615">
                  <c:v>0.97482296840346905</c:v>
                </c:pt>
                <c:pt idx="1616">
                  <c:v>0.97482296840346905</c:v>
                </c:pt>
                <c:pt idx="1617">
                  <c:v>0.97482296840346905</c:v>
                </c:pt>
                <c:pt idx="1618">
                  <c:v>0.97482296840346905</c:v>
                </c:pt>
                <c:pt idx="1619">
                  <c:v>0.97482296840346905</c:v>
                </c:pt>
                <c:pt idx="1620">
                  <c:v>0.97482296840346905</c:v>
                </c:pt>
                <c:pt idx="1621">
                  <c:v>0.97482296840346905</c:v>
                </c:pt>
                <c:pt idx="1622">
                  <c:v>0.97482296840346905</c:v>
                </c:pt>
                <c:pt idx="1623">
                  <c:v>0.97482296840346905</c:v>
                </c:pt>
                <c:pt idx="1624">
                  <c:v>0.97482296840346905</c:v>
                </c:pt>
                <c:pt idx="1625">
                  <c:v>0.97482296840346905</c:v>
                </c:pt>
                <c:pt idx="1626">
                  <c:v>0.97482296840346905</c:v>
                </c:pt>
                <c:pt idx="1627">
                  <c:v>0.97482296840346905</c:v>
                </c:pt>
                <c:pt idx="1628">
                  <c:v>0.97482296840346905</c:v>
                </c:pt>
                <c:pt idx="1629">
                  <c:v>0.97482296840346905</c:v>
                </c:pt>
                <c:pt idx="1630">
                  <c:v>0.97482296840346905</c:v>
                </c:pt>
                <c:pt idx="1631">
                  <c:v>0.97482296840346905</c:v>
                </c:pt>
                <c:pt idx="1632">
                  <c:v>0.97482296840346905</c:v>
                </c:pt>
                <c:pt idx="1633">
                  <c:v>0.97482296840346905</c:v>
                </c:pt>
                <c:pt idx="1634">
                  <c:v>0.97482296840346905</c:v>
                </c:pt>
                <c:pt idx="1635">
                  <c:v>0.97482296840346905</c:v>
                </c:pt>
                <c:pt idx="1636">
                  <c:v>0.97482296840346905</c:v>
                </c:pt>
                <c:pt idx="1637">
                  <c:v>0.97482296840346905</c:v>
                </c:pt>
                <c:pt idx="1638">
                  <c:v>0.97482296840346905</c:v>
                </c:pt>
                <c:pt idx="1639">
                  <c:v>0.97482296840346905</c:v>
                </c:pt>
                <c:pt idx="1640">
                  <c:v>0.97482296840346905</c:v>
                </c:pt>
                <c:pt idx="1641">
                  <c:v>0.97482296840346905</c:v>
                </c:pt>
                <c:pt idx="1642">
                  <c:v>0.97482296840346905</c:v>
                </c:pt>
                <c:pt idx="1643">
                  <c:v>0.97482296840346905</c:v>
                </c:pt>
                <c:pt idx="1644">
                  <c:v>0.97482296840346905</c:v>
                </c:pt>
                <c:pt idx="1645">
                  <c:v>0.97482296840346905</c:v>
                </c:pt>
                <c:pt idx="1646">
                  <c:v>0.97482296840346905</c:v>
                </c:pt>
                <c:pt idx="1647">
                  <c:v>0.97482296840346905</c:v>
                </c:pt>
                <c:pt idx="1648">
                  <c:v>0.97482296840346905</c:v>
                </c:pt>
                <c:pt idx="1649">
                  <c:v>0.97482296840346905</c:v>
                </c:pt>
                <c:pt idx="1650">
                  <c:v>0.97482296840346905</c:v>
                </c:pt>
                <c:pt idx="1651">
                  <c:v>0.97482296840346905</c:v>
                </c:pt>
                <c:pt idx="1652">
                  <c:v>0.97482296840346905</c:v>
                </c:pt>
                <c:pt idx="1653">
                  <c:v>0.97482296840346905</c:v>
                </c:pt>
                <c:pt idx="1654">
                  <c:v>0.97482296840346905</c:v>
                </c:pt>
                <c:pt idx="1655">
                  <c:v>0.97482296840346905</c:v>
                </c:pt>
                <c:pt idx="1656">
                  <c:v>0.97482296840346905</c:v>
                </c:pt>
                <c:pt idx="1657">
                  <c:v>0.97482296840346905</c:v>
                </c:pt>
                <c:pt idx="1658">
                  <c:v>0.97482296840346905</c:v>
                </c:pt>
                <c:pt idx="1659">
                  <c:v>0.97482296840346905</c:v>
                </c:pt>
                <c:pt idx="1660">
                  <c:v>0.97482296840346905</c:v>
                </c:pt>
                <c:pt idx="1661">
                  <c:v>0.97482296840346905</c:v>
                </c:pt>
                <c:pt idx="1662">
                  <c:v>0.97482296840346905</c:v>
                </c:pt>
                <c:pt idx="1663">
                  <c:v>0.97482296840346905</c:v>
                </c:pt>
                <c:pt idx="1664">
                  <c:v>0.97482296840346905</c:v>
                </c:pt>
                <c:pt idx="1665">
                  <c:v>0.97482296840346905</c:v>
                </c:pt>
                <c:pt idx="1666">
                  <c:v>0.97482296840346905</c:v>
                </c:pt>
                <c:pt idx="1667">
                  <c:v>0.97482296840346905</c:v>
                </c:pt>
                <c:pt idx="1668">
                  <c:v>0.97482296840346905</c:v>
                </c:pt>
                <c:pt idx="1669">
                  <c:v>0.97482296840346905</c:v>
                </c:pt>
                <c:pt idx="1670">
                  <c:v>0.97482296840346905</c:v>
                </c:pt>
                <c:pt idx="1671">
                  <c:v>0.97482296840346905</c:v>
                </c:pt>
                <c:pt idx="1672">
                  <c:v>0.97482296840346905</c:v>
                </c:pt>
                <c:pt idx="1673">
                  <c:v>0.97482296840346905</c:v>
                </c:pt>
                <c:pt idx="1674">
                  <c:v>0.97482296840346905</c:v>
                </c:pt>
                <c:pt idx="1675">
                  <c:v>0.97482296840346905</c:v>
                </c:pt>
                <c:pt idx="1676">
                  <c:v>0.97482296840346905</c:v>
                </c:pt>
                <c:pt idx="1677">
                  <c:v>0.97482296840346905</c:v>
                </c:pt>
                <c:pt idx="1678">
                  <c:v>0.97482296840346905</c:v>
                </c:pt>
                <c:pt idx="1679">
                  <c:v>0.97482296840346905</c:v>
                </c:pt>
                <c:pt idx="1680">
                  <c:v>0.97482296840346905</c:v>
                </c:pt>
                <c:pt idx="1681">
                  <c:v>0.97482296840346905</c:v>
                </c:pt>
                <c:pt idx="1682">
                  <c:v>0.97482296840346905</c:v>
                </c:pt>
                <c:pt idx="1683">
                  <c:v>0.97482296840346905</c:v>
                </c:pt>
                <c:pt idx="1684">
                  <c:v>0.97482296840346905</c:v>
                </c:pt>
                <c:pt idx="1685">
                  <c:v>0.97482296840346905</c:v>
                </c:pt>
                <c:pt idx="1686">
                  <c:v>0.97482296840346905</c:v>
                </c:pt>
                <c:pt idx="1687">
                  <c:v>0.97482296840346905</c:v>
                </c:pt>
                <c:pt idx="1688">
                  <c:v>0.97482296840346905</c:v>
                </c:pt>
                <c:pt idx="1689">
                  <c:v>0.97482296840346905</c:v>
                </c:pt>
                <c:pt idx="1690">
                  <c:v>0.97482296840346905</c:v>
                </c:pt>
                <c:pt idx="1691">
                  <c:v>0.97482296840346905</c:v>
                </c:pt>
                <c:pt idx="1692">
                  <c:v>0.97482296840346905</c:v>
                </c:pt>
                <c:pt idx="1693">
                  <c:v>0.97482296840346905</c:v>
                </c:pt>
                <c:pt idx="1694">
                  <c:v>0.97482296840346905</c:v>
                </c:pt>
                <c:pt idx="1695">
                  <c:v>0.97482635237178805</c:v>
                </c:pt>
                <c:pt idx="1696">
                  <c:v>0.97482635237178805</c:v>
                </c:pt>
                <c:pt idx="1697">
                  <c:v>0.97482635237178805</c:v>
                </c:pt>
                <c:pt idx="1698">
                  <c:v>0.97482635237178805</c:v>
                </c:pt>
                <c:pt idx="1699">
                  <c:v>0.97482635237178805</c:v>
                </c:pt>
                <c:pt idx="1700">
                  <c:v>0.97482635237178805</c:v>
                </c:pt>
                <c:pt idx="1701">
                  <c:v>0.97482635237178805</c:v>
                </c:pt>
                <c:pt idx="1702">
                  <c:v>0.97482635237178805</c:v>
                </c:pt>
                <c:pt idx="1703">
                  <c:v>0.97482635237178805</c:v>
                </c:pt>
                <c:pt idx="1704">
                  <c:v>0.97482635237178805</c:v>
                </c:pt>
                <c:pt idx="1705">
                  <c:v>0.97482635237178805</c:v>
                </c:pt>
                <c:pt idx="1706">
                  <c:v>0.97482635237178805</c:v>
                </c:pt>
                <c:pt idx="1707">
                  <c:v>0.97482635237178805</c:v>
                </c:pt>
                <c:pt idx="1708">
                  <c:v>0.97492037977942703</c:v>
                </c:pt>
                <c:pt idx="1709">
                  <c:v>0.97492037977942703</c:v>
                </c:pt>
                <c:pt idx="1710">
                  <c:v>0.97492037977942703</c:v>
                </c:pt>
                <c:pt idx="1711">
                  <c:v>0.97492037977942703</c:v>
                </c:pt>
                <c:pt idx="1712">
                  <c:v>0.97492037977942703</c:v>
                </c:pt>
                <c:pt idx="1713">
                  <c:v>0.97492037977942703</c:v>
                </c:pt>
                <c:pt idx="1714">
                  <c:v>0.97492037977942703</c:v>
                </c:pt>
                <c:pt idx="1715">
                  <c:v>0.97492037977942703</c:v>
                </c:pt>
                <c:pt idx="1716">
                  <c:v>0.97492037977942703</c:v>
                </c:pt>
                <c:pt idx="1717">
                  <c:v>0.97492037977942703</c:v>
                </c:pt>
                <c:pt idx="1718">
                  <c:v>0.97492037977942703</c:v>
                </c:pt>
                <c:pt idx="1719">
                  <c:v>0.97492037977942703</c:v>
                </c:pt>
                <c:pt idx="1720">
                  <c:v>0.97494848985069005</c:v>
                </c:pt>
                <c:pt idx="1721">
                  <c:v>0.97494848985069005</c:v>
                </c:pt>
                <c:pt idx="1722">
                  <c:v>0.97494848985069005</c:v>
                </c:pt>
                <c:pt idx="1723">
                  <c:v>0.97494848985069005</c:v>
                </c:pt>
                <c:pt idx="1724">
                  <c:v>0.97494848985069005</c:v>
                </c:pt>
                <c:pt idx="1725">
                  <c:v>0.97494848985069005</c:v>
                </c:pt>
                <c:pt idx="1726">
                  <c:v>0.97494848985069005</c:v>
                </c:pt>
                <c:pt idx="1727">
                  <c:v>0.97494848985069005</c:v>
                </c:pt>
                <c:pt idx="1728">
                  <c:v>0.97494848985069005</c:v>
                </c:pt>
                <c:pt idx="1729">
                  <c:v>0.97494848985069005</c:v>
                </c:pt>
                <c:pt idx="1730">
                  <c:v>0.97494848985069005</c:v>
                </c:pt>
                <c:pt idx="1731">
                  <c:v>0.97494848985069005</c:v>
                </c:pt>
                <c:pt idx="1732">
                  <c:v>0.97494848985069005</c:v>
                </c:pt>
                <c:pt idx="1733">
                  <c:v>0.97494848985069005</c:v>
                </c:pt>
                <c:pt idx="1734">
                  <c:v>0.97494848985069005</c:v>
                </c:pt>
                <c:pt idx="1735">
                  <c:v>0.97494848985069005</c:v>
                </c:pt>
                <c:pt idx="1736">
                  <c:v>0.97494848985069005</c:v>
                </c:pt>
                <c:pt idx="1737">
                  <c:v>0.97494848985069005</c:v>
                </c:pt>
                <c:pt idx="1738">
                  <c:v>0.97494848985069005</c:v>
                </c:pt>
                <c:pt idx="1739">
                  <c:v>0.97494848985069005</c:v>
                </c:pt>
                <c:pt idx="1740">
                  <c:v>0.97494848985069005</c:v>
                </c:pt>
                <c:pt idx="1741">
                  <c:v>0.97494848985069005</c:v>
                </c:pt>
                <c:pt idx="1742">
                  <c:v>0.97494848985069005</c:v>
                </c:pt>
                <c:pt idx="1743">
                  <c:v>0.97494848985069005</c:v>
                </c:pt>
                <c:pt idx="1744">
                  <c:v>0.97494848985069005</c:v>
                </c:pt>
                <c:pt idx="1745">
                  <c:v>0.97494848985069005</c:v>
                </c:pt>
                <c:pt idx="1746">
                  <c:v>0.97494848985069005</c:v>
                </c:pt>
                <c:pt idx="1747">
                  <c:v>0.97494848985069005</c:v>
                </c:pt>
                <c:pt idx="1748">
                  <c:v>0.97494848985069005</c:v>
                </c:pt>
                <c:pt idx="1749">
                  <c:v>0.97494848985069005</c:v>
                </c:pt>
                <c:pt idx="1750">
                  <c:v>0.97494848985069005</c:v>
                </c:pt>
                <c:pt idx="1751">
                  <c:v>0.97494848985069005</c:v>
                </c:pt>
                <c:pt idx="1752">
                  <c:v>0.97494848985069005</c:v>
                </c:pt>
                <c:pt idx="1753">
                  <c:v>0.97494848985069005</c:v>
                </c:pt>
                <c:pt idx="1754">
                  <c:v>0.97494848985069005</c:v>
                </c:pt>
                <c:pt idx="1755">
                  <c:v>0.97494848985069005</c:v>
                </c:pt>
                <c:pt idx="1756">
                  <c:v>0.97494848985069005</c:v>
                </c:pt>
                <c:pt idx="1757">
                  <c:v>0.97494848985069005</c:v>
                </c:pt>
                <c:pt idx="1758">
                  <c:v>0.97494848985069005</c:v>
                </c:pt>
                <c:pt idx="1759">
                  <c:v>0.97494848985069005</c:v>
                </c:pt>
                <c:pt idx="1760">
                  <c:v>0.97494848985069005</c:v>
                </c:pt>
                <c:pt idx="1761">
                  <c:v>0.97494848985069005</c:v>
                </c:pt>
                <c:pt idx="1762">
                  <c:v>0.97494848985069005</c:v>
                </c:pt>
                <c:pt idx="1763">
                  <c:v>0.97494848985069005</c:v>
                </c:pt>
                <c:pt idx="1764">
                  <c:v>0.97494848985069005</c:v>
                </c:pt>
                <c:pt idx="1765">
                  <c:v>0.97494848985069005</c:v>
                </c:pt>
                <c:pt idx="1766">
                  <c:v>0.97494848985069005</c:v>
                </c:pt>
                <c:pt idx="1767">
                  <c:v>0.97494848985069005</c:v>
                </c:pt>
                <c:pt idx="1768">
                  <c:v>0.97494848985069005</c:v>
                </c:pt>
                <c:pt idx="1769">
                  <c:v>0.97494848985069005</c:v>
                </c:pt>
                <c:pt idx="1770">
                  <c:v>0.97494848985069005</c:v>
                </c:pt>
                <c:pt idx="1771">
                  <c:v>0.97494848985069005</c:v>
                </c:pt>
                <c:pt idx="1772">
                  <c:v>0.97494848985069005</c:v>
                </c:pt>
                <c:pt idx="1773">
                  <c:v>0.97494848985069005</c:v>
                </c:pt>
                <c:pt idx="1774">
                  <c:v>0.97494848985069005</c:v>
                </c:pt>
                <c:pt idx="1775">
                  <c:v>0.97494848985069005</c:v>
                </c:pt>
                <c:pt idx="1776">
                  <c:v>0.97494848985069005</c:v>
                </c:pt>
                <c:pt idx="1777">
                  <c:v>0.97494848985069005</c:v>
                </c:pt>
                <c:pt idx="1778">
                  <c:v>0.97494848985069005</c:v>
                </c:pt>
                <c:pt idx="1779">
                  <c:v>0.97494848985069005</c:v>
                </c:pt>
                <c:pt idx="1780">
                  <c:v>0.97494848985069005</c:v>
                </c:pt>
                <c:pt idx="1781">
                  <c:v>0.97494848985069005</c:v>
                </c:pt>
                <c:pt idx="1782">
                  <c:v>0.97494848985069005</c:v>
                </c:pt>
                <c:pt idx="1783">
                  <c:v>0.97494848985069005</c:v>
                </c:pt>
                <c:pt idx="1784">
                  <c:v>0.97494848985069005</c:v>
                </c:pt>
                <c:pt idx="1785">
                  <c:v>0.97494848985069005</c:v>
                </c:pt>
                <c:pt idx="1786">
                  <c:v>0.97494848985069005</c:v>
                </c:pt>
                <c:pt idx="1787">
                  <c:v>0.97494848985069005</c:v>
                </c:pt>
                <c:pt idx="1788">
                  <c:v>0.97494848985069005</c:v>
                </c:pt>
                <c:pt idx="1789">
                  <c:v>0.97494848985069005</c:v>
                </c:pt>
                <c:pt idx="1790">
                  <c:v>0.97494848985069005</c:v>
                </c:pt>
                <c:pt idx="1791">
                  <c:v>0.97494848985069005</c:v>
                </c:pt>
                <c:pt idx="1792">
                  <c:v>0.97494848985069005</c:v>
                </c:pt>
                <c:pt idx="1793">
                  <c:v>0.97494848985069005</c:v>
                </c:pt>
                <c:pt idx="1794">
                  <c:v>0.97494848985069005</c:v>
                </c:pt>
                <c:pt idx="1795">
                  <c:v>0.97494848985069005</c:v>
                </c:pt>
                <c:pt idx="1796">
                  <c:v>0.97494848985069005</c:v>
                </c:pt>
                <c:pt idx="1797">
                  <c:v>0.97494848985069005</c:v>
                </c:pt>
                <c:pt idx="1798">
                  <c:v>0.97494848985069005</c:v>
                </c:pt>
                <c:pt idx="1799">
                  <c:v>0.97494848985069005</c:v>
                </c:pt>
                <c:pt idx="1800">
                  <c:v>0.97494848985069005</c:v>
                </c:pt>
                <c:pt idx="1801">
                  <c:v>0.97494848985069005</c:v>
                </c:pt>
                <c:pt idx="1802">
                  <c:v>0.97494848985069005</c:v>
                </c:pt>
                <c:pt idx="1803">
                  <c:v>0.97494848985069005</c:v>
                </c:pt>
                <c:pt idx="1804">
                  <c:v>0.97494848985069005</c:v>
                </c:pt>
                <c:pt idx="1805">
                  <c:v>0.97494848985069005</c:v>
                </c:pt>
                <c:pt idx="1806">
                  <c:v>0.97494848985069005</c:v>
                </c:pt>
                <c:pt idx="1807">
                  <c:v>0.97494848985069005</c:v>
                </c:pt>
                <c:pt idx="1808">
                  <c:v>0.97494848985069005</c:v>
                </c:pt>
                <c:pt idx="1809">
                  <c:v>0.97494848985069005</c:v>
                </c:pt>
                <c:pt idx="1810">
                  <c:v>0.97494848985069005</c:v>
                </c:pt>
                <c:pt idx="1811">
                  <c:v>0.97494848985069005</c:v>
                </c:pt>
                <c:pt idx="1812">
                  <c:v>0.97494848985069005</c:v>
                </c:pt>
                <c:pt idx="1813">
                  <c:v>0.97494848985069005</c:v>
                </c:pt>
                <c:pt idx="1814">
                  <c:v>0.97494848985069005</c:v>
                </c:pt>
                <c:pt idx="1815">
                  <c:v>0.97494848985069005</c:v>
                </c:pt>
                <c:pt idx="1816">
                  <c:v>0.97494848985069005</c:v>
                </c:pt>
                <c:pt idx="1817">
                  <c:v>0.97494848985069005</c:v>
                </c:pt>
                <c:pt idx="1818">
                  <c:v>0.97494848985069005</c:v>
                </c:pt>
                <c:pt idx="1819">
                  <c:v>0.97494848985069005</c:v>
                </c:pt>
                <c:pt idx="1820">
                  <c:v>0.97494848985069005</c:v>
                </c:pt>
                <c:pt idx="1821">
                  <c:v>0.97494848985069005</c:v>
                </c:pt>
                <c:pt idx="1822">
                  <c:v>0.97494848985069005</c:v>
                </c:pt>
                <c:pt idx="1823">
                  <c:v>0.97494848985069005</c:v>
                </c:pt>
                <c:pt idx="1824">
                  <c:v>0.97494848985069005</c:v>
                </c:pt>
                <c:pt idx="1825">
                  <c:v>0.97494848985069005</c:v>
                </c:pt>
                <c:pt idx="1826">
                  <c:v>0.97494848985069005</c:v>
                </c:pt>
                <c:pt idx="1827">
                  <c:v>0.97494848985069005</c:v>
                </c:pt>
                <c:pt idx="1828">
                  <c:v>0.97494848985069005</c:v>
                </c:pt>
                <c:pt idx="1829">
                  <c:v>0.97494848985069005</c:v>
                </c:pt>
                <c:pt idx="1830">
                  <c:v>0.97494848985069005</c:v>
                </c:pt>
                <c:pt idx="1831">
                  <c:v>0.97494848985069005</c:v>
                </c:pt>
                <c:pt idx="1832">
                  <c:v>0.97494848985069005</c:v>
                </c:pt>
                <c:pt idx="1833">
                  <c:v>0.97494848985069005</c:v>
                </c:pt>
                <c:pt idx="1834">
                  <c:v>0.97494848985069005</c:v>
                </c:pt>
                <c:pt idx="1835">
                  <c:v>0.97494848985069005</c:v>
                </c:pt>
                <c:pt idx="1836">
                  <c:v>0.97494848985069005</c:v>
                </c:pt>
                <c:pt idx="1837">
                  <c:v>0.97494848985069005</c:v>
                </c:pt>
                <c:pt idx="1838">
                  <c:v>0.97494848985069005</c:v>
                </c:pt>
                <c:pt idx="1839">
                  <c:v>0.97494848985069005</c:v>
                </c:pt>
                <c:pt idx="1840">
                  <c:v>0.97494848985069005</c:v>
                </c:pt>
                <c:pt idx="1841">
                  <c:v>0.97494848985069005</c:v>
                </c:pt>
                <c:pt idx="1842">
                  <c:v>0.97494848985069005</c:v>
                </c:pt>
                <c:pt idx="1843">
                  <c:v>0.97494848985069005</c:v>
                </c:pt>
                <c:pt idx="1844">
                  <c:v>0.97494848985069005</c:v>
                </c:pt>
                <c:pt idx="1845">
                  <c:v>0.97494848985069005</c:v>
                </c:pt>
                <c:pt idx="1846">
                  <c:v>0.97494848985069005</c:v>
                </c:pt>
                <c:pt idx="1847">
                  <c:v>0.97494848985069005</c:v>
                </c:pt>
                <c:pt idx="1848">
                  <c:v>0.97494848985069005</c:v>
                </c:pt>
                <c:pt idx="1849">
                  <c:v>0.97494848985069005</c:v>
                </c:pt>
                <c:pt idx="1850">
                  <c:v>0.97494848985069005</c:v>
                </c:pt>
                <c:pt idx="1851">
                  <c:v>0.97494848985069005</c:v>
                </c:pt>
                <c:pt idx="1852">
                  <c:v>0.97494848985069005</c:v>
                </c:pt>
                <c:pt idx="1853">
                  <c:v>0.97494848985069005</c:v>
                </c:pt>
                <c:pt idx="1854">
                  <c:v>0.97494848985069005</c:v>
                </c:pt>
                <c:pt idx="1855">
                  <c:v>0.97494848985069005</c:v>
                </c:pt>
                <c:pt idx="1856">
                  <c:v>0.97494848985069005</c:v>
                </c:pt>
                <c:pt idx="1857">
                  <c:v>0.97494848985069005</c:v>
                </c:pt>
                <c:pt idx="1858">
                  <c:v>0.97494848985069005</c:v>
                </c:pt>
                <c:pt idx="1859">
                  <c:v>0.97494848985069005</c:v>
                </c:pt>
                <c:pt idx="1860">
                  <c:v>0.97494848985069005</c:v>
                </c:pt>
                <c:pt idx="1861">
                  <c:v>0.97494848985069005</c:v>
                </c:pt>
                <c:pt idx="1862">
                  <c:v>0.97494848985069005</c:v>
                </c:pt>
                <c:pt idx="1863">
                  <c:v>0.97494848985069005</c:v>
                </c:pt>
                <c:pt idx="1864">
                  <c:v>0.97494848985069005</c:v>
                </c:pt>
                <c:pt idx="1865">
                  <c:v>0.97494848985069005</c:v>
                </c:pt>
                <c:pt idx="1866">
                  <c:v>0.97494848985069005</c:v>
                </c:pt>
                <c:pt idx="1867">
                  <c:v>0.97494848985069005</c:v>
                </c:pt>
                <c:pt idx="1868">
                  <c:v>0.97494848985069005</c:v>
                </c:pt>
                <c:pt idx="1869">
                  <c:v>0.97494848985069005</c:v>
                </c:pt>
                <c:pt idx="1870">
                  <c:v>0.97494848985069005</c:v>
                </c:pt>
                <c:pt idx="1871">
                  <c:v>0.97494848985069005</c:v>
                </c:pt>
                <c:pt idx="1872">
                  <c:v>0.97494848985069005</c:v>
                </c:pt>
                <c:pt idx="1873">
                  <c:v>0.97494848985069005</c:v>
                </c:pt>
                <c:pt idx="1874">
                  <c:v>0.97494848985069005</c:v>
                </c:pt>
                <c:pt idx="1875">
                  <c:v>0.97494848985069005</c:v>
                </c:pt>
                <c:pt idx="1876">
                  <c:v>0.97494848985069005</c:v>
                </c:pt>
                <c:pt idx="1877">
                  <c:v>0.97494848985069005</c:v>
                </c:pt>
                <c:pt idx="1878">
                  <c:v>0.97494848985069005</c:v>
                </c:pt>
                <c:pt idx="1879">
                  <c:v>0.97494848985069005</c:v>
                </c:pt>
                <c:pt idx="1880">
                  <c:v>0.97494848985069005</c:v>
                </c:pt>
                <c:pt idx="1881">
                  <c:v>0.97494848985069005</c:v>
                </c:pt>
                <c:pt idx="1882">
                  <c:v>0.97494848985069005</c:v>
                </c:pt>
                <c:pt idx="1883">
                  <c:v>0.97494848985069005</c:v>
                </c:pt>
                <c:pt idx="1884">
                  <c:v>0.97494848985069005</c:v>
                </c:pt>
                <c:pt idx="1885">
                  <c:v>0.97494848985069005</c:v>
                </c:pt>
                <c:pt idx="1886">
                  <c:v>0.97494848985069005</c:v>
                </c:pt>
                <c:pt idx="1887">
                  <c:v>0.97494848985069005</c:v>
                </c:pt>
                <c:pt idx="1888">
                  <c:v>0.97494848985069005</c:v>
                </c:pt>
                <c:pt idx="1889">
                  <c:v>0.97494848985069005</c:v>
                </c:pt>
                <c:pt idx="1890">
                  <c:v>0.97494848985069005</c:v>
                </c:pt>
                <c:pt idx="1891">
                  <c:v>0.97494848985069005</c:v>
                </c:pt>
                <c:pt idx="1892">
                  <c:v>0.97494848985069005</c:v>
                </c:pt>
                <c:pt idx="1893">
                  <c:v>0.97494848985069005</c:v>
                </c:pt>
                <c:pt idx="1894">
                  <c:v>0.97494848985069005</c:v>
                </c:pt>
                <c:pt idx="1895">
                  <c:v>0.97494848985069005</c:v>
                </c:pt>
                <c:pt idx="1896">
                  <c:v>0.97494848985069005</c:v>
                </c:pt>
                <c:pt idx="1897">
                  <c:v>0.97494848985069005</c:v>
                </c:pt>
                <c:pt idx="1898">
                  <c:v>0.97494848985069005</c:v>
                </c:pt>
                <c:pt idx="1899">
                  <c:v>0.97494848985069005</c:v>
                </c:pt>
                <c:pt idx="1900">
                  <c:v>0.97494848985069005</c:v>
                </c:pt>
                <c:pt idx="1901">
                  <c:v>0.97494848985069005</c:v>
                </c:pt>
                <c:pt idx="1902">
                  <c:v>0.97494848985069005</c:v>
                </c:pt>
                <c:pt idx="1903">
                  <c:v>0.97494848985069005</c:v>
                </c:pt>
                <c:pt idx="1904">
                  <c:v>0.97494848985069005</c:v>
                </c:pt>
                <c:pt idx="1905">
                  <c:v>0.97494848985069005</c:v>
                </c:pt>
                <c:pt idx="1906">
                  <c:v>0.97494848985069005</c:v>
                </c:pt>
                <c:pt idx="1907">
                  <c:v>0.97494848985069005</c:v>
                </c:pt>
                <c:pt idx="1908">
                  <c:v>0.97494848985069005</c:v>
                </c:pt>
                <c:pt idx="1909">
                  <c:v>0.97494848985069005</c:v>
                </c:pt>
                <c:pt idx="1910">
                  <c:v>0.97494848985069005</c:v>
                </c:pt>
                <c:pt idx="1911">
                  <c:v>0.97494848985069005</c:v>
                </c:pt>
                <c:pt idx="1912">
                  <c:v>0.97494848985069005</c:v>
                </c:pt>
                <c:pt idx="1913">
                  <c:v>0.97494848985069005</c:v>
                </c:pt>
                <c:pt idx="1914">
                  <c:v>0.97494848985069005</c:v>
                </c:pt>
                <c:pt idx="1915">
                  <c:v>0.97494848985069005</c:v>
                </c:pt>
                <c:pt idx="1916">
                  <c:v>0.97494848985069005</c:v>
                </c:pt>
                <c:pt idx="1917">
                  <c:v>0.97494848985069005</c:v>
                </c:pt>
                <c:pt idx="1918">
                  <c:v>0.97494848985069005</c:v>
                </c:pt>
                <c:pt idx="1919">
                  <c:v>0.97494848985069005</c:v>
                </c:pt>
                <c:pt idx="1920">
                  <c:v>0.97494848985069005</c:v>
                </c:pt>
                <c:pt idx="1921">
                  <c:v>0.97494848985069005</c:v>
                </c:pt>
                <c:pt idx="1922">
                  <c:v>0.97494848985069005</c:v>
                </c:pt>
                <c:pt idx="1923">
                  <c:v>0.97494848985069005</c:v>
                </c:pt>
                <c:pt idx="1924">
                  <c:v>0.97494848985069005</c:v>
                </c:pt>
                <c:pt idx="1925">
                  <c:v>0.97494848985069005</c:v>
                </c:pt>
                <c:pt idx="1926">
                  <c:v>0.97494848985069005</c:v>
                </c:pt>
                <c:pt idx="1927">
                  <c:v>0.97494848985069005</c:v>
                </c:pt>
                <c:pt idx="1928">
                  <c:v>0.97494848985069005</c:v>
                </c:pt>
                <c:pt idx="1929">
                  <c:v>0.97494848985069005</c:v>
                </c:pt>
                <c:pt idx="1930">
                  <c:v>0.97494848985069005</c:v>
                </c:pt>
                <c:pt idx="1931">
                  <c:v>0.97494848985069005</c:v>
                </c:pt>
                <c:pt idx="1932">
                  <c:v>0.97494848985069005</c:v>
                </c:pt>
                <c:pt idx="1933">
                  <c:v>0.97494848985069005</c:v>
                </c:pt>
                <c:pt idx="1934">
                  <c:v>0.97494848985069005</c:v>
                </c:pt>
                <c:pt idx="1935">
                  <c:v>0.97494848985069005</c:v>
                </c:pt>
                <c:pt idx="1936">
                  <c:v>0.97494848985069005</c:v>
                </c:pt>
                <c:pt idx="1937">
                  <c:v>0.97494848985069005</c:v>
                </c:pt>
                <c:pt idx="1938">
                  <c:v>0.97494848985069005</c:v>
                </c:pt>
                <c:pt idx="1939">
                  <c:v>0.97494848985069005</c:v>
                </c:pt>
                <c:pt idx="1940">
                  <c:v>0.97494848985069005</c:v>
                </c:pt>
                <c:pt idx="1941">
                  <c:v>0.97494848985069005</c:v>
                </c:pt>
                <c:pt idx="1942">
                  <c:v>0.97494848985069005</c:v>
                </c:pt>
                <c:pt idx="1943">
                  <c:v>0.97494848985069005</c:v>
                </c:pt>
                <c:pt idx="1944">
                  <c:v>0.97494848985069005</c:v>
                </c:pt>
                <c:pt idx="1945">
                  <c:v>0.97494848985069005</c:v>
                </c:pt>
                <c:pt idx="1946">
                  <c:v>0.97494848985069005</c:v>
                </c:pt>
                <c:pt idx="1947">
                  <c:v>0.97494848985069005</c:v>
                </c:pt>
                <c:pt idx="1948">
                  <c:v>0.97494848985069005</c:v>
                </c:pt>
                <c:pt idx="1949">
                  <c:v>0.97494848985069005</c:v>
                </c:pt>
                <c:pt idx="1950">
                  <c:v>0.97494848985069005</c:v>
                </c:pt>
                <c:pt idx="1951">
                  <c:v>0.97494848985069005</c:v>
                </c:pt>
                <c:pt idx="1952">
                  <c:v>0.97494848985069005</c:v>
                </c:pt>
                <c:pt idx="1953">
                  <c:v>0.97494848985069005</c:v>
                </c:pt>
                <c:pt idx="1954">
                  <c:v>0.97494848985069005</c:v>
                </c:pt>
                <c:pt idx="1955">
                  <c:v>0.97494848985069005</c:v>
                </c:pt>
                <c:pt idx="1956">
                  <c:v>0.97494848985069005</c:v>
                </c:pt>
                <c:pt idx="1957">
                  <c:v>0.97494848985069005</c:v>
                </c:pt>
                <c:pt idx="1958">
                  <c:v>0.97494848985069005</c:v>
                </c:pt>
                <c:pt idx="1959">
                  <c:v>0.97494848985069005</c:v>
                </c:pt>
                <c:pt idx="1960">
                  <c:v>0.97494848985069005</c:v>
                </c:pt>
                <c:pt idx="1961">
                  <c:v>0.97494848985069005</c:v>
                </c:pt>
                <c:pt idx="1962">
                  <c:v>0.97494848985069005</c:v>
                </c:pt>
                <c:pt idx="1963">
                  <c:v>0.97494848985069005</c:v>
                </c:pt>
                <c:pt idx="1964">
                  <c:v>0.97494848985069005</c:v>
                </c:pt>
                <c:pt idx="1965">
                  <c:v>0.97494848985069005</c:v>
                </c:pt>
                <c:pt idx="1966">
                  <c:v>0.97494848985069005</c:v>
                </c:pt>
                <c:pt idx="1967">
                  <c:v>0.97494848985069005</c:v>
                </c:pt>
                <c:pt idx="1968">
                  <c:v>0.97494848985069005</c:v>
                </c:pt>
                <c:pt idx="1969">
                  <c:v>0.97494848985069005</c:v>
                </c:pt>
                <c:pt idx="1970">
                  <c:v>0.97494848985069005</c:v>
                </c:pt>
                <c:pt idx="1971">
                  <c:v>0.97494848985069005</c:v>
                </c:pt>
                <c:pt idx="1972">
                  <c:v>0.97494848985069005</c:v>
                </c:pt>
                <c:pt idx="1973">
                  <c:v>0.97494848985069005</c:v>
                </c:pt>
                <c:pt idx="1974">
                  <c:v>0.97494848985069005</c:v>
                </c:pt>
                <c:pt idx="1975">
                  <c:v>0.97494848985069005</c:v>
                </c:pt>
                <c:pt idx="1976">
                  <c:v>0.97494848985069005</c:v>
                </c:pt>
                <c:pt idx="1977">
                  <c:v>0.97494848985069005</c:v>
                </c:pt>
                <c:pt idx="1978">
                  <c:v>0.97494848985069005</c:v>
                </c:pt>
                <c:pt idx="1979">
                  <c:v>0.97494848985069005</c:v>
                </c:pt>
                <c:pt idx="1980">
                  <c:v>0.97494848985069005</c:v>
                </c:pt>
                <c:pt idx="1981">
                  <c:v>0.97494848985069005</c:v>
                </c:pt>
                <c:pt idx="1982">
                  <c:v>0.97494848985069005</c:v>
                </c:pt>
                <c:pt idx="1983">
                  <c:v>0.97494848985069005</c:v>
                </c:pt>
                <c:pt idx="1984">
                  <c:v>0.97494848985069005</c:v>
                </c:pt>
                <c:pt idx="1985">
                  <c:v>0.97494848985069005</c:v>
                </c:pt>
                <c:pt idx="1986">
                  <c:v>0.97494848985069005</c:v>
                </c:pt>
                <c:pt idx="1987">
                  <c:v>0.97494848985069005</c:v>
                </c:pt>
                <c:pt idx="1988">
                  <c:v>0.97494848985069005</c:v>
                </c:pt>
                <c:pt idx="1989">
                  <c:v>0.97494848985069005</c:v>
                </c:pt>
                <c:pt idx="1990">
                  <c:v>0.97494848985069005</c:v>
                </c:pt>
                <c:pt idx="1991">
                  <c:v>0.97494848985069005</c:v>
                </c:pt>
                <c:pt idx="1992">
                  <c:v>0.97494848985069005</c:v>
                </c:pt>
                <c:pt idx="1993">
                  <c:v>0.97494848985069005</c:v>
                </c:pt>
                <c:pt idx="1994">
                  <c:v>0.97494848985069005</c:v>
                </c:pt>
                <c:pt idx="1995">
                  <c:v>0.97494848985069005</c:v>
                </c:pt>
                <c:pt idx="1996">
                  <c:v>0.97494848985069005</c:v>
                </c:pt>
                <c:pt idx="1997">
                  <c:v>0.97494848985069005</c:v>
                </c:pt>
                <c:pt idx="1998">
                  <c:v>0.97494848985069005</c:v>
                </c:pt>
                <c:pt idx="1999">
                  <c:v>0.97494848985069005</c:v>
                </c:pt>
                <c:pt idx="2000">
                  <c:v>0.97494848985069005</c:v>
                </c:pt>
                <c:pt idx="2001">
                  <c:v>0.97494848985069005</c:v>
                </c:pt>
                <c:pt idx="2002">
                  <c:v>0.97494848985069005</c:v>
                </c:pt>
                <c:pt idx="2003">
                  <c:v>0.97494848985069005</c:v>
                </c:pt>
                <c:pt idx="2004">
                  <c:v>0.97494848985069005</c:v>
                </c:pt>
                <c:pt idx="2005">
                  <c:v>0.97494848985069005</c:v>
                </c:pt>
                <c:pt idx="2006">
                  <c:v>0.97494848985069005</c:v>
                </c:pt>
                <c:pt idx="2007">
                  <c:v>0.97494848985069005</c:v>
                </c:pt>
                <c:pt idx="2008">
                  <c:v>0.97494848985069005</c:v>
                </c:pt>
                <c:pt idx="2009">
                  <c:v>0.97494848985069005</c:v>
                </c:pt>
                <c:pt idx="2010">
                  <c:v>0.97494848985069005</c:v>
                </c:pt>
                <c:pt idx="2011">
                  <c:v>0.97494848985069005</c:v>
                </c:pt>
                <c:pt idx="2012">
                  <c:v>0.97494848985069005</c:v>
                </c:pt>
                <c:pt idx="2013">
                  <c:v>0.97494848985069005</c:v>
                </c:pt>
                <c:pt idx="2014">
                  <c:v>0.97494848985069005</c:v>
                </c:pt>
                <c:pt idx="2015">
                  <c:v>0.97494848985069005</c:v>
                </c:pt>
                <c:pt idx="2016">
                  <c:v>0.97494848985069005</c:v>
                </c:pt>
                <c:pt idx="2017">
                  <c:v>0.97494848985069005</c:v>
                </c:pt>
                <c:pt idx="2018">
                  <c:v>0.97494848985069005</c:v>
                </c:pt>
                <c:pt idx="2019">
                  <c:v>0.97494848985069005</c:v>
                </c:pt>
                <c:pt idx="2020">
                  <c:v>0.97494848985069005</c:v>
                </c:pt>
                <c:pt idx="2021">
                  <c:v>0.97494848985069005</c:v>
                </c:pt>
                <c:pt idx="2022">
                  <c:v>0.97494848985069005</c:v>
                </c:pt>
                <c:pt idx="2023">
                  <c:v>0.97494848985069005</c:v>
                </c:pt>
                <c:pt idx="2024">
                  <c:v>0.97494848985069005</c:v>
                </c:pt>
                <c:pt idx="2025">
                  <c:v>0.97494848985069005</c:v>
                </c:pt>
                <c:pt idx="2026">
                  <c:v>0.97494848985069005</c:v>
                </c:pt>
                <c:pt idx="2027">
                  <c:v>0.97494848985069005</c:v>
                </c:pt>
                <c:pt idx="2028">
                  <c:v>0.97494848985069005</c:v>
                </c:pt>
                <c:pt idx="2029">
                  <c:v>0.97494848985069005</c:v>
                </c:pt>
                <c:pt idx="2030">
                  <c:v>0.97494848985069005</c:v>
                </c:pt>
                <c:pt idx="2031">
                  <c:v>0.97494848985069005</c:v>
                </c:pt>
                <c:pt idx="2032">
                  <c:v>0.97494848985069005</c:v>
                </c:pt>
                <c:pt idx="2033">
                  <c:v>0.97494848985069005</c:v>
                </c:pt>
                <c:pt idx="2034">
                  <c:v>0.97494848985069005</c:v>
                </c:pt>
                <c:pt idx="2035">
                  <c:v>0.97494848985069005</c:v>
                </c:pt>
                <c:pt idx="2036">
                  <c:v>0.97494848985069005</c:v>
                </c:pt>
                <c:pt idx="2037">
                  <c:v>0.97494848985069005</c:v>
                </c:pt>
                <c:pt idx="2038">
                  <c:v>0.97494848985069005</c:v>
                </c:pt>
                <c:pt idx="2039">
                  <c:v>0.97494848985069005</c:v>
                </c:pt>
                <c:pt idx="2040">
                  <c:v>0.97494848985069005</c:v>
                </c:pt>
                <c:pt idx="2041">
                  <c:v>0.97494848985069005</c:v>
                </c:pt>
                <c:pt idx="2042">
                  <c:v>0.97494848985069005</c:v>
                </c:pt>
                <c:pt idx="2043">
                  <c:v>0.97494848985069005</c:v>
                </c:pt>
                <c:pt idx="2044">
                  <c:v>0.97494848985069005</c:v>
                </c:pt>
                <c:pt idx="2045">
                  <c:v>0.97494848985069005</c:v>
                </c:pt>
                <c:pt idx="2046">
                  <c:v>0.97494848985069005</c:v>
                </c:pt>
                <c:pt idx="2047">
                  <c:v>0.97494848985069005</c:v>
                </c:pt>
                <c:pt idx="2048">
                  <c:v>0.97494848985069005</c:v>
                </c:pt>
                <c:pt idx="2049">
                  <c:v>0.97494848985069005</c:v>
                </c:pt>
                <c:pt idx="2050">
                  <c:v>0.97494848985069005</c:v>
                </c:pt>
                <c:pt idx="2051">
                  <c:v>0.97494848985069005</c:v>
                </c:pt>
                <c:pt idx="2052">
                  <c:v>0.97494848985069005</c:v>
                </c:pt>
                <c:pt idx="2053">
                  <c:v>0.97494848985069005</c:v>
                </c:pt>
                <c:pt idx="2054">
                  <c:v>0.97494848985069005</c:v>
                </c:pt>
                <c:pt idx="2055">
                  <c:v>0.97494848985069005</c:v>
                </c:pt>
                <c:pt idx="2056">
                  <c:v>0.97494848985069005</c:v>
                </c:pt>
                <c:pt idx="2057">
                  <c:v>0.97494848985069005</c:v>
                </c:pt>
                <c:pt idx="2058">
                  <c:v>0.97494848985069005</c:v>
                </c:pt>
                <c:pt idx="2059">
                  <c:v>0.97494848985069005</c:v>
                </c:pt>
                <c:pt idx="2060">
                  <c:v>0.97494848985069005</c:v>
                </c:pt>
                <c:pt idx="2061">
                  <c:v>0.97494848985069005</c:v>
                </c:pt>
                <c:pt idx="2062">
                  <c:v>0.97494848985069005</c:v>
                </c:pt>
                <c:pt idx="2063">
                  <c:v>0.97494848985069005</c:v>
                </c:pt>
                <c:pt idx="2064">
                  <c:v>0.97494848985069005</c:v>
                </c:pt>
                <c:pt idx="2065">
                  <c:v>0.97494848985069005</c:v>
                </c:pt>
                <c:pt idx="2066">
                  <c:v>0.97494848985069005</c:v>
                </c:pt>
                <c:pt idx="2067">
                  <c:v>0.97494848985069005</c:v>
                </c:pt>
                <c:pt idx="2068">
                  <c:v>0.97494848985069005</c:v>
                </c:pt>
                <c:pt idx="2069">
                  <c:v>0.97494848985069005</c:v>
                </c:pt>
                <c:pt idx="2070">
                  <c:v>0.97494848985069005</c:v>
                </c:pt>
                <c:pt idx="2071">
                  <c:v>0.97494848985069005</c:v>
                </c:pt>
                <c:pt idx="2072">
                  <c:v>0.97494848985069005</c:v>
                </c:pt>
                <c:pt idx="2073">
                  <c:v>0.97494848985069005</c:v>
                </c:pt>
                <c:pt idx="2074">
                  <c:v>0.97494848985069005</c:v>
                </c:pt>
                <c:pt idx="2075">
                  <c:v>0.97494848985069005</c:v>
                </c:pt>
                <c:pt idx="2076">
                  <c:v>0.97494848985069005</c:v>
                </c:pt>
                <c:pt idx="2077">
                  <c:v>0.97494848985069005</c:v>
                </c:pt>
                <c:pt idx="2078">
                  <c:v>0.97494848985069005</c:v>
                </c:pt>
                <c:pt idx="2079">
                  <c:v>0.97494848985069005</c:v>
                </c:pt>
                <c:pt idx="2080">
                  <c:v>0.97494848985069005</c:v>
                </c:pt>
                <c:pt idx="2081">
                  <c:v>0.97494848985069005</c:v>
                </c:pt>
                <c:pt idx="2082">
                  <c:v>0.97494848985069005</c:v>
                </c:pt>
                <c:pt idx="2083">
                  <c:v>0.97494848985069005</c:v>
                </c:pt>
                <c:pt idx="2084">
                  <c:v>0.97494848985069005</c:v>
                </c:pt>
                <c:pt idx="2085">
                  <c:v>0.97494848985069005</c:v>
                </c:pt>
                <c:pt idx="2086">
                  <c:v>0.97494848985069005</c:v>
                </c:pt>
                <c:pt idx="2087">
                  <c:v>0.97494848985069005</c:v>
                </c:pt>
                <c:pt idx="2088">
                  <c:v>0.97494848985069005</c:v>
                </c:pt>
                <c:pt idx="2089">
                  <c:v>0.97494848985069005</c:v>
                </c:pt>
                <c:pt idx="2090">
                  <c:v>0.97495201173542201</c:v>
                </c:pt>
                <c:pt idx="2091">
                  <c:v>0.97495201173542201</c:v>
                </c:pt>
                <c:pt idx="2092">
                  <c:v>0.97495201173542201</c:v>
                </c:pt>
                <c:pt idx="2093">
                  <c:v>0.97495201173542201</c:v>
                </c:pt>
                <c:pt idx="2094">
                  <c:v>0.97495201173542201</c:v>
                </c:pt>
                <c:pt idx="2095">
                  <c:v>0.97495201173542201</c:v>
                </c:pt>
                <c:pt idx="2096">
                  <c:v>0.97495201173542201</c:v>
                </c:pt>
                <c:pt idx="2097">
                  <c:v>0.97495201173542201</c:v>
                </c:pt>
                <c:pt idx="2098">
                  <c:v>0.97495201173542201</c:v>
                </c:pt>
                <c:pt idx="2099">
                  <c:v>0.97495201173542201</c:v>
                </c:pt>
                <c:pt idx="2100">
                  <c:v>0.97495201173542201</c:v>
                </c:pt>
                <c:pt idx="2101">
                  <c:v>0.97495201173542201</c:v>
                </c:pt>
                <c:pt idx="2102">
                  <c:v>0.97495201173542201</c:v>
                </c:pt>
                <c:pt idx="2103">
                  <c:v>0.97495201173542201</c:v>
                </c:pt>
                <c:pt idx="2104">
                  <c:v>0.97495201173542201</c:v>
                </c:pt>
                <c:pt idx="2105">
                  <c:v>0.974959839597492</c:v>
                </c:pt>
                <c:pt idx="2106">
                  <c:v>0.974959839597492</c:v>
                </c:pt>
                <c:pt idx="2107">
                  <c:v>0.974959839597492</c:v>
                </c:pt>
                <c:pt idx="2108">
                  <c:v>0.974959839597492</c:v>
                </c:pt>
                <c:pt idx="2109">
                  <c:v>0.974959839597492</c:v>
                </c:pt>
                <c:pt idx="2110">
                  <c:v>0.974959839597492</c:v>
                </c:pt>
                <c:pt idx="2111">
                  <c:v>0.974959839597492</c:v>
                </c:pt>
                <c:pt idx="2112">
                  <c:v>0.974959839597492</c:v>
                </c:pt>
                <c:pt idx="2113">
                  <c:v>0.974959839597492</c:v>
                </c:pt>
                <c:pt idx="2114">
                  <c:v>0.974959839597492</c:v>
                </c:pt>
                <c:pt idx="2115">
                  <c:v>0.974959839597492</c:v>
                </c:pt>
                <c:pt idx="2116">
                  <c:v>0.974959839597492</c:v>
                </c:pt>
                <c:pt idx="2117">
                  <c:v>0.974959839597492</c:v>
                </c:pt>
                <c:pt idx="2118">
                  <c:v>0.974959839597492</c:v>
                </c:pt>
                <c:pt idx="2119">
                  <c:v>0.974959839597492</c:v>
                </c:pt>
                <c:pt idx="2120">
                  <c:v>0.974959839597492</c:v>
                </c:pt>
                <c:pt idx="2121">
                  <c:v>0.97500391237052997</c:v>
                </c:pt>
                <c:pt idx="2122">
                  <c:v>0.97500391237052997</c:v>
                </c:pt>
                <c:pt idx="2123">
                  <c:v>0.97506583589374596</c:v>
                </c:pt>
                <c:pt idx="2124">
                  <c:v>0.97506583589374596</c:v>
                </c:pt>
                <c:pt idx="2125">
                  <c:v>0.97506583589374596</c:v>
                </c:pt>
                <c:pt idx="2126">
                  <c:v>0.97506583589374596</c:v>
                </c:pt>
                <c:pt idx="2127">
                  <c:v>0.97506583589374596</c:v>
                </c:pt>
                <c:pt idx="2128">
                  <c:v>0.97506583589374596</c:v>
                </c:pt>
                <c:pt idx="2129">
                  <c:v>0.97506583589374596</c:v>
                </c:pt>
                <c:pt idx="2130">
                  <c:v>0.97506583589374596</c:v>
                </c:pt>
                <c:pt idx="2131">
                  <c:v>0.97506583589374596</c:v>
                </c:pt>
                <c:pt idx="2132">
                  <c:v>0.97506583589374596</c:v>
                </c:pt>
                <c:pt idx="2133">
                  <c:v>0.97506583589374596</c:v>
                </c:pt>
                <c:pt idx="2134">
                  <c:v>0.97506583589374596</c:v>
                </c:pt>
                <c:pt idx="2135">
                  <c:v>0.97506583589374596</c:v>
                </c:pt>
                <c:pt idx="2136">
                  <c:v>0.97506583589374596</c:v>
                </c:pt>
                <c:pt idx="2137">
                  <c:v>0.97506583589374596</c:v>
                </c:pt>
                <c:pt idx="2138">
                  <c:v>0.97506583589374596</c:v>
                </c:pt>
                <c:pt idx="2139">
                  <c:v>0.97506583589374596</c:v>
                </c:pt>
                <c:pt idx="2140">
                  <c:v>0.97506583589374596</c:v>
                </c:pt>
                <c:pt idx="2141">
                  <c:v>0.97506583589374596</c:v>
                </c:pt>
                <c:pt idx="2142">
                  <c:v>0.97506583589374596</c:v>
                </c:pt>
                <c:pt idx="2143">
                  <c:v>0.97506583589374596</c:v>
                </c:pt>
                <c:pt idx="2144">
                  <c:v>0.97506583589374596</c:v>
                </c:pt>
                <c:pt idx="2145">
                  <c:v>0.97506583589374596</c:v>
                </c:pt>
                <c:pt idx="2146">
                  <c:v>0.97506583589374596</c:v>
                </c:pt>
                <c:pt idx="2147">
                  <c:v>0.97506583589374596</c:v>
                </c:pt>
                <c:pt idx="2148">
                  <c:v>0.97506583589374596</c:v>
                </c:pt>
                <c:pt idx="2149">
                  <c:v>0.97506583589374596</c:v>
                </c:pt>
                <c:pt idx="2150">
                  <c:v>0.97506583589374596</c:v>
                </c:pt>
                <c:pt idx="2151">
                  <c:v>0.97506583589374596</c:v>
                </c:pt>
                <c:pt idx="2152">
                  <c:v>0.97506583589374596</c:v>
                </c:pt>
                <c:pt idx="2153">
                  <c:v>0.97506583589374596</c:v>
                </c:pt>
                <c:pt idx="2154">
                  <c:v>0.97506583589374596</c:v>
                </c:pt>
                <c:pt idx="2155">
                  <c:v>0.97506583589374596</c:v>
                </c:pt>
                <c:pt idx="2156">
                  <c:v>0.97506583589374596</c:v>
                </c:pt>
                <c:pt idx="2157">
                  <c:v>0.97506583589374596</c:v>
                </c:pt>
                <c:pt idx="2158">
                  <c:v>0.97506583589374596</c:v>
                </c:pt>
                <c:pt idx="2159">
                  <c:v>0.97506583589374596</c:v>
                </c:pt>
                <c:pt idx="2160">
                  <c:v>0.97506583589374596</c:v>
                </c:pt>
                <c:pt idx="2161">
                  <c:v>0.97506583589374596</c:v>
                </c:pt>
                <c:pt idx="2162">
                  <c:v>0.97506583589374596</c:v>
                </c:pt>
                <c:pt idx="2163">
                  <c:v>0.97506583589374596</c:v>
                </c:pt>
                <c:pt idx="2164">
                  <c:v>0.97506583589374596</c:v>
                </c:pt>
                <c:pt idx="2165">
                  <c:v>0.97506583589374596</c:v>
                </c:pt>
                <c:pt idx="2166">
                  <c:v>0.97506583589374596</c:v>
                </c:pt>
                <c:pt idx="2167">
                  <c:v>0.97506583589374596</c:v>
                </c:pt>
                <c:pt idx="2168">
                  <c:v>0.97506583589374596</c:v>
                </c:pt>
                <c:pt idx="2169">
                  <c:v>0.97506583589374596</c:v>
                </c:pt>
                <c:pt idx="2170">
                  <c:v>0.97506583589374596</c:v>
                </c:pt>
                <c:pt idx="2171">
                  <c:v>0.97506583589374596</c:v>
                </c:pt>
                <c:pt idx="2172">
                  <c:v>0.97506583589374596</c:v>
                </c:pt>
                <c:pt idx="2173">
                  <c:v>0.97506583589374596</c:v>
                </c:pt>
                <c:pt idx="2174">
                  <c:v>0.97506583589374596</c:v>
                </c:pt>
                <c:pt idx="2175">
                  <c:v>0.97506583589374596</c:v>
                </c:pt>
                <c:pt idx="2176">
                  <c:v>0.97506583589374596</c:v>
                </c:pt>
                <c:pt idx="2177">
                  <c:v>0.97506583589374596</c:v>
                </c:pt>
                <c:pt idx="2178">
                  <c:v>0.97506583589374596</c:v>
                </c:pt>
                <c:pt idx="2179">
                  <c:v>0.97506583589374596</c:v>
                </c:pt>
                <c:pt idx="2180">
                  <c:v>0.97506583589374596</c:v>
                </c:pt>
                <c:pt idx="2181">
                  <c:v>0.97506583589374596</c:v>
                </c:pt>
                <c:pt idx="2182">
                  <c:v>0.97506583589374596</c:v>
                </c:pt>
                <c:pt idx="2183">
                  <c:v>0.97506583589374596</c:v>
                </c:pt>
                <c:pt idx="2184">
                  <c:v>0.97506583589374596</c:v>
                </c:pt>
                <c:pt idx="2185">
                  <c:v>0.97506583589374596</c:v>
                </c:pt>
                <c:pt idx="2186">
                  <c:v>0.97506583589374596</c:v>
                </c:pt>
                <c:pt idx="2187">
                  <c:v>0.97506583589374596</c:v>
                </c:pt>
                <c:pt idx="2188">
                  <c:v>0.97506583589374596</c:v>
                </c:pt>
                <c:pt idx="2189">
                  <c:v>0.97506583589374596</c:v>
                </c:pt>
                <c:pt idx="2190">
                  <c:v>0.97506583589374596</c:v>
                </c:pt>
                <c:pt idx="2191">
                  <c:v>0.97506583589374596</c:v>
                </c:pt>
                <c:pt idx="2192">
                  <c:v>0.97506583589374596</c:v>
                </c:pt>
                <c:pt idx="2193">
                  <c:v>0.97506583589374596</c:v>
                </c:pt>
                <c:pt idx="2194">
                  <c:v>0.97506583589374596</c:v>
                </c:pt>
                <c:pt idx="2195">
                  <c:v>0.97506583589374596</c:v>
                </c:pt>
                <c:pt idx="2196">
                  <c:v>0.97506583589374596</c:v>
                </c:pt>
                <c:pt idx="2197">
                  <c:v>0.97506583589374596</c:v>
                </c:pt>
                <c:pt idx="2198">
                  <c:v>0.97506583589374596</c:v>
                </c:pt>
                <c:pt idx="2199">
                  <c:v>0.97506583589374596</c:v>
                </c:pt>
                <c:pt idx="2200">
                  <c:v>0.97506583589374596</c:v>
                </c:pt>
                <c:pt idx="2201">
                  <c:v>0.97506583589374596</c:v>
                </c:pt>
                <c:pt idx="2202">
                  <c:v>0.97506583589374596</c:v>
                </c:pt>
                <c:pt idx="2203">
                  <c:v>0.97506583589374596</c:v>
                </c:pt>
                <c:pt idx="2204">
                  <c:v>0.97506583589374596</c:v>
                </c:pt>
                <c:pt idx="2205">
                  <c:v>0.97506583589374596</c:v>
                </c:pt>
                <c:pt idx="2206">
                  <c:v>0.97506583589374596</c:v>
                </c:pt>
                <c:pt idx="2207">
                  <c:v>0.97506583589374596</c:v>
                </c:pt>
                <c:pt idx="2208">
                  <c:v>0.97506583589374596</c:v>
                </c:pt>
                <c:pt idx="2209">
                  <c:v>0.97506583589374596</c:v>
                </c:pt>
                <c:pt idx="2210">
                  <c:v>0.97506583589374596</c:v>
                </c:pt>
                <c:pt idx="2211">
                  <c:v>0.97506583589374596</c:v>
                </c:pt>
                <c:pt idx="2212">
                  <c:v>0.97506583589374596</c:v>
                </c:pt>
                <c:pt idx="2213">
                  <c:v>0.97506583589374596</c:v>
                </c:pt>
                <c:pt idx="2214">
                  <c:v>0.97506583589374596</c:v>
                </c:pt>
                <c:pt idx="2215">
                  <c:v>0.97506583589374596</c:v>
                </c:pt>
                <c:pt idx="2216">
                  <c:v>0.97506583589374596</c:v>
                </c:pt>
                <c:pt idx="2217">
                  <c:v>0.97506583589374596</c:v>
                </c:pt>
                <c:pt idx="2218">
                  <c:v>0.97506583589374596</c:v>
                </c:pt>
                <c:pt idx="2219">
                  <c:v>0.97506583589374596</c:v>
                </c:pt>
                <c:pt idx="2220">
                  <c:v>0.97506583589374596</c:v>
                </c:pt>
                <c:pt idx="2221">
                  <c:v>0.97506583589374596</c:v>
                </c:pt>
                <c:pt idx="2222">
                  <c:v>0.97506583589374596</c:v>
                </c:pt>
                <c:pt idx="2223">
                  <c:v>0.97506583589374596</c:v>
                </c:pt>
                <c:pt idx="2224">
                  <c:v>0.97506583589374596</c:v>
                </c:pt>
                <c:pt idx="2225">
                  <c:v>0.97506583589374596</c:v>
                </c:pt>
                <c:pt idx="2226">
                  <c:v>0.97506583589374596</c:v>
                </c:pt>
                <c:pt idx="2227">
                  <c:v>0.97506583589374596</c:v>
                </c:pt>
                <c:pt idx="2228">
                  <c:v>0.97506583589374596</c:v>
                </c:pt>
                <c:pt idx="2229">
                  <c:v>0.97506583589374596</c:v>
                </c:pt>
                <c:pt idx="2230">
                  <c:v>0.97506583589374596</c:v>
                </c:pt>
                <c:pt idx="2231">
                  <c:v>0.97506583589374596</c:v>
                </c:pt>
                <c:pt idx="2232">
                  <c:v>0.97506583589374596</c:v>
                </c:pt>
                <c:pt idx="2233">
                  <c:v>0.97506583589374596</c:v>
                </c:pt>
                <c:pt idx="2234">
                  <c:v>0.97506583589374596</c:v>
                </c:pt>
                <c:pt idx="2235">
                  <c:v>0.97506583589374596</c:v>
                </c:pt>
                <c:pt idx="2236">
                  <c:v>0.97506583589374596</c:v>
                </c:pt>
                <c:pt idx="2237">
                  <c:v>0.97506583589374596</c:v>
                </c:pt>
                <c:pt idx="2238">
                  <c:v>0.97506583589374596</c:v>
                </c:pt>
                <c:pt idx="2239">
                  <c:v>0.97506583589374596</c:v>
                </c:pt>
                <c:pt idx="2240">
                  <c:v>0.97506583589374596</c:v>
                </c:pt>
                <c:pt idx="2241">
                  <c:v>0.97506583589374596</c:v>
                </c:pt>
                <c:pt idx="2242">
                  <c:v>0.97506583589374596</c:v>
                </c:pt>
                <c:pt idx="2243">
                  <c:v>0.97506583589374596</c:v>
                </c:pt>
                <c:pt idx="2244">
                  <c:v>0.97506583589374596</c:v>
                </c:pt>
                <c:pt idx="2245">
                  <c:v>0.97515324341943599</c:v>
                </c:pt>
                <c:pt idx="2246">
                  <c:v>0.97515324341943599</c:v>
                </c:pt>
                <c:pt idx="2247">
                  <c:v>0.97515324341943599</c:v>
                </c:pt>
                <c:pt idx="2248">
                  <c:v>0.97515324341943599</c:v>
                </c:pt>
                <c:pt idx="2249">
                  <c:v>0.97515324341943599</c:v>
                </c:pt>
                <c:pt idx="2250">
                  <c:v>0.97515324341943599</c:v>
                </c:pt>
                <c:pt idx="2251">
                  <c:v>0.97515324341943599</c:v>
                </c:pt>
                <c:pt idx="2252">
                  <c:v>0.97515324341943599</c:v>
                </c:pt>
                <c:pt idx="2253">
                  <c:v>0.97515324341943599</c:v>
                </c:pt>
                <c:pt idx="2254">
                  <c:v>0.97515324341943599</c:v>
                </c:pt>
                <c:pt idx="2255">
                  <c:v>0.97515324341943599</c:v>
                </c:pt>
                <c:pt idx="2256">
                  <c:v>0.97515324341943599</c:v>
                </c:pt>
                <c:pt idx="2257">
                  <c:v>0.97515324341943599</c:v>
                </c:pt>
                <c:pt idx="2258">
                  <c:v>0.97515324341943599</c:v>
                </c:pt>
                <c:pt idx="2259">
                  <c:v>0.97515324341943599</c:v>
                </c:pt>
                <c:pt idx="2260">
                  <c:v>0.97515324341943599</c:v>
                </c:pt>
                <c:pt idx="2261">
                  <c:v>0.97515324341943599</c:v>
                </c:pt>
                <c:pt idx="2262">
                  <c:v>0.97515324341943599</c:v>
                </c:pt>
                <c:pt idx="2263">
                  <c:v>0.97515324341943599</c:v>
                </c:pt>
                <c:pt idx="2264">
                  <c:v>0.97515324341943599</c:v>
                </c:pt>
                <c:pt idx="2265">
                  <c:v>0.97515324341943599</c:v>
                </c:pt>
                <c:pt idx="2266">
                  <c:v>0.97515324341943599</c:v>
                </c:pt>
                <c:pt idx="2267">
                  <c:v>0.97515324341943599</c:v>
                </c:pt>
                <c:pt idx="2268">
                  <c:v>0.97515324341943599</c:v>
                </c:pt>
                <c:pt idx="2269">
                  <c:v>0.97515324341943599</c:v>
                </c:pt>
                <c:pt idx="2270">
                  <c:v>0.97515324341943599</c:v>
                </c:pt>
                <c:pt idx="2271">
                  <c:v>0.97515324341943599</c:v>
                </c:pt>
                <c:pt idx="2272">
                  <c:v>0.97515324341943599</c:v>
                </c:pt>
                <c:pt idx="2273">
                  <c:v>0.97515324341943599</c:v>
                </c:pt>
                <c:pt idx="2274">
                  <c:v>0.97515324341943599</c:v>
                </c:pt>
                <c:pt idx="2275">
                  <c:v>0.97515324341943599</c:v>
                </c:pt>
                <c:pt idx="2276">
                  <c:v>0.97515324341943599</c:v>
                </c:pt>
                <c:pt idx="2277">
                  <c:v>0.97515324341943599</c:v>
                </c:pt>
                <c:pt idx="2278">
                  <c:v>0.97515324341943599</c:v>
                </c:pt>
                <c:pt idx="2279">
                  <c:v>0.97515324341943599</c:v>
                </c:pt>
                <c:pt idx="2280">
                  <c:v>0.97515324341943599</c:v>
                </c:pt>
                <c:pt idx="2281">
                  <c:v>0.97515324341943599</c:v>
                </c:pt>
                <c:pt idx="2282">
                  <c:v>0.97515324341943599</c:v>
                </c:pt>
                <c:pt idx="2283">
                  <c:v>0.97515324341943599</c:v>
                </c:pt>
                <c:pt idx="2284">
                  <c:v>0.97515324341943599</c:v>
                </c:pt>
                <c:pt idx="2285">
                  <c:v>0.97515324341943599</c:v>
                </c:pt>
                <c:pt idx="2286">
                  <c:v>0.97515324341943599</c:v>
                </c:pt>
                <c:pt idx="2287">
                  <c:v>0.97515324341943599</c:v>
                </c:pt>
                <c:pt idx="2288">
                  <c:v>0.97515324341943599</c:v>
                </c:pt>
                <c:pt idx="2289">
                  <c:v>0.97515324341943599</c:v>
                </c:pt>
                <c:pt idx="2290">
                  <c:v>0.97515324341943599</c:v>
                </c:pt>
                <c:pt idx="2291">
                  <c:v>0.97515324341943599</c:v>
                </c:pt>
                <c:pt idx="2292">
                  <c:v>0.97515324341943599</c:v>
                </c:pt>
                <c:pt idx="2293">
                  <c:v>0.97515324341943599</c:v>
                </c:pt>
                <c:pt idx="2294">
                  <c:v>0.97515324341943599</c:v>
                </c:pt>
                <c:pt idx="2295">
                  <c:v>0.97515324341943599</c:v>
                </c:pt>
                <c:pt idx="2296">
                  <c:v>0.97515324341943599</c:v>
                </c:pt>
                <c:pt idx="2297">
                  <c:v>0.97515324341943599</c:v>
                </c:pt>
                <c:pt idx="2298">
                  <c:v>0.97515324341943599</c:v>
                </c:pt>
                <c:pt idx="2299">
                  <c:v>0.97515324341943599</c:v>
                </c:pt>
                <c:pt idx="2300">
                  <c:v>0.97515324341943599</c:v>
                </c:pt>
                <c:pt idx="2301">
                  <c:v>0.97515324341943599</c:v>
                </c:pt>
                <c:pt idx="2302">
                  <c:v>0.97515324341943599</c:v>
                </c:pt>
                <c:pt idx="2303">
                  <c:v>0.97515324341943599</c:v>
                </c:pt>
                <c:pt idx="2304">
                  <c:v>0.97515324341943599</c:v>
                </c:pt>
                <c:pt idx="2305">
                  <c:v>0.97515324341943599</c:v>
                </c:pt>
                <c:pt idx="2306">
                  <c:v>0.97515324341943599</c:v>
                </c:pt>
                <c:pt idx="2307">
                  <c:v>0.97515324341943599</c:v>
                </c:pt>
                <c:pt idx="2308">
                  <c:v>0.97515324341943599</c:v>
                </c:pt>
                <c:pt idx="2309">
                  <c:v>0.97515324341943599</c:v>
                </c:pt>
                <c:pt idx="2310">
                  <c:v>0.97515324341943599</c:v>
                </c:pt>
                <c:pt idx="2311">
                  <c:v>0.97515324341943599</c:v>
                </c:pt>
                <c:pt idx="2312">
                  <c:v>0.97515324341943599</c:v>
                </c:pt>
                <c:pt idx="2313">
                  <c:v>0.97515324341943599</c:v>
                </c:pt>
                <c:pt idx="2314">
                  <c:v>0.97515324341943599</c:v>
                </c:pt>
                <c:pt idx="2315">
                  <c:v>0.97515324341943599</c:v>
                </c:pt>
                <c:pt idx="2316">
                  <c:v>0.97515324341943599</c:v>
                </c:pt>
                <c:pt idx="2317">
                  <c:v>0.97515324341943599</c:v>
                </c:pt>
                <c:pt idx="2318">
                  <c:v>0.97515324341943599</c:v>
                </c:pt>
                <c:pt idx="2319">
                  <c:v>0.97515324341943599</c:v>
                </c:pt>
                <c:pt idx="2320">
                  <c:v>0.97515324341943599</c:v>
                </c:pt>
                <c:pt idx="2321">
                  <c:v>0.97515324341943599</c:v>
                </c:pt>
                <c:pt idx="2322">
                  <c:v>0.97515324341943599</c:v>
                </c:pt>
                <c:pt idx="2323">
                  <c:v>0.97515324341943599</c:v>
                </c:pt>
                <c:pt idx="2324">
                  <c:v>0.97515324341943599</c:v>
                </c:pt>
                <c:pt idx="2325">
                  <c:v>0.97515324341943599</c:v>
                </c:pt>
                <c:pt idx="2326">
                  <c:v>0.97515324341943599</c:v>
                </c:pt>
                <c:pt idx="2327">
                  <c:v>0.97515324341943599</c:v>
                </c:pt>
                <c:pt idx="2328">
                  <c:v>0.97515324341943599</c:v>
                </c:pt>
                <c:pt idx="2329">
                  <c:v>0.97515324341943599</c:v>
                </c:pt>
                <c:pt idx="2330">
                  <c:v>0.97515324341943599</c:v>
                </c:pt>
                <c:pt idx="2331">
                  <c:v>0.97515324341943599</c:v>
                </c:pt>
                <c:pt idx="2332">
                  <c:v>0.97515324341943599</c:v>
                </c:pt>
                <c:pt idx="2333">
                  <c:v>0.97515324341943599</c:v>
                </c:pt>
                <c:pt idx="2334">
                  <c:v>0.97515324341943599</c:v>
                </c:pt>
                <c:pt idx="2335">
                  <c:v>0.97515324341943599</c:v>
                </c:pt>
                <c:pt idx="2336">
                  <c:v>0.97515324341943599</c:v>
                </c:pt>
                <c:pt idx="2337">
                  <c:v>0.97515324341943599</c:v>
                </c:pt>
                <c:pt idx="2338">
                  <c:v>0.97515324341943599</c:v>
                </c:pt>
                <c:pt idx="2339">
                  <c:v>0.97515324341943599</c:v>
                </c:pt>
                <c:pt idx="2340">
                  <c:v>0.97515324341943599</c:v>
                </c:pt>
                <c:pt idx="2341">
                  <c:v>0.97515324341943599</c:v>
                </c:pt>
                <c:pt idx="2342">
                  <c:v>0.97515324341943599</c:v>
                </c:pt>
                <c:pt idx="2343">
                  <c:v>0.97515324341943599</c:v>
                </c:pt>
                <c:pt idx="2344">
                  <c:v>0.97515324341943599</c:v>
                </c:pt>
                <c:pt idx="2345">
                  <c:v>0.97515324341943599</c:v>
                </c:pt>
                <c:pt idx="2346">
                  <c:v>0.97515324341943599</c:v>
                </c:pt>
                <c:pt idx="2347">
                  <c:v>0.97515324341943599</c:v>
                </c:pt>
                <c:pt idx="2348">
                  <c:v>0.97515324341943599</c:v>
                </c:pt>
                <c:pt idx="2349">
                  <c:v>0.97515324341943599</c:v>
                </c:pt>
                <c:pt idx="2350">
                  <c:v>0.97515324341943599</c:v>
                </c:pt>
                <c:pt idx="2351">
                  <c:v>0.97515324341943599</c:v>
                </c:pt>
                <c:pt idx="2352">
                  <c:v>0.97515324341943599</c:v>
                </c:pt>
                <c:pt idx="2353">
                  <c:v>0.97515324341943599</c:v>
                </c:pt>
                <c:pt idx="2354">
                  <c:v>0.97515324341943599</c:v>
                </c:pt>
                <c:pt idx="2355">
                  <c:v>0.97515324341943599</c:v>
                </c:pt>
                <c:pt idx="2356">
                  <c:v>0.97515324341943599</c:v>
                </c:pt>
                <c:pt idx="2357">
                  <c:v>0.97515324341943599</c:v>
                </c:pt>
                <c:pt idx="2358">
                  <c:v>0.97515324341943599</c:v>
                </c:pt>
                <c:pt idx="2359">
                  <c:v>0.97515324341943599</c:v>
                </c:pt>
                <c:pt idx="2360">
                  <c:v>0.97515324341943599</c:v>
                </c:pt>
                <c:pt idx="2361">
                  <c:v>0.97515324341943599</c:v>
                </c:pt>
                <c:pt idx="2362">
                  <c:v>0.97515324341943599</c:v>
                </c:pt>
                <c:pt idx="2363">
                  <c:v>0.97515324341943599</c:v>
                </c:pt>
                <c:pt idx="2364">
                  <c:v>0.97515324341943599</c:v>
                </c:pt>
                <c:pt idx="2365">
                  <c:v>0.97515324341943599</c:v>
                </c:pt>
                <c:pt idx="2366">
                  <c:v>0.97515324341943599</c:v>
                </c:pt>
                <c:pt idx="2367">
                  <c:v>0.97515324341943599</c:v>
                </c:pt>
                <c:pt idx="2368">
                  <c:v>0.97515324341943599</c:v>
                </c:pt>
                <c:pt idx="2369">
                  <c:v>0.97515324341943599</c:v>
                </c:pt>
                <c:pt idx="2370">
                  <c:v>0.97515324341943599</c:v>
                </c:pt>
                <c:pt idx="2371">
                  <c:v>0.97515324341943599</c:v>
                </c:pt>
                <c:pt idx="2372">
                  <c:v>0.97515324341943599</c:v>
                </c:pt>
                <c:pt idx="2373">
                  <c:v>0.97515324341943599</c:v>
                </c:pt>
                <c:pt idx="2374">
                  <c:v>0.97515324341943599</c:v>
                </c:pt>
                <c:pt idx="2375">
                  <c:v>0.97515324341943599</c:v>
                </c:pt>
                <c:pt idx="2376">
                  <c:v>0.97515324341943599</c:v>
                </c:pt>
                <c:pt idx="2377">
                  <c:v>0.97515324341943599</c:v>
                </c:pt>
                <c:pt idx="2378">
                  <c:v>0.97515324341943599</c:v>
                </c:pt>
                <c:pt idx="2379">
                  <c:v>0.97515324341943599</c:v>
                </c:pt>
                <c:pt idx="2380">
                  <c:v>0.97515324341943599</c:v>
                </c:pt>
                <c:pt idx="2381">
                  <c:v>0.97515324341943599</c:v>
                </c:pt>
                <c:pt idx="2382">
                  <c:v>0.97515324341943599</c:v>
                </c:pt>
                <c:pt idx="2383">
                  <c:v>0.97515324341943599</c:v>
                </c:pt>
                <c:pt idx="2384">
                  <c:v>0.97515324341943599</c:v>
                </c:pt>
                <c:pt idx="2385">
                  <c:v>0.97515324341943599</c:v>
                </c:pt>
                <c:pt idx="2386">
                  <c:v>0.97515324341943599</c:v>
                </c:pt>
                <c:pt idx="2387">
                  <c:v>0.97515324341943599</c:v>
                </c:pt>
                <c:pt idx="2388">
                  <c:v>0.97515324341943599</c:v>
                </c:pt>
                <c:pt idx="2389">
                  <c:v>0.97515324341943599</c:v>
                </c:pt>
                <c:pt idx="2390">
                  <c:v>0.97515324341943599</c:v>
                </c:pt>
                <c:pt idx="2391">
                  <c:v>0.97515324341943599</c:v>
                </c:pt>
                <c:pt idx="2392">
                  <c:v>0.97515324341943599</c:v>
                </c:pt>
                <c:pt idx="2393">
                  <c:v>0.97515324341943599</c:v>
                </c:pt>
                <c:pt idx="2394">
                  <c:v>0.97515324341943599</c:v>
                </c:pt>
                <c:pt idx="2395">
                  <c:v>0.97515324341943599</c:v>
                </c:pt>
                <c:pt idx="2396">
                  <c:v>0.97515324341943599</c:v>
                </c:pt>
                <c:pt idx="2397">
                  <c:v>0.97515324341943599</c:v>
                </c:pt>
                <c:pt idx="2398">
                  <c:v>0.97515324341943599</c:v>
                </c:pt>
                <c:pt idx="2399">
                  <c:v>0.97515324341943599</c:v>
                </c:pt>
                <c:pt idx="2400">
                  <c:v>0.97515324341943599</c:v>
                </c:pt>
                <c:pt idx="2401">
                  <c:v>0.97515324341943599</c:v>
                </c:pt>
                <c:pt idx="2402">
                  <c:v>0.97515324341943599</c:v>
                </c:pt>
                <c:pt idx="2403">
                  <c:v>0.97515324341943599</c:v>
                </c:pt>
                <c:pt idx="2404">
                  <c:v>0.97515324341943599</c:v>
                </c:pt>
                <c:pt idx="2405">
                  <c:v>0.97515324341943599</c:v>
                </c:pt>
                <c:pt idx="2406">
                  <c:v>0.97515324341943599</c:v>
                </c:pt>
                <c:pt idx="2407">
                  <c:v>0.97515324341943599</c:v>
                </c:pt>
                <c:pt idx="2408">
                  <c:v>0.97515324341943599</c:v>
                </c:pt>
                <c:pt idx="2409">
                  <c:v>0.97515324341943599</c:v>
                </c:pt>
                <c:pt idx="2410">
                  <c:v>0.97515324341943599</c:v>
                </c:pt>
                <c:pt idx="2411">
                  <c:v>0.97515324341943599</c:v>
                </c:pt>
                <c:pt idx="2412">
                  <c:v>0.97515324341943599</c:v>
                </c:pt>
                <c:pt idx="2413">
                  <c:v>0.97515324341943599</c:v>
                </c:pt>
                <c:pt idx="2414">
                  <c:v>0.97515324341943599</c:v>
                </c:pt>
                <c:pt idx="2415">
                  <c:v>0.97515324341943599</c:v>
                </c:pt>
                <c:pt idx="2416">
                  <c:v>0.97515324341943599</c:v>
                </c:pt>
                <c:pt idx="2417">
                  <c:v>0.97515324341943599</c:v>
                </c:pt>
                <c:pt idx="2418">
                  <c:v>0.97515324341943599</c:v>
                </c:pt>
                <c:pt idx="2419">
                  <c:v>0.97515324341943599</c:v>
                </c:pt>
                <c:pt idx="2420">
                  <c:v>0.97515324341943599</c:v>
                </c:pt>
                <c:pt idx="2421">
                  <c:v>0.97515324341943599</c:v>
                </c:pt>
                <c:pt idx="2422">
                  <c:v>0.97515324341943599</c:v>
                </c:pt>
                <c:pt idx="2423">
                  <c:v>0.97515324341943599</c:v>
                </c:pt>
                <c:pt idx="2424">
                  <c:v>0.97515324341943599</c:v>
                </c:pt>
                <c:pt idx="2425">
                  <c:v>0.97515324341943599</c:v>
                </c:pt>
                <c:pt idx="2426">
                  <c:v>0.97515324341943599</c:v>
                </c:pt>
                <c:pt idx="2427">
                  <c:v>0.97515324341943599</c:v>
                </c:pt>
                <c:pt idx="2428">
                  <c:v>0.97515324341943599</c:v>
                </c:pt>
                <c:pt idx="2429">
                  <c:v>0.97515324341943599</c:v>
                </c:pt>
                <c:pt idx="2430">
                  <c:v>0.97515324341943599</c:v>
                </c:pt>
                <c:pt idx="2431">
                  <c:v>0.97515324341943599</c:v>
                </c:pt>
                <c:pt idx="2432">
                  <c:v>0.97515324341943599</c:v>
                </c:pt>
                <c:pt idx="2433">
                  <c:v>0.97515324341943599</c:v>
                </c:pt>
                <c:pt idx="2434">
                  <c:v>0.97515324341943599</c:v>
                </c:pt>
                <c:pt idx="2435">
                  <c:v>0.97515324341943599</c:v>
                </c:pt>
                <c:pt idx="2436">
                  <c:v>0.97515324341943599</c:v>
                </c:pt>
                <c:pt idx="2437">
                  <c:v>0.97515324341943599</c:v>
                </c:pt>
                <c:pt idx="2438">
                  <c:v>0.97515324341943599</c:v>
                </c:pt>
                <c:pt idx="2439">
                  <c:v>0.97515324341943599</c:v>
                </c:pt>
                <c:pt idx="2440">
                  <c:v>0.97515324341943599</c:v>
                </c:pt>
                <c:pt idx="2441">
                  <c:v>0.97515324341943599</c:v>
                </c:pt>
                <c:pt idx="2442">
                  <c:v>0.97515324341943599</c:v>
                </c:pt>
                <c:pt idx="2443">
                  <c:v>0.97515324341943599</c:v>
                </c:pt>
                <c:pt idx="2444">
                  <c:v>0.97515324341943599</c:v>
                </c:pt>
                <c:pt idx="2445">
                  <c:v>0.97515324341943599</c:v>
                </c:pt>
                <c:pt idx="2446">
                  <c:v>0.97515324341943599</c:v>
                </c:pt>
                <c:pt idx="2447">
                  <c:v>0.97515324341943599</c:v>
                </c:pt>
                <c:pt idx="2448">
                  <c:v>0.97515324341943599</c:v>
                </c:pt>
                <c:pt idx="2449">
                  <c:v>0.97515324341943599</c:v>
                </c:pt>
                <c:pt idx="2450">
                  <c:v>0.97515324341943599</c:v>
                </c:pt>
                <c:pt idx="2451">
                  <c:v>0.97515324341943599</c:v>
                </c:pt>
                <c:pt idx="2452">
                  <c:v>0.97515324341943599</c:v>
                </c:pt>
                <c:pt idx="2453">
                  <c:v>0.97515324341943599</c:v>
                </c:pt>
                <c:pt idx="2454">
                  <c:v>0.97515324341943599</c:v>
                </c:pt>
                <c:pt idx="2455">
                  <c:v>0.97515324341943599</c:v>
                </c:pt>
                <c:pt idx="2456">
                  <c:v>0.97515324341943599</c:v>
                </c:pt>
                <c:pt idx="2457">
                  <c:v>0.97515324341943599</c:v>
                </c:pt>
                <c:pt idx="2458">
                  <c:v>0.97515324341943599</c:v>
                </c:pt>
                <c:pt idx="2459">
                  <c:v>0.97515324341943599</c:v>
                </c:pt>
                <c:pt idx="2460">
                  <c:v>0.97515324341943599</c:v>
                </c:pt>
                <c:pt idx="2461">
                  <c:v>0.97515324341943599</c:v>
                </c:pt>
                <c:pt idx="2462">
                  <c:v>0.97515324341943599</c:v>
                </c:pt>
                <c:pt idx="2463">
                  <c:v>0.97515324341943599</c:v>
                </c:pt>
                <c:pt idx="2464">
                  <c:v>0.97515324341943599</c:v>
                </c:pt>
                <c:pt idx="2465">
                  <c:v>0.97515324341943599</c:v>
                </c:pt>
                <c:pt idx="2466">
                  <c:v>0.97515324341943599</c:v>
                </c:pt>
                <c:pt idx="2467">
                  <c:v>0.97515324341943599</c:v>
                </c:pt>
                <c:pt idx="2468">
                  <c:v>0.97515324341943599</c:v>
                </c:pt>
                <c:pt idx="2469">
                  <c:v>0.97515324341943599</c:v>
                </c:pt>
                <c:pt idx="2470">
                  <c:v>0.97515324341943599</c:v>
                </c:pt>
                <c:pt idx="2471">
                  <c:v>0.97515324341943599</c:v>
                </c:pt>
                <c:pt idx="2472">
                  <c:v>0.97515324341943599</c:v>
                </c:pt>
                <c:pt idx="2473">
                  <c:v>0.97515324341943599</c:v>
                </c:pt>
                <c:pt idx="2474">
                  <c:v>0.97515324341943599</c:v>
                </c:pt>
                <c:pt idx="2475">
                  <c:v>0.97515324341943599</c:v>
                </c:pt>
                <c:pt idx="2476">
                  <c:v>0.97515324341943599</c:v>
                </c:pt>
                <c:pt idx="2477">
                  <c:v>0.97515324341943599</c:v>
                </c:pt>
                <c:pt idx="2478">
                  <c:v>0.97515324341943599</c:v>
                </c:pt>
                <c:pt idx="2479">
                  <c:v>0.97515324341943599</c:v>
                </c:pt>
                <c:pt idx="2480">
                  <c:v>0.97515324341943599</c:v>
                </c:pt>
                <c:pt idx="2481">
                  <c:v>0.97515324341943599</c:v>
                </c:pt>
                <c:pt idx="2482">
                  <c:v>0.97515324341943599</c:v>
                </c:pt>
                <c:pt idx="2483">
                  <c:v>0.97515324341943599</c:v>
                </c:pt>
                <c:pt idx="2484">
                  <c:v>0.97515324341943599</c:v>
                </c:pt>
                <c:pt idx="2485">
                  <c:v>0.97515324341943599</c:v>
                </c:pt>
                <c:pt idx="2486">
                  <c:v>0.97515324341943599</c:v>
                </c:pt>
                <c:pt idx="2487">
                  <c:v>0.97515324341943599</c:v>
                </c:pt>
                <c:pt idx="2488">
                  <c:v>0.97515324341943599</c:v>
                </c:pt>
                <c:pt idx="2489">
                  <c:v>0.97515324341943599</c:v>
                </c:pt>
                <c:pt idx="2490">
                  <c:v>0.97515324341943599</c:v>
                </c:pt>
                <c:pt idx="2491">
                  <c:v>0.97515324341943599</c:v>
                </c:pt>
                <c:pt idx="2492">
                  <c:v>0.97515324341943599</c:v>
                </c:pt>
                <c:pt idx="2493">
                  <c:v>0.97515324341943599</c:v>
                </c:pt>
                <c:pt idx="2494">
                  <c:v>0.97515324341943599</c:v>
                </c:pt>
                <c:pt idx="2495">
                  <c:v>0.97515324341943599</c:v>
                </c:pt>
                <c:pt idx="2496">
                  <c:v>0.97515324341943599</c:v>
                </c:pt>
                <c:pt idx="2497">
                  <c:v>0.97515324341943599</c:v>
                </c:pt>
                <c:pt idx="2498">
                  <c:v>0.97515324341943599</c:v>
                </c:pt>
                <c:pt idx="2499">
                  <c:v>0.97515324341943599</c:v>
                </c:pt>
                <c:pt idx="2500">
                  <c:v>0.97515324341943599</c:v>
                </c:pt>
                <c:pt idx="2501">
                  <c:v>0.97515324341943599</c:v>
                </c:pt>
                <c:pt idx="2502">
                  <c:v>0.97515324341943599</c:v>
                </c:pt>
                <c:pt idx="2503">
                  <c:v>0.97515324341943599</c:v>
                </c:pt>
                <c:pt idx="2504">
                  <c:v>0.97515324341943599</c:v>
                </c:pt>
                <c:pt idx="2505">
                  <c:v>0.97515324341943599</c:v>
                </c:pt>
                <c:pt idx="2506">
                  <c:v>0.97515324341943599</c:v>
                </c:pt>
                <c:pt idx="2507">
                  <c:v>0.97515324341943599</c:v>
                </c:pt>
                <c:pt idx="2508">
                  <c:v>0.97515324341943599</c:v>
                </c:pt>
                <c:pt idx="2509">
                  <c:v>0.97515324341943599</c:v>
                </c:pt>
                <c:pt idx="2510">
                  <c:v>0.97515324341943599</c:v>
                </c:pt>
                <c:pt idx="2511">
                  <c:v>0.97515324341943599</c:v>
                </c:pt>
                <c:pt idx="2512">
                  <c:v>0.97515324341943599</c:v>
                </c:pt>
                <c:pt idx="2513">
                  <c:v>0.97515324341943599</c:v>
                </c:pt>
                <c:pt idx="2514">
                  <c:v>0.97515324341943599</c:v>
                </c:pt>
                <c:pt idx="2515">
                  <c:v>0.97515324341943599</c:v>
                </c:pt>
                <c:pt idx="2516">
                  <c:v>0.97515324341943599</c:v>
                </c:pt>
                <c:pt idx="2517">
                  <c:v>0.97515324341943599</c:v>
                </c:pt>
                <c:pt idx="2518">
                  <c:v>0.97515324341943599</c:v>
                </c:pt>
                <c:pt idx="2519">
                  <c:v>0.97515324341943599</c:v>
                </c:pt>
                <c:pt idx="2520">
                  <c:v>0.97515324341943599</c:v>
                </c:pt>
                <c:pt idx="2521">
                  <c:v>0.97515324341943599</c:v>
                </c:pt>
                <c:pt idx="2522">
                  <c:v>0.97515324341943599</c:v>
                </c:pt>
                <c:pt idx="2523">
                  <c:v>0.97515324341943599</c:v>
                </c:pt>
                <c:pt idx="2524">
                  <c:v>0.97515324341943599</c:v>
                </c:pt>
                <c:pt idx="2525">
                  <c:v>0.97515324341943599</c:v>
                </c:pt>
                <c:pt idx="2526">
                  <c:v>0.97515324341943599</c:v>
                </c:pt>
                <c:pt idx="2527">
                  <c:v>0.97515324341943599</c:v>
                </c:pt>
                <c:pt idx="2528">
                  <c:v>0.97515324341943599</c:v>
                </c:pt>
                <c:pt idx="2529">
                  <c:v>0.97515324341943599</c:v>
                </c:pt>
                <c:pt idx="2530">
                  <c:v>0.97515324341943599</c:v>
                </c:pt>
                <c:pt idx="2531">
                  <c:v>0.97515324341943599</c:v>
                </c:pt>
                <c:pt idx="2532">
                  <c:v>0.97515324341943599</c:v>
                </c:pt>
                <c:pt idx="2533">
                  <c:v>0.97515324341943599</c:v>
                </c:pt>
                <c:pt idx="2534">
                  <c:v>0.97515324341943599</c:v>
                </c:pt>
                <c:pt idx="2535">
                  <c:v>0.97515324341943599</c:v>
                </c:pt>
                <c:pt idx="2536">
                  <c:v>0.97515324341943599</c:v>
                </c:pt>
                <c:pt idx="2537">
                  <c:v>0.97515324341943599</c:v>
                </c:pt>
                <c:pt idx="2538">
                  <c:v>0.97515324341943599</c:v>
                </c:pt>
                <c:pt idx="2539">
                  <c:v>0.97515324341943599</c:v>
                </c:pt>
                <c:pt idx="2540">
                  <c:v>0.97515324341943599</c:v>
                </c:pt>
                <c:pt idx="2541">
                  <c:v>0.97515324341943599</c:v>
                </c:pt>
                <c:pt idx="2542">
                  <c:v>0.97515324341943599</c:v>
                </c:pt>
                <c:pt idx="2543">
                  <c:v>0.97515324341943599</c:v>
                </c:pt>
                <c:pt idx="2544">
                  <c:v>0.97515324341943599</c:v>
                </c:pt>
                <c:pt idx="2545">
                  <c:v>0.97515324341943599</c:v>
                </c:pt>
                <c:pt idx="2546">
                  <c:v>0.97515324341943599</c:v>
                </c:pt>
                <c:pt idx="2547">
                  <c:v>0.97515324341943599</c:v>
                </c:pt>
                <c:pt idx="2548">
                  <c:v>0.97515324341943599</c:v>
                </c:pt>
                <c:pt idx="2549">
                  <c:v>0.97515324341943599</c:v>
                </c:pt>
                <c:pt idx="2550">
                  <c:v>0.97515324341943599</c:v>
                </c:pt>
                <c:pt idx="2551">
                  <c:v>0.97515324341943599</c:v>
                </c:pt>
                <c:pt idx="2552">
                  <c:v>0.97515324341943599</c:v>
                </c:pt>
                <c:pt idx="2553">
                  <c:v>0.97515324341943599</c:v>
                </c:pt>
                <c:pt idx="2554">
                  <c:v>0.97515324341943599</c:v>
                </c:pt>
                <c:pt idx="2555">
                  <c:v>0.97515324341943599</c:v>
                </c:pt>
                <c:pt idx="2556">
                  <c:v>0.97515324341943599</c:v>
                </c:pt>
                <c:pt idx="2557">
                  <c:v>0.97515324341943599</c:v>
                </c:pt>
                <c:pt idx="2558">
                  <c:v>0.97515324341943599</c:v>
                </c:pt>
                <c:pt idx="2559">
                  <c:v>0.97515324341943599</c:v>
                </c:pt>
                <c:pt idx="2560">
                  <c:v>0.97515324341943599</c:v>
                </c:pt>
                <c:pt idx="2561">
                  <c:v>0.97515324341943599</c:v>
                </c:pt>
                <c:pt idx="2562">
                  <c:v>0.97515324341943599</c:v>
                </c:pt>
                <c:pt idx="2563">
                  <c:v>0.97515324341943599</c:v>
                </c:pt>
                <c:pt idx="2564">
                  <c:v>0.97515324341943599</c:v>
                </c:pt>
                <c:pt idx="2565">
                  <c:v>0.97515324341943599</c:v>
                </c:pt>
                <c:pt idx="2566">
                  <c:v>0.97515324341943599</c:v>
                </c:pt>
                <c:pt idx="2567">
                  <c:v>0.97515324341943599</c:v>
                </c:pt>
                <c:pt idx="2568">
                  <c:v>0.97515324341943599</c:v>
                </c:pt>
                <c:pt idx="2569">
                  <c:v>0.97515324341943599</c:v>
                </c:pt>
                <c:pt idx="2570">
                  <c:v>0.97515324341943599</c:v>
                </c:pt>
                <c:pt idx="2571">
                  <c:v>0.97515324341943599</c:v>
                </c:pt>
                <c:pt idx="2572">
                  <c:v>0.97515324341943599</c:v>
                </c:pt>
                <c:pt idx="2573">
                  <c:v>0.97515324341943599</c:v>
                </c:pt>
                <c:pt idx="2574">
                  <c:v>0.97515324341943599</c:v>
                </c:pt>
                <c:pt idx="2575">
                  <c:v>0.97515324341943599</c:v>
                </c:pt>
                <c:pt idx="2576">
                  <c:v>0.97515324341943599</c:v>
                </c:pt>
                <c:pt idx="2577">
                  <c:v>0.97515324341943599</c:v>
                </c:pt>
                <c:pt idx="2578">
                  <c:v>0.97515324341943599</c:v>
                </c:pt>
                <c:pt idx="2579">
                  <c:v>0.97515324341943599</c:v>
                </c:pt>
                <c:pt idx="2580">
                  <c:v>0.97515324341943599</c:v>
                </c:pt>
                <c:pt idx="2581">
                  <c:v>0.97515324341943599</c:v>
                </c:pt>
                <c:pt idx="2582">
                  <c:v>0.97515324341943599</c:v>
                </c:pt>
                <c:pt idx="2583">
                  <c:v>0.97515324341943599</c:v>
                </c:pt>
                <c:pt idx="2584">
                  <c:v>0.97515324341943599</c:v>
                </c:pt>
                <c:pt idx="2585">
                  <c:v>0.97515324341943599</c:v>
                </c:pt>
                <c:pt idx="2586">
                  <c:v>0.97515324341943599</c:v>
                </c:pt>
                <c:pt idx="2587">
                  <c:v>0.97515324341943599</c:v>
                </c:pt>
                <c:pt idx="2588">
                  <c:v>0.97515324341943599</c:v>
                </c:pt>
                <c:pt idx="2589">
                  <c:v>0.97515324341943599</c:v>
                </c:pt>
                <c:pt idx="2590">
                  <c:v>0.97515324341943599</c:v>
                </c:pt>
                <c:pt idx="2591">
                  <c:v>0.97515324341943599</c:v>
                </c:pt>
                <c:pt idx="2592">
                  <c:v>0.97515324341943599</c:v>
                </c:pt>
                <c:pt idx="2593">
                  <c:v>0.97515324341943599</c:v>
                </c:pt>
                <c:pt idx="2594">
                  <c:v>0.97515324341943599</c:v>
                </c:pt>
                <c:pt idx="2595">
                  <c:v>0.97515324341943599</c:v>
                </c:pt>
                <c:pt idx="2596">
                  <c:v>0.97515324341943599</c:v>
                </c:pt>
                <c:pt idx="2597">
                  <c:v>0.97515324341943599</c:v>
                </c:pt>
                <c:pt idx="2598">
                  <c:v>0.97515324341943599</c:v>
                </c:pt>
                <c:pt idx="2599">
                  <c:v>0.97515324341943599</c:v>
                </c:pt>
                <c:pt idx="2600">
                  <c:v>0.97515324341943599</c:v>
                </c:pt>
                <c:pt idx="2601">
                  <c:v>0.97515324341943599</c:v>
                </c:pt>
                <c:pt idx="2602">
                  <c:v>0.97515324341943599</c:v>
                </c:pt>
                <c:pt idx="2603">
                  <c:v>0.97515324341943599</c:v>
                </c:pt>
                <c:pt idx="2604">
                  <c:v>0.97515324341943599</c:v>
                </c:pt>
                <c:pt idx="2605">
                  <c:v>0.97515324341943599</c:v>
                </c:pt>
                <c:pt idx="2606">
                  <c:v>0.97515324341943599</c:v>
                </c:pt>
                <c:pt idx="2607">
                  <c:v>0.97515324341943599</c:v>
                </c:pt>
                <c:pt idx="2608">
                  <c:v>0.97515324341943599</c:v>
                </c:pt>
                <c:pt idx="2609">
                  <c:v>0.97515324341943599</c:v>
                </c:pt>
                <c:pt idx="2610">
                  <c:v>0.97515324341943599</c:v>
                </c:pt>
                <c:pt idx="2611">
                  <c:v>0.97515324341943599</c:v>
                </c:pt>
                <c:pt idx="2612">
                  <c:v>0.97515324341943599</c:v>
                </c:pt>
                <c:pt idx="2613">
                  <c:v>0.97515324341943599</c:v>
                </c:pt>
                <c:pt idx="2614">
                  <c:v>0.97515324341943599</c:v>
                </c:pt>
                <c:pt idx="2615">
                  <c:v>0.97515324341943599</c:v>
                </c:pt>
                <c:pt idx="2616">
                  <c:v>0.97515324341943599</c:v>
                </c:pt>
                <c:pt idx="2617">
                  <c:v>0.97515324341943599</c:v>
                </c:pt>
                <c:pt idx="2618">
                  <c:v>0.97515324341943599</c:v>
                </c:pt>
                <c:pt idx="2619">
                  <c:v>0.97515324341943599</c:v>
                </c:pt>
                <c:pt idx="2620">
                  <c:v>0.97515324341943599</c:v>
                </c:pt>
                <c:pt idx="2621">
                  <c:v>0.97515324341943599</c:v>
                </c:pt>
                <c:pt idx="2622">
                  <c:v>0.97515324341943599</c:v>
                </c:pt>
                <c:pt idx="2623">
                  <c:v>0.97515324341943599</c:v>
                </c:pt>
                <c:pt idx="2624">
                  <c:v>0.97515324341943599</c:v>
                </c:pt>
                <c:pt idx="2625">
                  <c:v>0.97515324341943599</c:v>
                </c:pt>
                <c:pt idx="2626">
                  <c:v>0.97515324341943599</c:v>
                </c:pt>
                <c:pt idx="2627">
                  <c:v>0.97515324341943599</c:v>
                </c:pt>
                <c:pt idx="2628">
                  <c:v>0.97515324341943599</c:v>
                </c:pt>
                <c:pt idx="2629">
                  <c:v>0.97515324341943599</c:v>
                </c:pt>
                <c:pt idx="2630">
                  <c:v>0.97515324341943599</c:v>
                </c:pt>
                <c:pt idx="2631">
                  <c:v>0.97515324341943599</c:v>
                </c:pt>
                <c:pt idx="2632">
                  <c:v>0.97515324341943599</c:v>
                </c:pt>
                <c:pt idx="2633">
                  <c:v>0.97515324341943599</c:v>
                </c:pt>
                <c:pt idx="2634">
                  <c:v>0.97515324341943599</c:v>
                </c:pt>
                <c:pt idx="2635">
                  <c:v>0.97515324341943599</c:v>
                </c:pt>
                <c:pt idx="2636">
                  <c:v>0.97515324341943599</c:v>
                </c:pt>
                <c:pt idx="2637">
                  <c:v>0.97515324341943599</c:v>
                </c:pt>
                <c:pt idx="2638">
                  <c:v>0.97515324341943599</c:v>
                </c:pt>
                <c:pt idx="2639">
                  <c:v>0.97515324341943599</c:v>
                </c:pt>
                <c:pt idx="2640">
                  <c:v>0.97515324341943599</c:v>
                </c:pt>
                <c:pt idx="2641">
                  <c:v>0.97515324341943599</c:v>
                </c:pt>
                <c:pt idx="2642">
                  <c:v>0.97515324341943599</c:v>
                </c:pt>
                <c:pt idx="2643">
                  <c:v>0.97515324341943599</c:v>
                </c:pt>
                <c:pt idx="2644">
                  <c:v>0.97515324341943599</c:v>
                </c:pt>
                <c:pt idx="2645">
                  <c:v>0.97515324341943599</c:v>
                </c:pt>
                <c:pt idx="2646">
                  <c:v>0.97515324341943599</c:v>
                </c:pt>
                <c:pt idx="2647">
                  <c:v>0.97515324341943599</c:v>
                </c:pt>
                <c:pt idx="2648">
                  <c:v>0.97515324341943599</c:v>
                </c:pt>
                <c:pt idx="2649">
                  <c:v>0.97515324341943599</c:v>
                </c:pt>
                <c:pt idx="2650">
                  <c:v>0.97515324341943599</c:v>
                </c:pt>
                <c:pt idx="2651">
                  <c:v>0.97515324341943599</c:v>
                </c:pt>
                <c:pt idx="2652">
                  <c:v>0.97515324341943599</c:v>
                </c:pt>
                <c:pt idx="2653">
                  <c:v>0.97515324341943599</c:v>
                </c:pt>
                <c:pt idx="2654">
                  <c:v>0.97515324341943599</c:v>
                </c:pt>
                <c:pt idx="2655">
                  <c:v>0.97515324341943599</c:v>
                </c:pt>
                <c:pt idx="2656">
                  <c:v>0.97515324341943599</c:v>
                </c:pt>
                <c:pt idx="2657">
                  <c:v>0.97515324341943599</c:v>
                </c:pt>
                <c:pt idx="2658">
                  <c:v>0.97515324341943599</c:v>
                </c:pt>
                <c:pt idx="2659">
                  <c:v>0.97515324341943599</c:v>
                </c:pt>
                <c:pt idx="2660">
                  <c:v>0.97515324341943599</c:v>
                </c:pt>
                <c:pt idx="2661">
                  <c:v>0.97515324341943599</c:v>
                </c:pt>
                <c:pt idx="2662">
                  <c:v>0.97515324341943599</c:v>
                </c:pt>
                <c:pt idx="2663">
                  <c:v>0.97515324341943599</c:v>
                </c:pt>
                <c:pt idx="2664">
                  <c:v>0.97515324341943599</c:v>
                </c:pt>
                <c:pt idx="2665">
                  <c:v>0.97515324341943599</c:v>
                </c:pt>
                <c:pt idx="2666">
                  <c:v>0.97515324341943599</c:v>
                </c:pt>
                <c:pt idx="2667">
                  <c:v>0.97515324341943599</c:v>
                </c:pt>
                <c:pt idx="2668">
                  <c:v>0.97515324341943599</c:v>
                </c:pt>
                <c:pt idx="2669">
                  <c:v>0.97515324341943599</c:v>
                </c:pt>
                <c:pt idx="2670">
                  <c:v>0.97515324341943599</c:v>
                </c:pt>
                <c:pt idx="2671">
                  <c:v>0.97515324341943599</c:v>
                </c:pt>
                <c:pt idx="2672">
                  <c:v>0.97515324341943599</c:v>
                </c:pt>
                <c:pt idx="2673">
                  <c:v>0.97515324341943599</c:v>
                </c:pt>
                <c:pt idx="2674">
                  <c:v>0.97515324341943599</c:v>
                </c:pt>
                <c:pt idx="2675">
                  <c:v>0.97515324341943599</c:v>
                </c:pt>
                <c:pt idx="2676">
                  <c:v>0.97515324341943599</c:v>
                </c:pt>
                <c:pt idx="2677">
                  <c:v>0.97515324341943599</c:v>
                </c:pt>
                <c:pt idx="2678">
                  <c:v>0.97515324341943599</c:v>
                </c:pt>
                <c:pt idx="2679">
                  <c:v>0.97515324341943599</c:v>
                </c:pt>
                <c:pt idx="2680">
                  <c:v>0.97515324341943599</c:v>
                </c:pt>
                <c:pt idx="2681">
                  <c:v>0.97515324341943599</c:v>
                </c:pt>
                <c:pt idx="2682">
                  <c:v>0.97515324341943599</c:v>
                </c:pt>
                <c:pt idx="2683">
                  <c:v>0.97515324341943599</c:v>
                </c:pt>
                <c:pt idx="2684">
                  <c:v>0.97515324341943599</c:v>
                </c:pt>
                <c:pt idx="2685">
                  <c:v>0.97515324341943599</c:v>
                </c:pt>
                <c:pt idx="2686">
                  <c:v>0.97515324341943599</c:v>
                </c:pt>
                <c:pt idx="2687">
                  <c:v>0.97515324341943599</c:v>
                </c:pt>
                <c:pt idx="2688">
                  <c:v>0.97515324341943599</c:v>
                </c:pt>
                <c:pt idx="2689">
                  <c:v>0.97515324341943599</c:v>
                </c:pt>
                <c:pt idx="2690">
                  <c:v>0.97515324341943599</c:v>
                </c:pt>
                <c:pt idx="2691">
                  <c:v>0.97515324341943599</c:v>
                </c:pt>
                <c:pt idx="2692">
                  <c:v>0.97515324341943599</c:v>
                </c:pt>
                <c:pt idx="2693">
                  <c:v>0.97515324341943599</c:v>
                </c:pt>
                <c:pt idx="2694">
                  <c:v>0.97515324341943599</c:v>
                </c:pt>
                <c:pt idx="2695">
                  <c:v>0.97515324341943599</c:v>
                </c:pt>
                <c:pt idx="2696">
                  <c:v>0.97515324341943599</c:v>
                </c:pt>
                <c:pt idx="2697">
                  <c:v>0.97515324341943599</c:v>
                </c:pt>
                <c:pt idx="2698">
                  <c:v>0.97515324341943599</c:v>
                </c:pt>
                <c:pt idx="2699">
                  <c:v>0.97515324341943599</c:v>
                </c:pt>
                <c:pt idx="2700">
                  <c:v>0.97515324341943599</c:v>
                </c:pt>
                <c:pt idx="2701">
                  <c:v>0.97515324341943599</c:v>
                </c:pt>
                <c:pt idx="2702">
                  <c:v>0.97515324341943599</c:v>
                </c:pt>
                <c:pt idx="2703">
                  <c:v>0.97515324341943599</c:v>
                </c:pt>
                <c:pt idx="2704">
                  <c:v>0.97515324341943599</c:v>
                </c:pt>
                <c:pt idx="2705">
                  <c:v>0.97515324341943599</c:v>
                </c:pt>
                <c:pt idx="2706">
                  <c:v>0.97515324341943599</c:v>
                </c:pt>
                <c:pt idx="2707">
                  <c:v>0.97515324341943599</c:v>
                </c:pt>
                <c:pt idx="2708">
                  <c:v>0.97515324341943599</c:v>
                </c:pt>
                <c:pt idx="2709">
                  <c:v>0.97515324341943599</c:v>
                </c:pt>
                <c:pt idx="2710">
                  <c:v>0.97515324341943599</c:v>
                </c:pt>
                <c:pt idx="2711">
                  <c:v>0.97515324341943599</c:v>
                </c:pt>
                <c:pt idx="2712">
                  <c:v>0.97515324341943599</c:v>
                </c:pt>
                <c:pt idx="2713">
                  <c:v>0.97515324341943599</c:v>
                </c:pt>
                <c:pt idx="2714">
                  <c:v>0.97515324341943599</c:v>
                </c:pt>
                <c:pt idx="2715">
                  <c:v>0.97515324341943599</c:v>
                </c:pt>
                <c:pt idx="2716">
                  <c:v>0.97515324341943599</c:v>
                </c:pt>
                <c:pt idx="2717">
                  <c:v>0.97515324341943599</c:v>
                </c:pt>
                <c:pt idx="2718">
                  <c:v>0.97515324341943599</c:v>
                </c:pt>
                <c:pt idx="2719">
                  <c:v>0.97515324341943599</c:v>
                </c:pt>
                <c:pt idx="2720">
                  <c:v>0.97515324341943599</c:v>
                </c:pt>
                <c:pt idx="2721">
                  <c:v>0.97515324341943599</c:v>
                </c:pt>
                <c:pt idx="2722">
                  <c:v>0.97515324341943599</c:v>
                </c:pt>
                <c:pt idx="2723">
                  <c:v>0.97515324341943599</c:v>
                </c:pt>
                <c:pt idx="2724">
                  <c:v>0.97515324341943599</c:v>
                </c:pt>
                <c:pt idx="2725">
                  <c:v>0.97515324341943599</c:v>
                </c:pt>
                <c:pt idx="2726">
                  <c:v>0.97515324341943599</c:v>
                </c:pt>
                <c:pt idx="2727">
                  <c:v>0.97515324341943599</c:v>
                </c:pt>
                <c:pt idx="2728">
                  <c:v>0.97515324341943599</c:v>
                </c:pt>
                <c:pt idx="2729">
                  <c:v>0.97515324341943599</c:v>
                </c:pt>
                <c:pt idx="2730">
                  <c:v>0.97515324341943599</c:v>
                </c:pt>
                <c:pt idx="2731">
                  <c:v>0.97515324341943599</c:v>
                </c:pt>
                <c:pt idx="2732">
                  <c:v>0.97515324341943599</c:v>
                </c:pt>
                <c:pt idx="2733">
                  <c:v>0.97515324341943599</c:v>
                </c:pt>
                <c:pt idx="2734">
                  <c:v>0.97515324341943599</c:v>
                </c:pt>
                <c:pt idx="2735">
                  <c:v>0.97515324341943599</c:v>
                </c:pt>
                <c:pt idx="2736">
                  <c:v>0.97515324341943599</c:v>
                </c:pt>
                <c:pt idx="2737">
                  <c:v>0.97515324341943599</c:v>
                </c:pt>
                <c:pt idx="2738">
                  <c:v>0.97515324341943599</c:v>
                </c:pt>
                <c:pt idx="2739">
                  <c:v>0.97515324341943599</c:v>
                </c:pt>
                <c:pt idx="2740">
                  <c:v>0.97515324341943599</c:v>
                </c:pt>
                <c:pt idx="2741">
                  <c:v>0.97515324341943599</c:v>
                </c:pt>
                <c:pt idx="2742">
                  <c:v>0.97515324341943599</c:v>
                </c:pt>
                <c:pt idx="2743">
                  <c:v>0.97515324341943599</c:v>
                </c:pt>
                <c:pt idx="2744">
                  <c:v>0.97515324341943599</c:v>
                </c:pt>
                <c:pt idx="2745">
                  <c:v>0.97515324341943599</c:v>
                </c:pt>
                <c:pt idx="2746">
                  <c:v>0.97515324341943599</c:v>
                </c:pt>
                <c:pt idx="2747">
                  <c:v>0.97515324341943599</c:v>
                </c:pt>
                <c:pt idx="2748">
                  <c:v>0.97515324341943599</c:v>
                </c:pt>
                <c:pt idx="2749">
                  <c:v>0.97515324341943599</c:v>
                </c:pt>
                <c:pt idx="2750">
                  <c:v>0.97515324341943599</c:v>
                </c:pt>
                <c:pt idx="2751">
                  <c:v>0.97515324341943599</c:v>
                </c:pt>
                <c:pt idx="2752">
                  <c:v>0.97515324341943599</c:v>
                </c:pt>
                <c:pt idx="2753">
                  <c:v>0.97515324341943599</c:v>
                </c:pt>
                <c:pt idx="2754">
                  <c:v>0.97515324341943599</c:v>
                </c:pt>
                <c:pt idx="2755">
                  <c:v>0.97515324341943599</c:v>
                </c:pt>
                <c:pt idx="2756">
                  <c:v>0.97515324341943599</c:v>
                </c:pt>
                <c:pt idx="2757">
                  <c:v>0.97515324341943599</c:v>
                </c:pt>
                <c:pt idx="2758">
                  <c:v>0.97515324341943599</c:v>
                </c:pt>
                <c:pt idx="2759">
                  <c:v>0.97515324341943599</c:v>
                </c:pt>
                <c:pt idx="2760">
                  <c:v>0.97515324341943599</c:v>
                </c:pt>
                <c:pt idx="2761">
                  <c:v>0.97515324341943599</c:v>
                </c:pt>
                <c:pt idx="2762">
                  <c:v>0.97515324341943599</c:v>
                </c:pt>
                <c:pt idx="2763">
                  <c:v>0.97515324341943599</c:v>
                </c:pt>
                <c:pt idx="2764">
                  <c:v>0.97515324341943599</c:v>
                </c:pt>
                <c:pt idx="2765">
                  <c:v>0.97515324341943599</c:v>
                </c:pt>
                <c:pt idx="2766">
                  <c:v>0.97515324341943599</c:v>
                </c:pt>
                <c:pt idx="2767">
                  <c:v>0.97515324341943599</c:v>
                </c:pt>
                <c:pt idx="2768">
                  <c:v>0.97515324341943599</c:v>
                </c:pt>
                <c:pt idx="2769">
                  <c:v>0.97515324341943599</c:v>
                </c:pt>
                <c:pt idx="2770">
                  <c:v>0.97515324341943599</c:v>
                </c:pt>
                <c:pt idx="2771">
                  <c:v>0.97515324341943599</c:v>
                </c:pt>
                <c:pt idx="2772">
                  <c:v>0.97515324341943599</c:v>
                </c:pt>
                <c:pt idx="2773">
                  <c:v>0.97515324341943599</c:v>
                </c:pt>
                <c:pt idx="2774">
                  <c:v>0.97515324341943599</c:v>
                </c:pt>
                <c:pt idx="2775">
                  <c:v>0.97515324341943599</c:v>
                </c:pt>
                <c:pt idx="2776">
                  <c:v>0.97515324341943599</c:v>
                </c:pt>
                <c:pt idx="2777">
                  <c:v>0.97515324341943599</c:v>
                </c:pt>
                <c:pt idx="2778">
                  <c:v>0.97515324341943599</c:v>
                </c:pt>
                <c:pt idx="2779">
                  <c:v>0.97515324341943599</c:v>
                </c:pt>
                <c:pt idx="2780">
                  <c:v>0.97515324341943599</c:v>
                </c:pt>
                <c:pt idx="2781">
                  <c:v>0.97515324341943599</c:v>
                </c:pt>
                <c:pt idx="2782">
                  <c:v>0.97515324341943599</c:v>
                </c:pt>
                <c:pt idx="2783">
                  <c:v>0.97515324341943599</c:v>
                </c:pt>
                <c:pt idx="2784">
                  <c:v>0.97515324341943599</c:v>
                </c:pt>
                <c:pt idx="2785">
                  <c:v>0.97515324341943599</c:v>
                </c:pt>
                <c:pt idx="2786">
                  <c:v>0.97515324341943599</c:v>
                </c:pt>
                <c:pt idx="2787">
                  <c:v>0.97515324341943599</c:v>
                </c:pt>
                <c:pt idx="2788">
                  <c:v>0.97515324341943599</c:v>
                </c:pt>
                <c:pt idx="2789">
                  <c:v>0.97515324341943599</c:v>
                </c:pt>
                <c:pt idx="2790">
                  <c:v>0.97515324341943599</c:v>
                </c:pt>
                <c:pt idx="2791">
                  <c:v>0.97515324341943599</c:v>
                </c:pt>
                <c:pt idx="2792">
                  <c:v>0.97515324341943599</c:v>
                </c:pt>
                <c:pt idx="2793">
                  <c:v>0.97515324341943599</c:v>
                </c:pt>
                <c:pt idx="2794">
                  <c:v>0.97515324341943599</c:v>
                </c:pt>
                <c:pt idx="2795">
                  <c:v>0.97515324341943599</c:v>
                </c:pt>
                <c:pt idx="2796">
                  <c:v>0.97515324341943599</c:v>
                </c:pt>
                <c:pt idx="2797">
                  <c:v>0.97515324341943599</c:v>
                </c:pt>
                <c:pt idx="2798">
                  <c:v>0.97515324341943599</c:v>
                </c:pt>
                <c:pt idx="2799">
                  <c:v>0.97515324341943599</c:v>
                </c:pt>
                <c:pt idx="2800">
                  <c:v>0.97515324341943599</c:v>
                </c:pt>
                <c:pt idx="2801">
                  <c:v>0.97515324341943599</c:v>
                </c:pt>
                <c:pt idx="2802">
                  <c:v>0.97515324341943599</c:v>
                </c:pt>
                <c:pt idx="2803">
                  <c:v>0.97515324341943599</c:v>
                </c:pt>
                <c:pt idx="2804">
                  <c:v>0.97515324341943599</c:v>
                </c:pt>
                <c:pt idx="2805">
                  <c:v>0.97515324341943599</c:v>
                </c:pt>
                <c:pt idx="2806">
                  <c:v>0.97515324341943599</c:v>
                </c:pt>
                <c:pt idx="2807">
                  <c:v>0.97515324341943599</c:v>
                </c:pt>
                <c:pt idx="2808">
                  <c:v>0.97515324341943599</c:v>
                </c:pt>
                <c:pt idx="2809">
                  <c:v>0.97515324341943599</c:v>
                </c:pt>
                <c:pt idx="2810">
                  <c:v>0.97515324341943599</c:v>
                </c:pt>
                <c:pt idx="2811">
                  <c:v>0.97515324341943599</c:v>
                </c:pt>
                <c:pt idx="2812">
                  <c:v>0.97515324341943599</c:v>
                </c:pt>
                <c:pt idx="2813">
                  <c:v>0.97515324341943599</c:v>
                </c:pt>
                <c:pt idx="2814">
                  <c:v>0.97515324341943599</c:v>
                </c:pt>
                <c:pt idx="2815">
                  <c:v>0.97515324341943599</c:v>
                </c:pt>
                <c:pt idx="2816">
                  <c:v>0.97515324341943599</c:v>
                </c:pt>
                <c:pt idx="2817">
                  <c:v>0.97515324341943599</c:v>
                </c:pt>
                <c:pt idx="2818">
                  <c:v>0.97515324341943599</c:v>
                </c:pt>
                <c:pt idx="2819">
                  <c:v>0.97515324341943599</c:v>
                </c:pt>
                <c:pt idx="2820">
                  <c:v>0.97515324341943599</c:v>
                </c:pt>
                <c:pt idx="2821">
                  <c:v>0.97515324341943599</c:v>
                </c:pt>
                <c:pt idx="2822">
                  <c:v>0.97515324341943599</c:v>
                </c:pt>
                <c:pt idx="2823">
                  <c:v>0.97515324341943599</c:v>
                </c:pt>
                <c:pt idx="2824">
                  <c:v>0.97515324341943599</c:v>
                </c:pt>
                <c:pt idx="2825">
                  <c:v>0.97515324341943599</c:v>
                </c:pt>
                <c:pt idx="2826">
                  <c:v>0.97515324341943599</c:v>
                </c:pt>
                <c:pt idx="2827">
                  <c:v>0.97515324341943599</c:v>
                </c:pt>
                <c:pt idx="2828">
                  <c:v>0.97515324341943599</c:v>
                </c:pt>
                <c:pt idx="2829">
                  <c:v>0.97515324341943599</c:v>
                </c:pt>
                <c:pt idx="2830">
                  <c:v>0.97515324341943599</c:v>
                </c:pt>
                <c:pt idx="2831">
                  <c:v>0.97515324341943599</c:v>
                </c:pt>
                <c:pt idx="2832">
                  <c:v>0.97515324341943599</c:v>
                </c:pt>
                <c:pt idx="2833">
                  <c:v>0.97515324341943599</c:v>
                </c:pt>
                <c:pt idx="2834">
                  <c:v>0.97515324341943599</c:v>
                </c:pt>
                <c:pt idx="2835">
                  <c:v>0.97515324341943599</c:v>
                </c:pt>
                <c:pt idx="2836">
                  <c:v>0.97515324341943599</c:v>
                </c:pt>
                <c:pt idx="2837">
                  <c:v>0.97515324341943599</c:v>
                </c:pt>
                <c:pt idx="2838">
                  <c:v>0.97515324341943599</c:v>
                </c:pt>
                <c:pt idx="2839">
                  <c:v>0.97515324341943599</c:v>
                </c:pt>
                <c:pt idx="2840">
                  <c:v>0.97515324341943599</c:v>
                </c:pt>
                <c:pt idx="2841">
                  <c:v>0.97515324341943599</c:v>
                </c:pt>
                <c:pt idx="2842">
                  <c:v>0.97515324341943599</c:v>
                </c:pt>
                <c:pt idx="2843">
                  <c:v>0.97515324341943599</c:v>
                </c:pt>
                <c:pt idx="2844">
                  <c:v>0.97515324341943599</c:v>
                </c:pt>
                <c:pt idx="2845">
                  <c:v>0.97515324341943599</c:v>
                </c:pt>
                <c:pt idx="2846">
                  <c:v>0.97515324341943599</c:v>
                </c:pt>
                <c:pt idx="2847">
                  <c:v>0.97515324341943599</c:v>
                </c:pt>
                <c:pt idx="2848">
                  <c:v>0.97515324341943599</c:v>
                </c:pt>
                <c:pt idx="2849">
                  <c:v>0.97515324341943599</c:v>
                </c:pt>
                <c:pt idx="2850">
                  <c:v>0.97515324341943599</c:v>
                </c:pt>
                <c:pt idx="2851">
                  <c:v>0.97515324341943599</c:v>
                </c:pt>
                <c:pt idx="2852">
                  <c:v>0.97515324341943599</c:v>
                </c:pt>
                <c:pt idx="2853">
                  <c:v>0.97515324341943599</c:v>
                </c:pt>
                <c:pt idx="2854">
                  <c:v>0.97515324341943599</c:v>
                </c:pt>
                <c:pt idx="2855">
                  <c:v>0.97515324341943599</c:v>
                </c:pt>
                <c:pt idx="2856">
                  <c:v>0.97515324341943599</c:v>
                </c:pt>
                <c:pt idx="2857">
                  <c:v>0.97515324341943599</c:v>
                </c:pt>
                <c:pt idx="2858">
                  <c:v>0.97515324341943599</c:v>
                </c:pt>
                <c:pt idx="2859">
                  <c:v>0.97515324341943599</c:v>
                </c:pt>
                <c:pt idx="2860">
                  <c:v>0.97515324341943599</c:v>
                </c:pt>
                <c:pt idx="2861">
                  <c:v>0.97515324341943599</c:v>
                </c:pt>
                <c:pt idx="2862">
                  <c:v>0.97515324341943599</c:v>
                </c:pt>
                <c:pt idx="2863">
                  <c:v>0.97515324341943599</c:v>
                </c:pt>
                <c:pt idx="2864">
                  <c:v>0.97515324341943599</c:v>
                </c:pt>
                <c:pt idx="2865">
                  <c:v>0.97515324341943599</c:v>
                </c:pt>
                <c:pt idx="2866">
                  <c:v>0.97515324341943599</c:v>
                </c:pt>
                <c:pt idx="2867">
                  <c:v>0.97515324341943599</c:v>
                </c:pt>
                <c:pt idx="2868">
                  <c:v>0.97515324341943599</c:v>
                </c:pt>
                <c:pt idx="2869">
                  <c:v>0.97515324341943599</c:v>
                </c:pt>
                <c:pt idx="2870">
                  <c:v>0.97515324341943599</c:v>
                </c:pt>
                <c:pt idx="2871">
                  <c:v>0.97515324341943599</c:v>
                </c:pt>
                <c:pt idx="2872">
                  <c:v>0.97515324341943599</c:v>
                </c:pt>
                <c:pt idx="2873">
                  <c:v>0.97515324341943599</c:v>
                </c:pt>
                <c:pt idx="2874">
                  <c:v>0.97515324341943599</c:v>
                </c:pt>
                <c:pt idx="2875">
                  <c:v>0.97515324341943599</c:v>
                </c:pt>
                <c:pt idx="2876">
                  <c:v>0.97515324341943599</c:v>
                </c:pt>
                <c:pt idx="2877">
                  <c:v>0.97515324341943599</c:v>
                </c:pt>
                <c:pt idx="2878">
                  <c:v>0.97515324341943599</c:v>
                </c:pt>
                <c:pt idx="2879">
                  <c:v>0.97515324341943599</c:v>
                </c:pt>
                <c:pt idx="2880">
                  <c:v>0.97515324341943599</c:v>
                </c:pt>
                <c:pt idx="2881">
                  <c:v>0.97515324341943599</c:v>
                </c:pt>
                <c:pt idx="2882">
                  <c:v>0.97515324341943599</c:v>
                </c:pt>
                <c:pt idx="2883">
                  <c:v>0.97515324341943599</c:v>
                </c:pt>
                <c:pt idx="2884">
                  <c:v>0.97515324341943599</c:v>
                </c:pt>
                <c:pt idx="2885">
                  <c:v>0.97515324341943599</c:v>
                </c:pt>
                <c:pt idx="2886">
                  <c:v>0.97515324341943599</c:v>
                </c:pt>
                <c:pt idx="2887">
                  <c:v>0.97515324341943599</c:v>
                </c:pt>
                <c:pt idx="2888">
                  <c:v>0.97515324341943599</c:v>
                </c:pt>
                <c:pt idx="2889">
                  <c:v>0.97515324341943599</c:v>
                </c:pt>
                <c:pt idx="2890">
                  <c:v>0.97515324341943599</c:v>
                </c:pt>
                <c:pt idx="2891">
                  <c:v>0.97515324341943599</c:v>
                </c:pt>
                <c:pt idx="2892">
                  <c:v>0.97515324341943599</c:v>
                </c:pt>
                <c:pt idx="2893">
                  <c:v>0.97515324341943599</c:v>
                </c:pt>
                <c:pt idx="2894">
                  <c:v>0.97515324341943599</c:v>
                </c:pt>
                <c:pt idx="2895">
                  <c:v>0.97515324341943599</c:v>
                </c:pt>
                <c:pt idx="2896">
                  <c:v>0.97515324341943599</c:v>
                </c:pt>
                <c:pt idx="2897">
                  <c:v>0.97515324341943599</c:v>
                </c:pt>
                <c:pt idx="2898">
                  <c:v>0.97515324341943599</c:v>
                </c:pt>
                <c:pt idx="2899">
                  <c:v>0.97515324341943599</c:v>
                </c:pt>
                <c:pt idx="2900">
                  <c:v>0.97515324341943599</c:v>
                </c:pt>
                <c:pt idx="2901">
                  <c:v>0.97515324341943599</c:v>
                </c:pt>
                <c:pt idx="2902">
                  <c:v>0.97515324341943599</c:v>
                </c:pt>
                <c:pt idx="2903">
                  <c:v>0.97515324341943599</c:v>
                </c:pt>
                <c:pt idx="2904">
                  <c:v>0.97515324341943599</c:v>
                </c:pt>
                <c:pt idx="2905">
                  <c:v>0.97515324341943599</c:v>
                </c:pt>
                <c:pt idx="2906">
                  <c:v>0.97515324341943599</c:v>
                </c:pt>
                <c:pt idx="2907">
                  <c:v>0.97515324341943599</c:v>
                </c:pt>
                <c:pt idx="2908">
                  <c:v>0.97515324341943599</c:v>
                </c:pt>
                <c:pt idx="2909">
                  <c:v>0.97515324341943599</c:v>
                </c:pt>
                <c:pt idx="2910">
                  <c:v>0.97515324341943599</c:v>
                </c:pt>
                <c:pt idx="2911">
                  <c:v>0.97515324341943599</c:v>
                </c:pt>
                <c:pt idx="2912">
                  <c:v>0.97515324341943599</c:v>
                </c:pt>
                <c:pt idx="2913">
                  <c:v>0.97515324341943599</c:v>
                </c:pt>
                <c:pt idx="2914">
                  <c:v>0.97515324341943599</c:v>
                </c:pt>
                <c:pt idx="2915">
                  <c:v>0.97515324341943599</c:v>
                </c:pt>
                <c:pt idx="2916">
                  <c:v>0.97515324341943599</c:v>
                </c:pt>
                <c:pt idx="2917">
                  <c:v>0.97515324341943599</c:v>
                </c:pt>
                <c:pt idx="2918">
                  <c:v>0.97515324341943599</c:v>
                </c:pt>
                <c:pt idx="2919">
                  <c:v>0.97515324341943599</c:v>
                </c:pt>
                <c:pt idx="2920">
                  <c:v>0.97515324341943599</c:v>
                </c:pt>
                <c:pt idx="2921">
                  <c:v>0.97515324341943599</c:v>
                </c:pt>
                <c:pt idx="2922">
                  <c:v>0.97515324341943599</c:v>
                </c:pt>
                <c:pt idx="2923">
                  <c:v>0.97515324341943599</c:v>
                </c:pt>
                <c:pt idx="2924">
                  <c:v>0.97515324341943599</c:v>
                </c:pt>
                <c:pt idx="2925">
                  <c:v>0.97515324341943599</c:v>
                </c:pt>
                <c:pt idx="2926">
                  <c:v>0.97515324341943599</c:v>
                </c:pt>
                <c:pt idx="2927">
                  <c:v>0.97515324341943599</c:v>
                </c:pt>
                <c:pt idx="2928">
                  <c:v>0.97515324341943599</c:v>
                </c:pt>
                <c:pt idx="2929">
                  <c:v>0.97515324341943599</c:v>
                </c:pt>
                <c:pt idx="2930">
                  <c:v>0.97515324341943599</c:v>
                </c:pt>
                <c:pt idx="2931">
                  <c:v>0.97515324341943599</c:v>
                </c:pt>
                <c:pt idx="2932">
                  <c:v>0.97515324341943599</c:v>
                </c:pt>
                <c:pt idx="2933">
                  <c:v>0.97515324341943599</c:v>
                </c:pt>
                <c:pt idx="2934">
                  <c:v>0.97515324341943599</c:v>
                </c:pt>
                <c:pt idx="2935">
                  <c:v>0.97515324341943599</c:v>
                </c:pt>
                <c:pt idx="2936">
                  <c:v>0.97515324341943599</c:v>
                </c:pt>
                <c:pt idx="2937">
                  <c:v>0.97515324341943599</c:v>
                </c:pt>
                <c:pt idx="2938">
                  <c:v>0.97515324341943599</c:v>
                </c:pt>
                <c:pt idx="2939">
                  <c:v>0.97515324341943599</c:v>
                </c:pt>
                <c:pt idx="2940">
                  <c:v>0.97515324341943599</c:v>
                </c:pt>
                <c:pt idx="2941">
                  <c:v>0.97515324341943599</c:v>
                </c:pt>
                <c:pt idx="2942">
                  <c:v>0.97515324341943599</c:v>
                </c:pt>
                <c:pt idx="2943">
                  <c:v>0.97515324341943599</c:v>
                </c:pt>
                <c:pt idx="2944">
                  <c:v>0.97515324341943599</c:v>
                </c:pt>
                <c:pt idx="2945">
                  <c:v>0.97515324341943599</c:v>
                </c:pt>
                <c:pt idx="2946">
                  <c:v>0.97515324341943599</c:v>
                </c:pt>
                <c:pt idx="2947">
                  <c:v>0.97515324341943599</c:v>
                </c:pt>
                <c:pt idx="2948">
                  <c:v>0.97515324341943599</c:v>
                </c:pt>
                <c:pt idx="2949">
                  <c:v>0.97515324341943599</c:v>
                </c:pt>
                <c:pt idx="2950">
                  <c:v>0.97515324341943599</c:v>
                </c:pt>
                <c:pt idx="2951">
                  <c:v>0.97515324341943599</c:v>
                </c:pt>
                <c:pt idx="2952">
                  <c:v>0.97515324341943599</c:v>
                </c:pt>
                <c:pt idx="2953">
                  <c:v>0.97515324341943599</c:v>
                </c:pt>
                <c:pt idx="2954">
                  <c:v>0.97515324341943599</c:v>
                </c:pt>
                <c:pt idx="2955">
                  <c:v>0.97515324341943599</c:v>
                </c:pt>
                <c:pt idx="2956">
                  <c:v>0.97515324341943599</c:v>
                </c:pt>
                <c:pt idx="2957">
                  <c:v>0.97515324341943599</c:v>
                </c:pt>
                <c:pt idx="2958">
                  <c:v>0.97515324341943599</c:v>
                </c:pt>
                <c:pt idx="2959">
                  <c:v>0.97515324341943599</c:v>
                </c:pt>
                <c:pt idx="2960">
                  <c:v>0.97515324341943599</c:v>
                </c:pt>
                <c:pt idx="2961">
                  <c:v>0.97515324341943599</c:v>
                </c:pt>
                <c:pt idx="2962">
                  <c:v>0.97515324341943599</c:v>
                </c:pt>
                <c:pt idx="2963">
                  <c:v>0.97515324341943599</c:v>
                </c:pt>
                <c:pt idx="2964">
                  <c:v>0.97515324341943599</c:v>
                </c:pt>
                <c:pt idx="2965">
                  <c:v>0.97515324341943599</c:v>
                </c:pt>
                <c:pt idx="2966">
                  <c:v>0.97515324341943599</c:v>
                </c:pt>
                <c:pt idx="2967">
                  <c:v>0.97515324341943599</c:v>
                </c:pt>
                <c:pt idx="2968">
                  <c:v>0.97515324341943599</c:v>
                </c:pt>
                <c:pt idx="2969">
                  <c:v>0.97515324341943599</c:v>
                </c:pt>
                <c:pt idx="2970">
                  <c:v>0.97515324341943599</c:v>
                </c:pt>
                <c:pt idx="2971">
                  <c:v>0.97515324341943599</c:v>
                </c:pt>
                <c:pt idx="2972">
                  <c:v>0.97515324341943599</c:v>
                </c:pt>
                <c:pt idx="2973">
                  <c:v>0.97515324341943599</c:v>
                </c:pt>
                <c:pt idx="2974">
                  <c:v>0.97515324341943599</c:v>
                </c:pt>
                <c:pt idx="2975">
                  <c:v>0.97515324341943599</c:v>
                </c:pt>
                <c:pt idx="2976">
                  <c:v>0.97515324341943599</c:v>
                </c:pt>
                <c:pt idx="2977">
                  <c:v>0.97515324341943599</c:v>
                </c:pt>
                <c:pt idx="2978">
                  <c:v>0.97515324341943599</c:v>
                </c:pt>
                <c:pt idx="2979">
                  <c:v>0.97515324341943599</c:v>
                </c:pt>
                <c:pt idx="2980">
                  <c:v>0.97515324341943599</c:v>
                </c:pt>
                <c:pt idx="2981">
                  <c:v>0.97515324341943599</c:v>
                </c:pt>
                <c:pt idx="2982">
                  <c:v>0.97515324341943599</c:v>
                </c:pt>
                <c:pt idx="2983">
                  <c:v>0.97515324341943599</c:v>
                </c:pt>
                <c:pt idx="2984">
                  <c:v>0.97515324341943599</c:v>
                </c:pt>
                <c:pt idx="2985">
                  <c:v>0.97515324341943599</c:v>
                </c:pt>
                <c:pt idx="2986">
                  <c:v>0.97515324341943599</c:v>
                </c:pt>
                <c:pt idx="2987">
                  <c:v>0.97515324341943599</c:v>
                </c:pt>
                <c:pt idx="2988">
                  <c:v>0.97515324341943599</c:v>
                </c:pt>
                <c:pt idx="2989">
                  <c:v>0.97515324341943599</c:v>
                </c:pt>
                <c:pt idx="2990">
                  <c:v>0.97515324341943599</c:v>
                </c:pt>
                <c:pt idx="2991">
                  <c:v>0.97515324341943599</c:v>
                </c:pt>
                <c:pt idx="2992">
                  <c:v>0.97515324341943599</c:v>
                </c:pt>
                <c:pt idx="2993">
                  <c:v>0.97515324341943599</c:v>
                </c:pt>
                <c:pt idx="2994">
                  <c:v>0.97515324341943599</c:v>
                </c:pt>
                <c:pt idx="2995">
                  <c:v>0.97515324341943599</c:v>
                </c:pt>
                <c:pt idx="2996">
                  <c:v>0.97515324341943599</c:v>
                </c:pt>
                <c:pt idx="2997">
                  <c:v>0.97515324341943599</c:v>
                </c:pt>
                <c:pt idx="2998">
                  <c:v>0.97515324341943599</c:v>
                </c:pt>
                <c:pt idx="2999">
                  <c:v>0.97515324341943599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EFA-40BE-B1BF-A720A252C29A}"/>
            </c:ext>
          </c:extLst>
        </c:ser>
        <c:ser>
          <c:idx val="1"/>
          <c:order val="1"/>
          <c:tx>
            <c:strRef>
              <c:f>Iris!$D$3</c:f>
              <c:strCache>
                <c:ptCount val="1"/>
                <c:pt idx="0">
                  <c:v>eff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Iris!$B$4:$B$3003</c:f>
              <c:numCache>
                <c:formatCode>General</c:formatCode>
                <c:ptCount val="300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  <c:pt idx="1440">
                  <c:v>1440</c:v>
                </c:pt>
                <c:pt idx="1441">
                  <c:v>1441</c:v>
                </c:pt>
                <c:pt idx="1442">
                  <c:v>1442</c:v>
                </c:pt>
                <c:pt idx="1443">
                  <c:v>1443</c:v>
                </c:pt>
                <c:pt idx="1444">
                  <c:v>1444</c:v>
                </c:pt>
                <c:pt idx="1445">
                  <c:v>1445</c:v>
                </c:pt>
                <c:pt idx="1446">
                  <c:v>1446</c:v>
                </c:pt>
                <c:pt idx="1447">
                  <c:v>1447</c:v>
                </c:pt>
                <c:pt idx="1448">
                  <c:v>1448</c:v>
                </c:pt>
                <c:pt idx="1449">
                  <c:v>1449</c:v>
                </c:pt>
                <c:pt idx="1450">
                  <c:v>1450</c:v>
                </c:pt>
                <c:pt idx="1451">
                  <c:v>1451</c:v>
                </c:pt>
                <c:pt idx="1452">
                  <c:v>1452</c:v>
                </c:pt>
                <c:pt idx="1453">
                  <c:v>1453</c:v>
                </c:pt>
                <c:pt idx="1454">
                  <c:v>1454</c:v>
                </c:pt>
                <c:pt idx="1455">
                  <c:v>1455</c:v>
                </c:pt>
                <c:pt idx="1456">
                  <c:v>1456</c:v>
                </c:pt>
                <c:pt idx="1457">
                  <c:v>1457</c:v>
                </c:pt>
                <c:pt idx="1458">
                  <c:v>1458</c:v>
                </c:pt>
                <c:pt idx="1459">
                  <c:v>1459</c:v>
                </c:pt>
                <c:pt idx="1460">
                  <c:v>1460</c:v>
                </c:pt>
                <c:pt idx="1461">
                  <c:v>1461</c:v>
                </c:pt>
                <c:pt idx="1462">
                  <c:v>1462</c:v>
                </c:pt>
                <c:pt idx="1463">
                  <c:v>1463</c:v>
                </c:pt>
                <c:pt idx="1464">
                  <c:v>1464</c:v>
                </c:pt>
                <c:pt idx="1465">
                  <c:v>1465</c:v>
                </c:pt>
                <c:pt idx="1466">
                  <c:v>1466</c:v>
                </c:pt>
                <c:pt idx="1467">
                  <c:v>1467</c:v>
                </c:pt>
                <c:pt idx="1468">
                  <c:v>1468</c:v>
                </c:pt>
                <c:pt idx="1469">
                  <c:v>1469</c:v>
                </c:pt>
                <c:pt idx="1470">
                  <c:v>1470</c:v>
                </c:pt>
                <c:pt idx="1471">
                  <c:v>1471</c:v>
                </c:pt>
                <c:pt idx="1472">
                  <c:v>1472</c:v>
                </c:pt>
                <c:pt idx="1473">
                  <c:v>1473</c:v>
                </c:pt>
                <c:pt idx="1474">
                  <c:v>1474</c:v>
                </c:pt>
                <c:pt idx="1475">
                  <c:v>1475</c:v>
                </c:pt>
                <c:pt idx="1476">
                  <c:v>1476</c:v>
                </c:pt>
                <c:pt idx="1477">
                  <c:v>1477</c:v>
                </c:pt>
                <c:pt idx="1478">
                  <c:v>1478</c:v>
                </c:pt>
                <c:pt idx="1479">
                  <c:v>1479</c:v>
                </c:pt>
                <c:pt idx="1480">
                  <c:v>1480</c:v>
                </c:pt>
                <c:pt idx="1481">
                  <c:v>1481</c:v>
                </c:pt>
                <c:pt idx="1482">
                  <c:v>1482</c:v>
                </c:pt>
                <c:pt idx="1483">
                  <c:v>1483</c:v>
                </c:pt>
                <c:pt idx="1484">
                  <c:v>1484</c:v>
                </c:pt>
                <c:pt idx="1485">
                  <c:v>1485</c:v>
                </c:pt>
                <c:pt idx="1486">
                  <c:v>1486</c:v>
                </c:pt>
                <c:pt idx="1487">
                  <c:v>1487</c:v>
                </c:pt>
                <c:pt idx="1488">
                  <c:v>1488</c:v>
                </c:pt>
                <c:pt idx="1489">
                  <c:v>1489</c:v>
                </c:pt>
                <c:pt idx="1490">
                  <c:v>1490</c:v>
                </c:pt>
                <c:pt idx="1491">
                  <c:v>1491</c:v>
                </c:pt>
                <c:pt idx="1492">
                  <c:v>1492</c:v>
                </c:pt>
                <c:pt idx="1493">
                  <c:v>1493</c:v>
                </c:pt>
                <c:pt idx="1494">
                  <c:v>1494</c:v>
                </c:pt>
                <c:pt idx="1495">
                  <c:v>1495</c:v>
                </c:pt>
                <c:pt idx="1496">
                  <c:v>1496</c:v>
                </c:pt>
                <c:pt idx="1497">
                  <c:v>1497</c:v>
                </c:pt>
                <c:pt idx="1498">
                  <c:v>1498</c:v>
                </c:pt>
                <c:pt idx="1499">
                  <c:v>1499</c:v>
                </c:pt>
                <c:pt idx="1500">
                  <c:v>1500</c:v>
                </c:pt>
                <c:pt idx="1501">
                  <c:v>1501</c:v>
                </c:pt>
                <c:pt idx="1502">
                  <c:v>1502</c:v>
                </c:pt>
                <c:pt idx="1503">
                  <c:v>1503</c:v>
                </c:pt>
                <c:pt idx="1504">
                  <c:v>1504</c:v>
                </c:pt>
                <c:pt idx="1505">
                  <c:v>1505</c:v>
                </c:pt>
                <c:pt idx="1506">
                  <c:v>1506</c:v>
                </c:pt>
                <c:pt idx="1507">
                  <c:v>1507</c:v>
                </c:pt>
                <c:pt idx="1508">
                  <c:v>1508</c:v>
                </c:pt>
                <c:pt idx="1509">
                  <c:v>1509</c:v>
                </c:pt>
                <c:pt idx="1510">
                  <c:v>1510</c:v>
                </c:pt>
                <c:pt idx="1511">
                  <c:v>1511</c:v>
                </c:pt>
                <c:pt idx="1512">
                  <c:v>1512</c:v>
                </c:pt>
                <c:pt idx="1513">
                  <c:v>1513</c:v>
                </c:pt>
                <c:pt idx="1514">
                  <c:v>1514</c:v>
                </c:pt>
                <c:pt idx="1515">
                  <c:v>1515</c:v>
                </c:pt>
                <c:pt idx="1516">
                  <c:v>1516</c:v>
                </c:pt>
                <c:pt idx="1517">
                  <c:v>1517</c:v>
                </c:pt>
                <c:pt idx="1518">
                  <c:v>1518</c:v>
                </c:pt>
                <c:pt idx="1519">
                  <c:v>1519</c:v>
                </c:pt>
                <c:pt idx="1520">
                  <c:v>1520</c:v>
                </c:pt>
                <c:pt idx="1521">
                  <c:v>1521</c:v>
                </c:pt>
                <c:pt idx="1522">
                  <c:v>1522</c:v>
                </c:pt>
                <c:pt idx="1523">
                  <c:v>1523</c:v>
                </c:pt>
                <c:pt idx="1524">
                  <c:v>1524</c:v>
                </c:pt>
                <c:pt idx="1525">
                  <c:v>1525</c:v>
                </c:pt>
                <c:pt idx="1526">
                  <c:v>1526</c:v>
                </c:pt>
                <c:pt idx="1527">
                  <c:v>1527</c:v>
                </c:pt>
                <c:pt idx="1528">
                  <c:v>1528</c:v>
                </c:pt>
                <c:pt idx="1529">
                  <c:v>1529</c:v>
                </c:pt>
                <c:pt idx="1530">
                  <c:v>1530</c:v>
                </c:pt>
                <c:pt idx="1531">
                  <c:v>1531</c:v>
                </c:pt>
                <c:pt idx="1532">
                  <c:v>1532</c:v>
                </c:pt>
                <c:pt idx="1533">
                  <c:v>1533</c:v>
                </c:pt>
                <c:pt idx="1534">
                  <c:v>1534</c:v>
                </c:pt>
                <c:pt idx="1535">
                  <c:v>1535</c:v>
                </c:pt>
                <c:pt idx="1536">
                  <c:v>1536</c:v>
                </c:pt>
                <c:pt idx="1537">
                  <c:v>1537</c:v>
                </c:pt>
                <c:pt idx="1538">
                  <c:v>1538</c:v>
                </c:pt>
                <c:pt idx="1539">
                  <c:v>1539</c:v>
                </c:pt>
                <c:pt idx="1540">
                  <c:v>1540</c:v>
                </c:pt>
                <c:pt idx="1541">
                  <c:v>1541</c:v>
                </c:pt>
                <c:pt idx="1542">
                  <c:v>1542</c:v>
                </c:pt>
                <c:pt idx="1543">
                  <c:v>1543</c:v>
                </c:pt>
                <c:pt idx="1544">
                  <c:v>1544</c:v>
                </c:pt>
                <c:pt idx="1545">
                  <c:v>1545</c:v>
                </c:pt>
                <c:pt idx="1546">
                  <c:v>1546</c:v>
                </c:pt>
                <c:pt idx="1547">
                  <c:v>1547</c:v>
                </c:pt>
                <c:pt idx="1548">
                  <c:v>1548</c:v>
                </c:pt>
                <c:pt idx="1549">
                  <c:v>1549</c:v>
                </c:pt>
                <c:pt idx="1550">
                  <c:v>1550</c:v>
                </c:pt>
                <c:pt idx="1551">
                  <c:v>1551</c:v>
                </c:pt>
                <c:pt idx="1552">
                  <c:v>1552</c:v>
                </c:pt>
                <c:pt idx="1553">
                  <c:v>1553</c:v>
                </c:pt>
                <c:pt idx="1554">
                  <c:v>1554</c:v>
                </c:pt>
                <c:pt idx="1555">
                  <c:v>1555</c:v>
                </c:pt>
                <c:pt idx="1556">
                  <c:v>1556</c:v>
                </c:pt>
                <c:pt idx="1557">
                  <c:v>1557</c:v>
                </c:pt>
                <c:pt idx="1558">
                  <c:v>1558</c:v>
                </c:pt>
                <c:pt idx="1559">
                  <c:v>1559</c:v>
                </c:pt>
                <c:pt idx="1560">
                  <c:v>1560</c:v>
                </c:pt>
                <c:pt idx="1561">
                  <c:v>1561</c:v>
                </c:pt>
                <c:pt idx="1562">
                  <c:v>1562</c:v>
                </c:pt>
                <c:pt idx="1563">
                  <c:v>1563</c:v>
                </c:pt>
                <c:pt idx="1564">
                  <c:v>1564</c:v>
                </c:pt>
                <c:pt idx="1565">
                  <c:v>1565</c:v>
                </c:pt>
                <c:pt idx="1566">
                  <c:v>1566</c:v>
                </c:pt>
                <c:pt idx="1567">
                  <c:v>1567</c:v>
                </c:pt>
                <c:pt idx="1568">
                  <c:v>1568</c:v>
                </c:pt>
                <c:pt idx="1569">
                  <c:v>1569</c:v>
                </c:pt>
                <c:pt idx="1570">
                  <c:v>1570</c:v>
                </c:pt>
                <c:pt idx="1571">
                  <c:v>1571</c:v>
                </c:pt>
                <c:pt idx="1572">
                  <c:v>1572</c:v>
                </c:pt>
                <c:pt idx="1573">
                  <c:v>1573</c:v>
                </c:pt>
                <c:pt idx="1574">
                  <c:v>1574</c:v>
                </c:pt>
                <c:pt idx="1575">
                  <c:v>1575</c:v>
                </c:pt>
                <c:pt idx="1576">
                  <c:v>1576</c:v>
                </c:pt>
                <c:pt idx="1577">
                  <c:v>1577</c:v>
                </c:pt>
                <c:pt idx="1578">
                  <c:v>1578</c:v>
                </c:pt>
                <c:pt idx="1579">
                  <c:v>1579</c:v>
                </c:pt>
                <c:pt idx="1580">
                  <c:v>1580</c:v>
                </c:pt>
                <c:pt idx="1581">
                  <c:v>1581</c:v>
                </c:pt>
                <c:pt idx="1582">
                  <c:v>1582</c:v>
                </c:pt>
                <c:pt idx="1583">
                  <c:v>1583</c:v>
                </c:pt>
                <c:pt idx="1584">
                  <c:v>1584</c:v>
                </c:pt>
                <c:pt idx="1585">
                  <c:v>1585</c:v>
                </c:pt>
                <c:pt idx="1586">
                  <c:v>1586</c:v>
                </c:pt>
                <c:pt idx="1587">
                  <c:v>1587</c:v>
                </c:pt>
                <c:pt idx="1588">
                  <c:v>1588</c:v>
                </c:pt>
                <c:pt idx="1589">
                  <c:v>1589</c:v>
                </c:pt>
                <c:pt idx="1590">
                  <c:v>1590</c:v>
                </c:pt>
                <c:pt idx="1591">
                  <c:v>1591</c:v>
                </c:pt>
                <c:pt idx="1592">
                  <c:v>1592</c:v>
                </c:pt>
                <c:pt idx="1593">
                  <c:v>1593</c:v>
                </c:pt>
                <c:pt idx="1594">
                  <c:v>1594</c:v>
                </c:pt>
                <c:pt idx="1595">
                  <c:v>1595</c:v>
                </c:pt>
                <c:pt idx="1596">
                  <c:v>1596</c:v>
                </c:pt>
                <c:pt idx="1597">
                  <c:v>1597</c:v>
                </c:pt>
                <c:pt idx="1598">
                  <c:v>1598</c:v>
                </c:pt>
                <c:pt idx="1599">
                  <c:v>1599</c:v>
                </c:pt>
                <c:pt idx="1600">
                  <c:v>1600</c:v>
                </c:pt>
                <c:pt idx="1601">
                  <c:v>1601</c:v>
                </c:pt>
                <c:pt idx="1602">
                  <c:v>1602</c:v>
                </c:pt>
                <c:pt idx="1603">
                  <c:v>1603</c:v>
                </c:pt>
                <c:pt idx="1604">
                  <c:v>1604</c:v>
                </c:pt>
                <c:pt idx="1605">
                  <c:v>1605</c:v>
                </c:pt>
                <c:pt idx="1606">
                  <c:v>1606</c:v>
                </c:pt>
                <c:pt idx="1607">
                  <c:v>1607</c:v>
                </c:pt>
                <c:pt idx="1608">
                  <c:v>1608</c:v>
                </c:pt>
                <c:pt idx="1609">
                  <c:v>1609</c:v>
                </c:pt>
                <c:pt idx="1610">
                  <c:v>1610</c:v>
                </c:pt>
                <c:pt idx="1611">
                  <c:v>1611</c:v>
                </c:pt>
                <c:pt idx="1612">
                  <c:v>1612</c:v>
                </c:pt>
                <c:pt idx="1613">
                  <c:v>1613</c:v>
                </c:pt>
                <c:pt idx="1614">
                  <c:v>1614</c:v>
                </c:pt>
                <c:pt idx="1615">
                  <c:v>1615</c:v>
                </c:pt>
                <c:pt idx="1616">
                  <c:v>1616</c:v>
                </c:pt>
                <c:pt idx="1617">
                  <c:v>1617</c:v>
                </c:pt>
                <c:pt idx="1618">
                  <c:v>1618</c:v>
                </c:pt>
                <c:pt idx="1619">
                  <c:v>1619</c:v>
                </c:pt>
                <c:pt idx="1620">
                  <c:v>1620</c:v>
                </c:pt>
                <c:pt idx="1621">
                  <c:v>1621</c:v>
                </c:pt>
                <c:pt idx="1622">
                  <c:v>1622</c:v>
                </c:pt>
                <c:pt idx="1623">
                  <c:v>1623</c:v>
                </c:pt>
                <c:pt idx="1624">
                  <c:v>1624</c:v>
                </c:pt>
                <c:pt idx="1625">
                  <c:v>1625</c:v>
                </c:pt>
                <c:pt idx="1626">
                  <c:v>1626</c:v>
                </c:pt>
                <c:pt idx="1627">
                  <c:v>1627</c:v>
                </c:pt>
                <c:pt idx="1628">
                  <c:v>1628</c:v>
                </c:pt>
                <c:pt idx="1629">
                  <c:v>1629</c:v>
                </c:pt>
                <c:pt idx="1630">
                  <c:v>1630</c:v>
                </c:pt>
                <c:pt idx="1631">
                  <c:v>1631</c:v>
                </c:pt>
                <c:pt idx="1632">
                  <c:v>1632</c:v>
                </c:pt>
                <c:pt idx="1633">
                  <c:v>1633</c:v>
                </c:pt>
                <c:pt idx="1634">
                  <c:v>1634</c:v>
                </c:pt>
                <c:pt idx="1635">
                  <c:v>1635</c:v>
                </c:pt>
                <c:pt idx="1636">
                  <c:v>1636</c:v>
                </c:pt>
                <c:pt idx="1637">
                  <c:v>1637</c:v>
                </c:pt>
                <c:pt idx="1638">
                  <c:v>1638</c:v>
                </c:pt>
                <c:pt idx="1639">
                  <c:v>1639</c:v>
                </c:pt>
                <c:pt idx="1640">
                  <c:v>1640</c:v>
                </c:pt>
                <c:pt idx="1641">
                  <c:v>1641</c:v>
                </c:pt>
                <c:pt idx="1642">
                  <c:v>1642</c:v>
                </c:pt>
                <c:pt idx="1643">
                  <c:v>1643</c:v>
                </c:pt>
                <c:pt idx="1644">
                  <c:v>1644</c:v>
                </c:pt>
                <c:pt idx="1645">
                  <c:v>1645</c:v>
                </c:pt>
                <c:pt idx="1646">
                  <c:v>1646</c:v>
                </c:pt>
                <c:pt idx="1647">
                  <c:v>1647</c:v>
                </c:pt>
                <c:pt idx="1648">
                  <c:v>1648</c:v>
                </c:pt>
                <c:pt idx="1649">
                  <c:v>1649</c:v>
                </c:pt>
                <c:pt idx="1650">
                  <c:v>1650</c:v>
                </c:pt>
                <c:pt idx="1651">
                  <c:v>1651</c:v>
                </c:pt>
                <c:pt idx="1652">
                  <c:v>1652</c:v>
                </c:pt>
                <c:pt idx="1653">
                  <c:v>1653</c:v>
                </c:pt>
                <c:pt idx="1654">
                  <c:v>1654</c:v>
                </c:pt>
                <c:pt idx="1655">
                  <c:v>1655</c:v>
                </c:pt>
                <c:pt idx="1656">
                  <c:v>1656</c:v>
                </c:pt>
                <c:pt idx="1657">
                  <c:v>1657</c:v>
                </c:pt>
                <c:pt idx="1658">
                  <c:v>1658</c:v>
                </c:pt>
                <c:pt idx="1659">
                  <c:v>1659</c:v>
                </c:pt>
                <c:pt idx="1660">
                  <c:v>1660</c:v>
                </c:pt>
                <c:pt idx="1661">
                  <c:v>1661</c:v>
                </c:pt>
                <c:pt idx="1662">
                  <c:v>1662</c:v>
                </c:pt>
                <c:pt idx="1663">
                  <c:v>1663</c:v>
                </c:pt>
                <c:pt idx="1664">
                  <c:v>1664</c:v>
                </c:pt>
                <c:pt idx="1665">
                  <c:v>1665</c:v>
                </c:pt>
                <c:pt idx="1666">
                  <c:v>1666</c:v>
                </c:pt>
                <c:pt idx="1667">
                  <c:v>1667</c:v>
                </c:pt>
                <c:pt idx="1668">
                  <c:v>1668</c:v>
                </c:pt>
                <c:pt idx="1669">
                  <c:v>1669</c:v>
                </c:pt>
                <c:pt idx="1670">
                  <c:v>1670</c:v>
                </c:pt>
                <c:pt idx="1671">
                  <c:v>1671</c:v>
                </c:pt>
                <c:pt idx="1672">
                  <c:v>1672</c:v>
                </c:pt>
                <c:pt idx="1673">
                  <c:v>1673</c:v>
                </c:pt>
                <c:pt idx="1674">
                  <c:v>1674</c:v>
                </c:pt>
                <c:pt idx="1675">
                  <c:v>1675</c:v>
                </c:pt>
                <c:pt idx="1676">
                  <c:v>1676</c:v>
                </c:pt>
                <c:pt idx="1677">
                  <c:v>1677</c:v>
                </c:pt>
                <c:pt idx="1678">
                  <c:v>1678</c:v>
                </c:pt>
                <c:pt idx="1679">
                  <c:v>1679</c:v>
                </c:pt>
                <c:pt idx="1680">
                  <c:v>1680</c:v>
                </c:pt>
                <c:pt idx="1681">
                  <c:v>1681</c:v>
                </c:pt>
                <c:pt idx="1682">
                  <c:v>1682</c:v>
                </c:pt>
                <c:pt idx="1683">
                  <c:v>1683</c:v>
                </c:pt>
                <c:pt idx="1684">
                  <c:v>1684</c:v>
                </c:pt>
                <c:pt idx="1685">
                  <c:v>1685</c:v>
                </c:pt>
                <c:pt idx="1686">
                  <c:v>1686</c:v>
                </c:pt>
                <c:pt idx="1687">
                  <c:v>1687</c:v>
                </c:pt>
                <c:pt idx="1688">
                  <c:v>1688</c:v>
                </c:pt>
                <c:pt idx="1689">
                  <c:v>1689</c:v>
                </c:pt>
                <c:pt idx="1690">
                  <c:v>1690</c:v>
                </c:pt>
                <c:pt idx="1691">
                  <c:v>1691</c:v>
                </c:pt>
                <c:pt idx="1692">
                  <c:v>1692</c:v>
                </c:pt>
                <c:pt idx="1693">
                  <c:v>1693</c:v>
                </c:pt>
                <c:pt idx="1694">
                  <c:v>1694</c:v>
                </c:pt>
                <c:pt idx="1695">
                  <c:v>1695</c:v>
                </c:pt>
                <c:pt idx="1696">
                  <c:v>1696</c:v>
                </c:pt>
                <c:pt idx="1697">
                  <c:v>1697</c:v>
                </c:pt>
                <c:pt idx="1698">
                  <c:v>1698</c:v>
                </c:pt>
                <c:pt idx="1699">
                  <c:v>1699</c:v>
                </c:pt>
                <c:pt idx="1700">
                  <c:v>1700</c:v>
                </c:pt>
                <c:pt idx="1701">
                  <c:v>1701</c:v>
                </c:pt>
                <c:pt idx="1702">
                  <c:v>1702</c:v>
                </c:pt>
                <c:pt idx="1703">
                  <c:v>1703</c:v>
                </c:pt>
                <c:pt idx="1704">
                  <c:v>1704</c:v>
                </c:pt>
                <c:pt idx="1705">
                  <c:v>1705</c:v>
                </c:pt>
                <c:pt idx="1706">
                  <c:v>1706</c:v>
                </c:pt>
                <c:pt idx="1707">
                  <c:v>1707</c:v>
                </c:pt>
                <c:pt idx="1708">
                  <c:v>1708</c:v>
                </c:pt>
                <c:pt idx="1709">
                  <c:v>1709</c:v>
                </c:pt>
                <c:pt idx="1710">
                  <c:v>1710</c:v>
                </c:pt>
                <c:pt idx="1711">
                  <c:v>1711</c:v>
                </c:pt>
                <c:pt idx="1712">
                  <c:v>1712</c:v>
                </c:pt>
                <c:pt idx="1713">
                  <c:v>1713</c:v>
                </c:pt>
                <c:pt idx="1714">
                  <c:v>1714</c:v>
                </c:pt>
                <c:pt idx="1715">
                  <c:v>1715</c:v>
                </c:pt>
                <c:pt idx="1716">
                  <c:v>1716</c:v>
                </c:pt>
                <c:pt idx="1717">
                  <c:v>1717</c:v>
                </c:pt>
                <c:pt idx="1718">
                  <c:v>1718</c:v>
                </c:pt>
                <c:pt idx="1719">
                  <c:v>1719</c:v>
                </c:pt>
                <c:pt idx="1720">
                  <c:v>1720</c:v>
                </c:pt>
                <c:pt idx="1721">
                  <c:v>1721</c:v>
                </c:pt>
                <c:pt idx="1722">
                  <c:v>1722</c:v>
                </c:pt>
                <c:pt idx="1723">
                  <c:v>1723</c:v>
                </c:pt>
                <c:pt idx="1724">
                  <c:v>1724</c:v>
                </c:pt>
                <c:pt idx="1725">
                  <c:v>1725</c:v>
                </c:pt>
                <c:pt idx="1726">
                  <c:v>1726</c:v>
                </c:pt>
                <c:pt idx="1727">
                  <c:v>1727</c:v>
                </c:pt>
                <c:pt idx="1728">
                  <c:v>1728</c:v>
                </c:pt>
                <c:pt idx="1729">
                  <c:v>1729</c:v>
                </c:pt>
                <c:pt idx="1730">
                  <c:v>1730</c:v>
                </c:pt>
                <c:pt idx="1731">
                  <c:v>1731</c:v>
                </c:pt>
                <c:pt idx="1732">
                  <c:v>1732</c:v>
                </c:pt>
                <c:pt idx="1733">
                  <c:v>1733</c:v>
                </c:pt>
                <c:pt idx="1734">
                  <c:v>1734</c:v>
                </c:pt>
                <c:pt idx="1735">
                  <c:v>1735</c:v>
                </c:pt>
                <c:pt idx="1736">
                  <c:v>1736</c:v>
                </c:pt>
                <c:pt idx="1737">
                  <c:v>1737</c:v>
                </c:pt>
                <c:pt idx="1738">
                  <c:v>1738</c:v>
                </c:pt>
                <c:pt idx="1739">
                  <c:v>1739</c:v>
                </c:pt>
                <c:pt idx="1740">
                  <c:v>1740</c:v>
                </c:pt>
                <c:pt idx="1741">
                  <c:v>1741</c:v>
                </c:pt>
                <c:pt idx="1742">
                  <c:v>1742</c:v>
                </c:pt>
                <c:pt idx="1743">
                  <c:v>1743</c:v>
                </c:pt>
                <c:pt idx="1744">
                  <c:v>1744</c:v>
                </c:pt>
                <c:pt idx="1745">
                  <c:v>1745</c:v>
                </c:pt>
                <c:pt idx="1746">
                  <c:v>1746</c:v>
                </c:pt>
                <c:pt idx="1747">
                  <c:v>1747</c:v>
                </c:pt>
                <c:pt idx="1748">
                  <c:v>1748</c:v>
                </c:pt>
                <c:pt idx="1749">
                  <c:v>1749</c:v>
                </c:pt>
                <c:pt idx="1750">
                  <c:v>1750</c:v>
                </c:pt>
                <c:pt idx="1751">
                  <c:v>1751</c:v>
                </c:pt>
                <c:pt idx="1752">
                  <c:v>1752</c:v>
                </c:pt>
                <c:pt idx="1753">
                  <c:v>1753</c:v>
                </c:pt>
                <c:pt idx="1754">
                  <c:v>1754</c:v>
                </c:pt>
                <c:pt idx="1755">
                  <c:v>1755</c:v>
                </c:pt>
                <c:pt idx="1756">
                  <c:v>1756</c:v>
                </c:pt>
                <c:pt idx="1757">
                  <c:v>1757</c:v>
                </c:pt>
                <c:pt idx="1758">
                  <c:v>1758</c:v>
                </c:pt>
                <c:pt idx="1759">
                  <c:v>1759</c:v>
                </c:pt>
                <c:pt idx="1760">
                  <c:v>1760</c:v>
                </c:pt>
                <c:pt idx="1761">
                  <c:v>1761</c:v>
                </c:pt>
                <c:pt idx="1762">
                  <c:v>1762</c:v>
                </c:pt>
                <c:pt idx="1763">
                  <c:v>1763</c:v>
                </c:pt>
                <c:pt idx="1764">
                  <c:v>1764</c:v>
                </c:pt>
                <c:pt idx="1765">
                  <c:v>1765</c:v>
                </c:pt>
                <c:pt idx="1766">
                  <c:v>1766</c:v>
                </c:pt>
                <c:pt idx="1767">
                  <c:v>1767</c:v>
                </c:pt>
                <c:pt idx="1768">
                  <c:v>1768</c:v>
                </c:pt>
                <c:pt idx="1769">
                  <c:v>1769</c:v>
                </c:pt>
                <c:pt idx="1770">
                  <c:v>1770</c:v>
                </c:pt>
                <c:pt idx="1771">
                  <c:v>1771</c:v>
                </c:pt>
                <c:pt idx="1772">
                  <c:v>1772</c:v>
                </c:pt>
                <c:pt idx="1773">
                  <c:v>1773</c:v>
                </c:pt>
                <c:pt idx="1774">
                  <c:v>1774</c:v>
                </c:pt>
                <c:pt idx="1775">
                  <c:v>1775</c:v>
                </c:pt>
                <c:pt idx="1776">
                  <c:v>1776</c:v>
                </c:pt>
                <c:pt idx="1777">
                  <c:v>1777</c:v>
                </c:pt>
                <c:pt idx="1778">
                  <c:v>1778</c:v>
                </c:pt>
                <c:pt idx="1779">
                  <c:v>1779</c:v>
                </c:pt>
                <c:pt idx="1780">
                  <c:v>1780</c:v>
                </c:pt>
                <c:pt idx="1781">
                  <c:v>1781</c:v>
                </c:pt>
                <c:pt idx="1782">
                  <c:v>1782</c:v>
                </c:pt>
                <c:pt idx="1783">
                  <c:v>1783</c:v>
                </c:pt>
                <c:pt idx="1784">
                  <c:v>1784</c:v>
                </c:pt>
                <c:pt idx="1785">
                  <c:v>1785</c:v>
                </c:pt>
                <c:pt idx="1786">
                  <c:v>1786</c:v>
                </c:pt>
                <c:pt idx="1787">
                  <c:v>1787</c:v>
                </c:pt>
                <c:pt idx="1788">
                  <c:v>1788</c:v>
                </c:pt>
                <c:pt idx="1789">
                  <c:v>1789</c:v>
                </c:pt>
                <c:pt idx="1790">
                  <c:v>1790</c:v>
                </c:pt>
                <c:pt idx="1791">
                  <c:v>1791</c:v>
                </c:pt>
                <c:pt idx="1792">
                  <c:v>1792</c:v>
                </c:pt>
                <c:pt idx="1793">
                  <c:v>1793</c:v>
                </c:pt>
                <c:pt idx="1794">
                  <c:v>1794</c:v>
                </c:pt>
                <c:pt idx="1795">
                  <c:v>1795</c:v>
                </c:pt>
                <c:pt idx="1796">
                  <c:v>1796</c:v>
                </c:pt>
                <c:pt idx="1797">
                  <c:v>1797</c:v>
                </c:pt>
                <c:pt idx="1798">
                  <c:v>1798</c:v>
                </c:pt>
                <c:pt idx="1799">
                  <c:v>1799</c:v>
                </c:pt>
                <c:pt idx="1800">
                  <c:v>1800</c:v>
                </c:pt>
                <c:pt idx="1801">
                  <c:v>1801</c:v>
                </c:pt>
                <c:pt idx="1802">
                  <c:v>1802</c:v>
                </c:pt>
                <c:pt idx="1803">
                  <c:v>1803</c:v>
                </c:pt>
                <c:pt idx="1804">
                  <c:v>1804</c:v>
                </c:pt>
                <c:pt idx="1805">
                  <c:v>1805</c:v>
                </c:pt>
                <c:pt idx="1806">
                  <c:v>1806</c:v>
                </c:pt>
                <c:pt idx="1807">
                  <c:v>1807</c:v>
                </c:pt>
                <c:pt idx="1808">
                  <c:v>1808</c:v>
                </c:pt>
                <c:pt idx="1809">
                  <c:v>1809</c:v>
                </c:pt>
                <c:pt idx="1810">
                  <c:v>1810</c:v>
                </c:pt>
                <c:pt idx="1811">
                  <c:v>1811</c:v>
                </c:pt>
                <c:pt idx="1812">
                  <c:v>1812</c:v>
                </c:pt>
                <c:pt idx="1813">
                  <c:v>1813</c:v>
                </c:pt>
                <c:pt idx="1814">
                  <c:v>1814</c:v>
                </c:pt>
                <c:pt idx="1815">
                  <c:v>1815</c:v>
                </c:pt>
                <c:pt idx="1816">
                  <c:v>1816</c:v>
                </c:pt>
                <c:pt idx="1817">
                  <c:v>1817</c:v>
                </c:pt>
                <c:pt idx="1818">
                  <c:v>1818</c:v>
                </c:pt>
                <c:pt idx="1819">
                  <c:v>1819</c:v>
                </c:pt>
                <c:pt idx="1820">
                  <c:v>1820</c:v>
                </c:pt>
                <c:pt idx="1821">
                  <c:v>1821</c:v>
                </c:pt>
                <c:pt idx="1822">
                  <c:v>1822</c:v>
                </c:pt>
                <c:pt idx="1823">
                  <c:v>1823</c:v>
                </c:pt>
                <c:pt idx="1824">
                  <c:v>1824</c:v>
                </c:pt>
                <c:pt idx="1825">
                  <c:v>1825</c:v>
                </c:pt>
                <c:pt idx="1826">
                  <c:v>1826</c:v>
                </c:pt>
                <c:pt idx="1827">
                  <c:v>1827</c:v>
                </c:pt>
                <c:pt idx="1828">
                  <c:v>1828</c:v>
                </c:pt>
                <c:pt idx="1829">
                  <c:v>1829</c:v>
                </c:pt>
                <c:pt idx="1830">
                  <c:v>1830</c:v>
                </c:pt>
                <c:pt idx="1831">
                  <c:v>1831</c:v>
                </c:pt>
                <c:pt idx="1832">
                  <c:v>1832</c:v>
                </c:pt>
                <c:pt idx="1833">
                  <c:v>1833</c:v>
                </c:pt>
                <c:pt idx="1834">
                  <c:v>1834</c:v>
                </c:pt>
                <c:pt idx="1835">
                  <c:v>1835</c:v>
                </c:pt>
                <c:pt idx="1836">
                  <c:v>1836</c:v>
                </c:pt>
                <c:pt idx="1837">
                  <c:v>1837</c:v>
                </c:pt>
                <c:pt idx="1838">
                  <c:v>1838</c:v>
                </c:pt>
                <c:pt idx="1839">
                  <c:v>1839</c:v>
                </c:pt>
                <c:pt idx="1840">
                  <c:v>1840</c:v>
                </c:pt>
                <c:pt idx="1841">
                  <c:v>1841</c:v>
                </c:pt>
                <c:pt idx="1842">
                  <c:v>1842</c:v>
                </c:pt>
                <c:pt idx="1843">
                  <c:v>1843</c:v>
                </c:pt>
                <c:pt idx="1844">
                  <c:v>1844</c:v>
                </c:pt>
                <c:pt idx="1845">
                  <c:v>1845</c:v>
                </c:pt>
                <c:pt idx="1846">
                  <c:v>1846</c:v>
                </c:pt>
                <c:pt idx="1847">
                  <c:v>1847</c:v>
                </c:pt>
                <c:pt idx="1848">
                  <c:v>1848</c:v>
                </c:pt>
                <c:pt idx="1849">
                  <c:v>1849</c:v>
                </c:pt>
                <c:pt idx="1850">
                  <c:v>1850</c:v>
                </c:pt>
                <c:pt idx="1851">
                  <c:v>1851</c:v>
                </c:pt>
                <c:pt idx="1852">
                  <c:v>1852</c:v>
                </c:pt>
                <c:pt idx="1853">
                  <c:v>1853</c:v>
                </c:pt>
                <c:pt idx="1854">
                  <c:v>1854</c:v>
                </c:pt>
                <c:pt idx="1855">
                  <c:v>1855</c:v>
                </c:pt>
                <c:pt idx="1856">
                  <c:v>1856</c:v>
                </c:pt>
                <c:pt idx="1857">
                  <c:v>1857</c:v>
                </c:pt>
                <c:pt idx="1858">
                  <c:v>1858</c:v>
                </c:pt>
                <c:pt idx="1859">
                  <c:v>1859</c:v>
                </c:pt>
                <c:pt idx="1860">
                  <c:v>1860</c:v>
                </c:pt>
                <c:pt idx="1861">
                  <c:v>1861</c:v>
                </c:pt>
                <c:pt idx="1862">
                  <c:v>1862</c:v>
                </c:pt>
                <c:pt idx="1863">
                  <c:v>1863</c:v>
                </c:pt>
                <c:pt idx="1864">
                  <c:v>1864</c:v>
                </c:pt>
                <c:pt idx="1865">
                  <c:v>1865</c:v>
                </c:pt>
                <c:pt idx="1866">
                  <c:v>1866</c:v>
                </c:pt>
                <c:pt idx="1867">
                  <c:v>1867</c:v>
                </c:pt>
                <c:pt idx="1868">
                  <c:v>1868</c:v>
                </c:pt>
                <c:pt idx="1869">
                  <c:v>1869</c:v>
                </c:pt>
                <c:pt idx="1870">
                  <c:v>1870</c:v>
                </c:pt>
                <c:pt idx="1871">
                  <c:v>1871</c:v>
                </c:pt>
                <c:pt idx="1872">
                  <c:v>1872</c:v>
                </c:pt>
                <c:pt idx="1873">
                  <c:v>1873</c:v>
                </c:pt>
                <c:pt idx="1874">
                  <c:v>1874</c:v>
                </c:pt>
                <c:pt idx="1875">
                  <c:v>1875</c:v>
                </c:pt>
                <c:pt idx="1876">
                  <c:v>1876</c:v>
                </c:pt>
                <c:pt idx="1877">
                  <c:v>1877</c:v>
                </c:pt>
                <c:pt idx="1878">
                  <c:v>1878</c:v>
                </c:pt>
                <c:pt idx="1879">
                  <c:v>1879</c:v>
                </c:pt>
                <c:pt idx="1880">
                  <c:v>1880</c:v>
                </c:pt>
                <c:pt idx="1881">
                  <c:v>1881</c:v>
                </c:pt>
                <c:pt idx="1882">
                  <c:v>1882</c:v>
                </c:pt>
                <c:pt idx="1883">
                  <c:v>1883</c:v>
                </c:pt>
                <c:pt idx="1884">
                  <c:v>1884</c:v>
                </c:pt>
                <c:pt idx="1885">
                  <c:v>1885</c:v>
                </c:pt>
                <c:pt idx="1886">
                  <c:v>1886</c:v>
                </c:pt>
                <c:pt idx="1887">
                  <c:v>1887</c:v>
                </c:pt>
                <c:pt idx="1888">
                  <c:v>1888</c:v>
                </c:pt>
                <c:pt idx="1889">
                  <c:v>1889</c:v>
                </c:pt>
                <c:pt idx="1890">
                  <c:v>1890</c:v>
                </c:pt>
                <c:pt idx="1891">
                  <c:v>1891</c:v>
                </c:pt>
                <c:pt idx="1892">
                  <c:v>1892</c:v>
                </c:pt>
                <c:pt idx="1893">
                  <c:v>1893</c:v>
                </c:pt>
                <c:pt idx="1894">
                  <c:v>1894</c:v>
                </c:pt>
                <c:pt idx="1895">
                  <c:v>1895</c:v>
                </c:pt>
                <c:pt idx="1896">
                  <c:v>1896</c:v>
                </c:pt>
                <c:pt idx="1897">
                  <c:v>1897</c:v>
                </c:pt>
                <c:pt idx="1898">
                  <c:v>1898</c:v>
                </c:pt>
                <c:pt idx="1899">
                  <c:v>1899</c:v>
                </c:pt>
                <c:pt idx="1900">
                  <c:v>1900</c:v>
                </c:pt>
                <c:pt idx="1901">
                  <c:v>1901</c:v>
                </c:pt>
                <c:pt idx="1902">
                  <c:v>1902</c:v>
                </c:pt>
                <c:pt idx="1903">
                  <c:v>1903</c:v>
                </c:pt>
                <c:pt idx="1904">
                  <c:v>1904</c:v>
                </c:pt>
                <c:pt idx="1905">
                  <c:v>1905</c:v>
                </c:pt>
                <c:pt idx="1906">
                  <c:v>1906</c:v>
                </c:pt>
                <c:pt idx="1907">
                  <c:v>1907</c:v>
                </c:pt>
                <c:pt idx="1908">
                  <c:v>1908</c:v>
                </c:pt>
                <c:pt idx="1909">
                  <c:v>1909</c:v>
                </c:pt>
                <c:pt idx="1910">
                  <c:v>1910</c:v>
                </c:pt>
                <c:pt idx="1911">
                  <c:v>1911</c:v>
                </c:pt>
                <c:pt idx="1912">
                  <c:v>1912</c:v>
                </c:pt>
                <c:pt idx="1913">
                  <c:v>1913</c:v>
                </c:pt>
                <c:pt idx="1914">
                  <c:v>1914</c:v>
                </c:pt>
                <c:pt idx="1915">
                  <c:v>1915</c:v>
                </c:pt>
                <c:pt idx="1916">
                  <c:v>1916</c:v>
                </c:pt>
                <c:pt idx="1917">
                  <c:v>1917</c:v>
                </c:pt>
                <c:pt idx="1918">
                  <c:v>1918</c:v>
                </c:pt>
                <c:pt idx="1919">
                  <c:v>1919</c:v>
                </c:pt>
                <c:pt idx="1920">
                  <c:v>1920</c:v>
                </c:pt>
                <c:pt idx="1921">
                  <c:v>1921</c:v>
                </c:pt>
                <c:pt idx="1922">
                  <c:v>1922</c:v>
                </c:pt>
                <c:pt idx="1923">
                  <c:v>1923</c:v>
                </c:pt>
                <c:pt idx="1924">
                  <c:v>1924</c:v>
                </c:pt>
                <c:pt idx="1925">
                  <c:v>1925</c:v>
                </c:pt>
                <c:pt idx="1926">
                  <c:v>1926</c:v>
                </c:pt>
                <c:pt idx="1927">
                  <c:v>1927</c:v>
                </c:pt>
                <c:pt idx="1928">
                  <c:v>1928</c:v>
                </c:pt>
                <c:pt idx="1929">
                  <c:v>1929</c:v>
                </c:pt>
                <c:pt idx="1930">
                  <c:v>1930</c:v>
                </c:pt>
                <c:pt idx="1931">
                  <c:v>1931</c:v>
                </c:pt>
                <c:pt idx="1932">
                  <c:v>1932</c:v>
                </c:pt>
                <c:pt idx="1933">
                  <c:v>1933</c:v>
                </c:pt>
                <c:pt idx="1934">
                  <c:v>1934</c:v>
                </c:pt>
                <c:pt idx="1935">
                  <c:v>1935</c:v>
                </c:pt>
                <c:pt idx="1936">
                  <c:v>1936</c:v>
                </c:pt>
                <c:pt idx="1937">
                  <c:v>1937</c:v>
                </c:pt>
                <c:pt idx="1938">
                  <c:v>1938</c:v>
                </c:pt>
                <c:pt idx="1939">
                  <c:v>1939</c:v>
                </c:pt>
                <c:pt idx="1940">
                  <c:v>1940</c:v>
                </c:pt>
                <c:pt idx="1941">
                  <c:v>1941</c:v>
                </c:pt>
                <c:pt idx="1942">
                  <c:v>1942</c:v>
                </c:pt>
                <c:pt idx="1943">
                  <c:v>1943</c:v>
                </c:pt>
                <c:pt idx="1944">
                  <c:v>1944</c:v>
                </c:pt>
                <c:pt idx="1945">
                  <c:v>1945</c:v>
                </c:pt>
                <c:pt idx="1946">
                  <c:v>1946</c:v>
                </c:pt>
                <c:pt idx="1947">
                  <c:v>1947</c:v>
                </c:pt>
                <c:pt idx="1948">
                  <c:v>1948</c:v>
                </c:pt>
                <c:pt idx="1949">
                  <c:v>1949</c:v>
                </c:pt>
                <c:pt idx="1950">
                  <c:v>1950</c:v>
                </c:pt>
                <c:pt idx="1951">
                  <c:v>1951</c:v>
                </c:pt>
                <c:pt idx="1952">
                  <c:v>1952</c:v>
                </c:pt>
                <c:pt idx="1953">
                  <c:v>1953</c:v>
                </c:pt>
                <c:pt idx="1954">
                  <c:v>1954</c:v>
                </c:pt>
                <c:pt idx="1955">
                  <c:v>1955</c:v>
                </c:pt>
                <c:pt idx="1956">
                  <c:v>1956</c:v>
                </c:pt>
                <c:pt idx="1957">
                  <c:v>1957</c:v>
                </c:pt>
                <c:pt idx="1958">
                  <c:v>1958</c:v>
                </c:pt>
                <c:pt idx="1959">
                  <c:v>1959</c:v>
                </c:pt>
                <c:pt idx="1960">
                  <c:v>1960</c:v>
                </c:pt>
                <c:pt idx="1961">
                  <c:v>1961</c:v>
                </c:pt>
                <c:pt idx="1962">
                  <c:v>1962</c:v>
                </c:pt>
                <c:pt idx="1963">
                  <c:v>1963</c:v>
                </c:pt>
                <c:pt idx="1964">
                  <c:v>1964</c:v>
                </c:pt>
                <c:pt idx="1965">
                  <c:v>1965</c:v>
                </c:pt>
                <c:pt idx="1966">
                  <c:v>1966</c:v>
                </c:pt>
                <c:pt idx="1967">
                  <c:v>1967</c:v>
                </c:pt>
                <c:pt idx="1968">
                  <c:v>1968</c:v>
                </c:pt>
                <c:pt idx="1969">
                  <c:v>1969</c:v>
                </c:pt>
                <c:pt idx="1970">
                  <c:v>1970</c:v>
                </c:pt>
                <c:pt idx="1971">
                  <c:v>1971</c:v>
                </c:pt>
                <c:pt idx="1972">
                  <c:v>1972</c:v>
                </c:pt>
                <c:pt idx="1973">
                  <c:v>1973</c:v>
                </c:pt>
                <c:pt idx="1974">
                  <c:v>1974</c:v>
                </c:pt>
                <c:pt idx="1975">
                  <c:v>1975</c:v>
                </c:pt>
                <c:pt idx="1976">
                  <c:v>1976</c:v>
                </c:pt>
                <c:pt idx="1977">
                  <c:v>1977</c:v>
                </c:pt>
                <c:pt idx="1978">
                  <c:v>1978</c:v>
                </c:pt>
                <c:pt idx="1979">
                  <c:v>1979</c:v>
                </c:pt>
                <c:pt idx="1980">
                  <c:v>1980</c:v>
                </c:pt>
                <c:pt idx="1981">
                  <c:v>1981</c:v>
                </c:pt>
                <c:pt idx="1982">
                  <c:v>1982</c:v>
                </c:pt>
                <c:pt idx="1983">
                  <c:v>1983</c:v>
                </c:pt>
                <c:pt idx="1984">
                  <c:v>1984</c:v>
                </c:pt>
                <c:pt idx="1985">
                  <c:v>1985</c:v>
                </c:pt>
                <c:pt idx="1986">
                  <c:v>1986</c:v>
                </c:pt>
                <c:pt idx="1987">
                  <c:v>1987</c:v>
                </c:pt>
                <c:pt idx="1988">
                  <c:v>1988</c:v>
                </c:pt>
                <c:pt idx="1989">
                  <c:v>1989</c:v>
                </c:pt>
                <c:pt idx="1990">
                  <c:v>1990</c:v>
                </c:pt>
                <c:pt idx="1991">
                  <c:v>1991</c:v>
                </c:pt>
                <c:pt idx="1992">
                  <c:v>1992</c:v>
                </c:pt>
                <c:pt idx="1993">
                  <c:v>1993</c:v>
                </c:pt>
                <c:pt idx="1994">
                  <c:v>1994</c:v>
                </c:pt>
                <c:pt idx="1995">
                  <c:v>1995</c:v>
                </c:pt>
                <c:pt idx="1996">
                  <c:v>1996</c:v>
                </c:pt>
                <c:pt idx="1997">
                  <c:v>1997</c:v>
                </c:pt>
                <c:pt idx="1998">
                  <c:v>1998</c:v>
                </c:pt>
                <c:pt idx="1999">
                  <c:v>1999</c:v>
                </c:pt>
                <c:pt idx="2000">
                  <c:v>2000</c:v>
                </c:pt>
                <c:pt idx="2001">
                  <c:v>2001</c:v>
                </c:pt>
                <c:pt idx="2002">
                  <c:v>2002</c:v>
                </c:pt>
                <c:pt idx="2003">
                  <c:v>2003</c:v>
                </c:pt>
                <c:pt idx="2004">
                  <c:v>2004</c:v>
                </c:pt>
                <c:pt idx="2005">
                  <c:v>2005</c:v>
                </c:pt>
                <c:pt idx="2006">
                  <c:v>2006</c:v>
                </c:pt>
                <c:pt idx="2007">
                  <c:v>2007</c:v>
                </c:pt>
                <c:pt idx="2008">
                  <c:v>2008</c:v>
                </c:pt>
                <c:pt idx="2009">
                  <c:v>2009</c:v>
                </c:pt>
                <c:pt idx="2010">
                  <c:v>2010</c:v>
                </c:pt>
                <c:pt idx="2011">
                  <c:v>2011</c:v>
                </c:pt>
                <c:pt idx="2012">
                  <c:v>2012</c:v>
                </c:pt>
                <c:pt idx="2013">
                  <c:v>2013</c:v>
                </c:pt>
                <c:pt idx="2014">
                  <c:v>2014</c:v>
                </c:pt>
                <c:pt idx="2015">
                  <c:v>2015</c:v>
                </c:pt>
                <c:pt idx="2016">
                  <c:v>2016</c:v>
                </c:pt>
                <c:pt idx="2017">
                  <c:v>2017</c:v>
                </c:pt>
                <c:pt idx="2018">
                  <c:v>2018</c:v>
                </c:pt>
                <c:pt idx="2019">
                  <c:v>2019</c:v>
                </c:pt>
                <c:pt idx="2020">
                  <c:v>2020</c:v>
                </c:pt>
                <c:pt idx="2021">
                  <c:v>2021</c:v>
                </c:pt>
                <c:pt idx="2022">
                  <c:v>2022</c:v>
                </c:pt>
                <c:pt idx="2023">
                  <c:v>2023</c:v>
                </c:pt>
                <c:pt idx="2024">
                  <c:v>2024</c:v>
                </c:pt>
                <c:pt idx="2025">
                  <c:v>2025</c:v>
                </c:pt>
                <c:pt idx="2026">
                  <c:v>2026</c:v>
                </c:pt>
                <c:pt idx="2027">
                  <c:v>2027</c:v>
                </c:pt>
                <c:pt idx="2028">
                  <c:v>2028</c:v>
                </c:pt>
                <c:pt idx="2029">
                  <c:v>2029</c:v>
                </c:pt>
                <c:pt idx="2030">
                  <c:v>2030</c:v>
                </c:pt>
                <c:pt idx="2031">
                  <c:v>2031</c:v>
                </c:pt>
                <c:pt idx="2032">
                  <c:v>2032</c:v>
                </c:pt>
                <c:pt idx="2033">
                  <c:v>2033</c:v>
                </c:pt>
                <c:pt idx="2034">
                  <c:v>2034</c:v>
                </c:pt>
                <c:pt idx="2035">
                  <c:v>2035</c:v>
                </c:pt>
                <c:pt idx="2036">
                  <c:v>2036</c:v>
                </c:pt>
                <c:pt idx="2037">
                  <c:v>2037</c:v>
                </c:pt>
                <c:pt idx="2038">
                  <c:v>2038</c:v>
                </c:pt>
                <c:pt idx="2039">
                  <c:v>2039</c:v>
                </c:pt>
                <c:pt idx="2040">
                  <c:v>2040</c:v>
                </c:pt>
                <c:pt idx="2041">
                  <c:v>2041</c:v>
                </c:pt>
                <c:pt idx="2042">
                  <c:v>2042</c:v>
                </c:pt>
                <c:pt idx="2043">
                  <c:v>2043</c:v>
                </c:pt>
                <c:pt idx="2044">
                  <c:v>2044</c:v>
                </c:pt>
                <c:pt idx="2045">
                  <c:v>2045</c:v>
                </c:pt>
                <c:pt idx="2046">
                  <c:v>2046</c:v>
                </c:pt>
                <c:pt idx="2047">
                  <c:v>2047</c:v>
                </c:pt>
                <c:pt idx="2048">
                  <c:v>2048</c:v>
                </c:pt>
                <c:pt idx="2049">
                  <c:v>2049</c:v>
                </c:pt>
                <c:pt idx="2050">
                  <c:v>2050</c:v>
                </c:pt>
                <c:pt idx="2051">
                  <c:v>2051</c:v>
                </c:pt>
                <c:pt idx="2052">
                  <c:v>2052</c:v>
                </c:pt>
                <c:pt idx="2053">
                  <c:v>2053</c:v>
                </c:pt>
                <c:pt idx="2054">
                  <c:v>2054</c:v>
                </c:pt>
                <c:pt idx="2055">
                  <c:v>2055</c:v>
                </c:pt>
                <c:pt idx="2056">
                  <c:v>2056</c:v>
                </c:pt>
                <c:pt idx="2057">
                  <c:v>2057</c:v>
                </c:pt>
                <c:pt idx="2058">
                  <c:v>2058</c:v>
                </c:pt>
                <c:pt idx="2059">
                  <c:v>2059</c:v>
                </c:pt>
                <c:pt idx="2060">
                  <c:v>2060</c:v>
                </c:pt>
                <c:pt idx="2061">
                  <c:v>2061</c:v>
                </c:pt>
                <c:pt idx="2062">
                  <c:v>2062</c:v>
                </c:pt>
                <c:pt idx="2063">
                  <c:v>2063</c:v>
                </c:pt>
                <c:pt idx="2064">
                  <c:v>2064</c:v>
                </c:pt>
                <c:pt idx="2065">
                  <c:v>2065</c:v>
                </c:pt>
                <c:pt idx="2066">
                  <c:v>2066</c:v>
                </c:pt>
                <c:pt idx="2067">
                  <c:v>2067</c:v>
                </c:pt>
                <c:pt idx="2068">
                  <c:v>2068</c:v>
                </c:pt>
                <c:pt idx="2069">
                  <c:v>2069</c:v>
                </c:pt>
                <c:pt idx="2070">
                  <c:v>2070</c:v>
                </c:pt>
                <c:pt idx="2071">
                  <c:v>2071</c:v>
                </c:pt>
                <c:pt idx="2072">
                  <c:v>2072</c:v>
                </c:pt>
                <c:pt idx="2073">
                  <c:v>2073</c:v>
                </c:pt>
                <c:pt idx="2074">
                  <c:v>2074</c:v>
                </c:pt>
                <c:pt idx="2075">
                  <c:v>2075</c:v>
                </c:pt>
                <c:pt idx="2076">
                  <c:v>2076</c:v>
                </c:pt>
                <c:pt idx="2077">
                  <c:v>2077</c:v>
                </c:pt>
                <c:pt idx="2078">
                  <c:v>2078</c:v>
                </c:pt>
                <c:pt idx="2079">
                  <c:v>2079</c:v>
                </c:pt>
                <c:pt idx="2080">
                  <c:v>2080</c:v>
                </c:pt>
                <c:pt idx="2081">
                  <c:v>2081</c:v>
                </c:pt>
                <c:pt idx="2082">
                  <c:v>2082</c:v>
                </c:pt>
                <c:pt idx="2083">
                  <c:v>2083</c:v>
                </c:pt>
                <c:pt idx="2084">
                  <c:v>2084</c:v>
                </c:pt>
                <c:pt idx="2085">
                  <c:v>2085</c:v>
                </c:pt>
                <c:pt idx="2086">
                  <c:v>2086</c:v>
                </c:pt>
                <c:pt idx="2087">
                  <c:v>2087</c:v>
                </c:pt>
                <c:pt idx="2088">
                  <c:v>2088</c:v>
                </c:pt>
                <c:pt idx="2089">
                  <c:v>2089</c:v>
                </c:pt>
                <c:pt idx="2090">
                  <c:v>2090</c:v>
                </c:pt>
                <c:pt idx="2091">
                  <c:v>2091</c:v>
                </c:pt>
                <c:pt idx="2092">
                  <c:v>2092</c:v>
                </c:pt>
                <c:pt idx="2093">
                  <c:v>2093</c:v>
                </c:pt>
                <c:pt idx="2094">
                  <c:v>2094</c:v>
                </c:pt>
                <c:pt idx="2095">
                  <c:v>2095</c:v>
                </c:pt>
                <c:pt idx="2096">
                  <c:v>2096</c:v>
                </c:pt>
                <c:pt idx="2097">
                  <c:v>2097</c:v>
                </c:pt>
                <c:pt idx="2098">
                  <c:v>2098</c:v>
                </c:pt>
                <c:pt idx="2099">
                  <c:v>2099</c:v>
                </c:pt>
                <c:pt idx="2100">
                  <c:v>2100</c:v>
                </c:pt>
                <c:pt idx="2101">
                  <c:v>2101</c:v>
                </c:pt>
                <c:pt idx="2102">
                  <c:v>2102</c:v>
                </c:pt>
                <c:pt idx="2103">
                  <c:v>2103</c:v>
                </c:pt>
                <c:pt idx="2104">
                  <c:v>2104</c:v>
                </c:pt>
                <c:pt idx="2105">
                  <c:v>2105</c:v>
                </c:pt>
                <c:pt idx="2106">
                  <c:v>2106</c:v>
                </c:pt>
                <c:pt idx="2107">
                  <c:v>2107</c:v>
                </c:pt>
                <c:pt idx="2108">
                  <c:v>2108</c:v>
                </c:pt>
                <c:pt idx="2109">
                  <c:v>2109</c:v>
                </c:pt>
                <c:pt idx="2110">
                  <c:v>2110</c:v>
                </c:pt>
                <c:pt idx="2111">
                  <c:v>2111</c:v>
                </c:pt>
                <c:pt idx="2112">
                  <c:v>2112</c:v>
                </c:pt>
                <c:pt idx="2113">
                  <c:v>2113</c:v>
                </c:pt>
                <c:pt idx="2114">
                  <c:v>2114</c:v>
                </c:pt>
                <c:pt idx="2115">
                  <c:v>2115</c:v>
                </c:pt>
                <c:pt idx="2116">
                  <c:v>2116</c:v>
                </c:pt>
                <c:pt idx="2117">
                  <c:v>2117</c:v>
                </c:pt>
                <c:pt idx="2118">
                  <c:v>2118</c:v>
                </c:pt>
                <c:pt idx="2119">
                  <c:v>2119</c:v>
                </c:pt>
                <c:pt idx="2120">
                  <c:v>2120</c:v>
                </c:pt>
                <c:pt idx="2121">
                  <c:v>2121</c:v>
                </c:pt>
                <c:pt idx="2122">
                  <c:v>2122</c:v>
                </c:pt>
                <c:pt idx="2123">
                  <c:v>2123</c:v>
                </c:pt>
                <c:pt idx="2124">
                  <c:v>2124</c:v>
                </c:pt>
                <c:pt idx="2125">
                  <c:v>2125</c:v>
                </c:pt>
                <c:pt idx="2126">
                  <c:v>2126</c:v>
                </c:pt>
                <c:pt idx="2127">
                  <c:v>2127</c:v>
                </c:pt>
                <c:pt idx="2128">
                  <c:v>2128</c:v>
                </c:pt>
                <c:pt idx="2129">
                  <c:v>2129</c:v>
                </c:pt>
                <c:pt idx="2130">
                  <c:v>2130</c:v>
                </c:pt>
                <c:pt idx="2131">
                  <c:v>2131</c:v>
                </c:pt>
                <c:pt idx="2132">
                  <c:v>2132</c:v>
                </c:pt>
                <c:pt idx="2133">
                  <c:v>2133</c:v>
                </c:pt>
                <c:pt idx="2134">
                  <c:v>2134</c:v>
                </c:pt>
                <c:pt idx="2135">
                  <c:v>2135</c:v>
                </c:pt>
                <c:pt idx="2136">
                  <c:v>2136</c:v>
                </c:pt>
                <c:pt idx="2137">
                  <c:v>2137</c:v>
                </c:pt>
                <c:pt idx="2138">
                  <c:v>2138</c:v>
                </c:pt>
                <c:pt idx="2139">
                  <c:v>2139</c:v>
                </c:pt>
                <c:pt idx="2140">
                  <c:v>2140</c:v>
                </c:pt>
                <c:pt idx="2141">
                  <c:v>2141</c:v>
                </c:pt>
                <c:pt idx="2142">
                  <c:v>2142</c:v>
                </c:pt>
                <c:pt idx="2143">
                  <c:v>2143</c:v>
                </c:pt>
                <c:pt idx="2144">
                  <c:v>2144</c:v>
                </c:pt>
                <c:pt idx="2145">
                  <c:v>2145</c:v>
                </c:pt>
                <c:pt idx="2146">
                  <c:v>2146</c:v>
                </c:pt>
                <c:pt idx="2147">
                  <c:v>2147</c:v>
                </c:pt>
                <c:pt idx="2148">
                  <c:v>2148</c:v>
                </c:pt>
                <c:pt idx="2149">
                  <c:v>2149</c:v>
                </c:pt>
                <c:pt idx="2150">
                  <c:v>2150</c:v>
                </c:pt>
                <c:pt idx="2151">
                  <c:v>2151</c:v>
                </c:pt>
                <c:pt idx="2152">
                  <c:v>2152</c:v>
                </c:pt>
                <c:pt idx="2153">
                  <c:v>2153</c:v>
                </c:pt>
                <c:pt idx="2154">
                  <c:v>2154</c:v>
                </c:pt>
                <c:pt idx="2155">
                  <c:v>2155</c:v>
                </c:pt>
                <c:pt idx="2156">
                  <c:v>2156</c:v>
                </c:pt>
                <c:pt idx="2157">
                  <c:v>2157</c:v>
                </c:pt>
                <c:pt idx="2158">
                  <c:v>2158</c:v>
                </c:pt>
                <c:pt idx="2159">
                  <c:v>2159</c:v>
                </c:pt>
                <c:pt idx="2160">
                  <c:v>2160</c:v>
                </c:pt>
                <c:pt idx="2161">
                  <c:v>2161</c:v>
                </c:pt>
                <c:pt idx="2162">
                  <c:v>2162</c:v>
                </c:pt>
                <c:pt idx="2163">
                  <c:v>2163</c:v>
                </c:pt>
                <c:pt idx="2164">
                  <c:v>2164</c:v>
                </c:pt>
                <c:pt idx="2165">
                  <c:v>2165</c:v>
                </c:pt>
                <c:pt idx="2166">
                  <c:v>2166</c:v>
                </c:pt>
                <c:pt idx="2167">
                  <c:v>2167</c:v>
                </c:pt>
                <c:pt idx="2168">
                  <c:v>2168</c:v>
                </c:pt>
                <c:pt idx="2169">
                  <c:v>2169</c:v>
                </c:pt>
                <c:pt idx="2170">
                  <c:v>2170</c:v>
                </c:pt>
                <c:pt idx="2171">
                  <c:v>2171</c:v>
                </c:pt>
                <c:pt idx="2172">
                  <c:v>2172</c:v>
                </c:pt>
                <c:pt idx="2173">
                  <c:v>2173</c:v>
                </c:pt>
                <c:pt idx="2174">
                  <c:v>2174</c:v>
                </c:pt>
                <c:pt idx="2175">
                  <c:v>2175</c:v>
                </c:pt>
                <c:pt idx="2176">
                  <c:v>2176</c:v>
                </c:pt>
                <c:pt idx="2177">
                  <c:v>2177</c:v>
                </c:pt>
                <c:pt idx="2178">
                  <c:v>2178</c:v>
                </c:pt>
                <c:pt idx="2179">
                  <c:v>2179</c:v>
                </c:pt>
                <c:pt idx="2180">
                  <c:v>2180</c:v>
                </c:pt>
                <c:pt idx="2181">
                  <c:v>2181</c:v>
                </c:pt>
                <c:pt idx="2182">
                  <c:v>2182</c:v>
                </c:pt>
                <c:pt idx="2183">
                  <c:v>2183</c:v>
                </c:pt>
                <c:pt idx="2184">
                  <c:v>2184</c:v>
                </c:pt>
                <c:pt idx="2185">
                  <c:v>2185</c:v>
                </c:pt>
                <c:pt idx="2186">
                  <c:v>2186</c:v>
                </c:pt>
                <c:pt idx="2187">
                  <c:v>2187</c:v>
                </c:pt>
                <c:pt idx="2188">
                  <c:v>2188</c:v>
                </c:pt>
                <c:pt idx="2189">
                  <c:v>2189</c:v>
                </c:pt>
                <c:pt idx="2190">
                  <c:v>2190</c:v>
                </c:pt>
                <c:pt idx="2191">
                  <c:v>2191</c:v>
                </c:pt>
                <c:pt idx="2192">
                  <c:v>2192</c:v>
                </c:pt>
                <c:pt idx="2193">
                  <c:v>2193</c:v>
                </c:pt>
                <c:pt idx="2194">
                  <c:v>2194</c:v>
                </c:pt>
                <c:pt idx="2195">
                  <c:v>2195</c:v>
                </c:pt>
                <c:pt idx="2196">
                  <c:v>2196</c:v>
                </c:pt>
                <c:pt idx="2197">
                  <c:v>2197</c:v>
                </c:pt>
                <c:pt idx="2198">
                  <c:v>2198</c:v>
                </c:pt>
                <c:pt idx="2199">
                  <c:v>2199</c:v>
                </c:pt>
                <c:pt idx="2200">
                  <c:v>2200</c:v>
                </c:pt>
                <c:pt idx="2201">
                  <c:v>2201</c:v>
                </c:pt>
                <c:pt idx="2202">
                  <c:v>2202</c:v>
                </c:pt>
                <c:pt idx="2203">
                  <c:v>2203</c:v>
                </c:pt>
                <c:pt idx="2204">
                  <c:v>2204</c:v>
                </c:pt>
                <c:pt idx="2205">
                  <c:v>2205</c:v>
                </c:pt>
                <c:pt idx="2206">
                  <c:v>2206</c:v>
                </c:pt>
                <c:pt idx="2207">
                  <c:v>2207</c:v>
                </c:pt>
                <c:pt idx="2208">
                  <c:v>2208</c:v>
                </c:pt>
                <c:pt idx="2209">
                  <c:v>2209</c:v>
                </c:pt>
                <c:pt idx="2210">
                  <c:v>2210</c:v>
                </c:pt>
                <c:pt idx="2211">
                  <c:v>2211</c:v>
                </c:pt>
                <c:pt idx="2212">
                  <c:v>2212</c:v>
                </c:pt>
                <c:pt idx="2213">
                  <c:v>2213</c:v>
                </c:pt>
                <c:pt idx="2214">
                  <c:v>2214</c:v>
                </c:pt>
                <c:pt idx="2215">
                  <c:v>2215</c:v>
                </c:pt>
                <c:pt idx="2216">
                  <c:v>2216</c:v>
                </c:pt>
                <c:pt idx="2217">
                  <c:v>2217</c:v>
                </c:pt>
                <c:pt idx="2218">
                  <c:v>2218</c:v>
                </c:pt>
                <c:pt idx="2219">
                  <c:v>2219</c:v>
                </c:pt>
                <c:pt idx="2220">
                  <c:v>2220</c:v>
                </c:pt>
                <c:pt idx="2221">
                  <c:v>2221</c:v>
                </c:pt>
                <c:pt idx="2222">
                  <c:v>2222</c:v>
                </c:pt>
                <c:pt idx="2223">
                  <c:v>2223</c:v>
                </c:pt>
                <c:pt idx="2224">
                  <c:v>2224</c:v>
                </c:pt>
                <c:pt idx="2225">
                  <c:v>2225</c:v>
                </c:pt>
                <c:pt idx="2226">
                  <c:v>2226</c:v>
                </c:pt>
                <c:pt idx="2227">
                  <c:v>2227</c:v>
                </c:pt>
                <c:pt idx="2228">
                  <c:v>2228</c:v>
                </c:pt>
                <c:pt idx="2229">
                  <c:v>2229</c:v>
                </c:pt>
                <c:pt idx="2230">
                  <c:v>2230</c:v>
                </c:pt>
                <c:pt idx="2231">
                  <c:v>2231</c:v>
                </c:pt>
                <c:pt idx="2232">
                  <c:v>2232</c:v>
                </c:pt>
                <c:pt idx="2233">
                  <c:v>2233</c:v>
                </c:pt>
                <c:pt idx="2234">
                  <c:v>2234</c:v>
                </c:pt>
                <c:pt idx="2235">
                  <c:v>2235</c:v>
                </c:pt>
                <c:pt idx="2236">
                  <c:v>2236</c:v>
                </c:pt>
                <c:pt idx="2237">
                  <c:v>2237</c:v>
                </c:pt>
                <c:pt idx="2238">
                  <c:v>2238</c:v>
                </c:pt>
                <c:pt idx="2239">
                  <c:v>2239</c:v>
                </c:pt>
                <c:pt idx="2240">
                  <c:v>2240</c:v>
                </c:pt>
                <c:pt idx="2241">
                  <c:v>2241</c:v>
                </c:pt>
                <c:pt idx="2242">
                  <c:v>2242</c:v>
                </c:pt>
                <c:pt idx="2243">
                  <c:v>2243</c:v>
                </c:pt>
                <c:pt idx="2244">
                  <c:v>2244</c:v>
                </c:pt>
                <c:pt idx="2245">
                  <c:v>2245</c:v>
                </c:pt>
                <c:pt idx="2246">
                  <c:v>2246</c:v>
                </c:pt>
                <c:pt idx="2247">
                  <c:v>2247</c:v>
                </c:pt>
                <c:pt idx="2248">
                  <c:v>2248</c:v>
                </c:pt>
                <c:pt idx="2249">
                  <c:v>2249</c:v>
                </c:pt>
                <c:pt idx="2250">
                  <c:v>2250</c:v>
                </c:pt>
                <c:pt idx="2251">
                  <c:v>2251</c:v>
                </c:pt>
                <c:pt idx="2252">
                  <c:v>2252</c:v>
                </c:pt>
                <c:pt idx="2253">
                  <c:v>2253</c:v>
                </c:pt>
                <c:pt idx="2254">
                  <c:v>2254</c:v>
                </c:pt>
                <c:pt idx="2255">
                  <c:v>2255</c:v>
                </c:pt>
                <c:pt idx="2256">
                  <c:v>2256</c:v>
                </c:pt>
                <c:pt idx="2257">
                  <c:v>2257</c:v>
                </c:pt>
                <c:pt idx="2258">
                  <c:v>2258</c:v>
                </c:pt>
                <c:pt idx="2259">
                  <c:v>2259</c:v>
                </c:pt>
                <c:pt idx="2260">
                  <c:v>2260</c:v>
                </c:pt>
                <c:pt idx="2261">
                  <c:v>2261</c:v>
                </c:pt>
                <c:pt idx="2262">
                  <c:v>2262</c:v>
                </c:pt>
                <c:pt idx="2263">
                  <c:v>2263</c:v>
                </c:pt>
                <c:pt idx="2264">
                  <c:v>2264</c:v>
                </c:pt>
                <c:pt idx="2265">
                  <c:v>2265</c:v>
                </c:pt>
                <c:pt idx="2266">
                  <c:v>2266</c:v>
                </c:pt>
                <c:pt idx="2267">
                  <c:v>2267</c:v>
                </c:pt>
                <c:pt idx="2268">
                  <c:v>2268</c:v>
                </c:pt>
                <c:pt idx="2269">
                  <c:v>2269</c:v>
                </c:pt>
                <c:pt idx="2270">
                  <c:v>2270</c:v>
                </c:pt>
                <c:pt idx="2271">
                  <c:v>2271</c:v>
                </c:pt>
                <c:pt idx="2272">
                  <c:v>2272</c:v>
                </c:pt>
                <c:pt idx="2273">
                  <c:v>2273</c:v>
                </c:pt>
                <c:pt idx="2274">
                  <c:v>2274</c:v>
                </c:pt>
                <c:pt idx="2275">
                  <c:v>2275</c:v>
                </c:pt>
                <c:pt idx="2276">
                  <c:v>2276</c:v>
                </c:pt>
                <c:pt idx="2277">
                  <c:v>2277</c:v>
                </c:pt>
                <c:pt idx="2278">
                  <c:v>2278</c:v>
                </c:pt>
                <c:pt idx="2279">
                  <c:v>2279</c:v>
                </c:pt>
                <c:pt idx="2280">
                  <c:v>2280</c:v>
                </c:pt>
                <c:pt idx="2281">
                  <c:v>2281</c:v>
                </c:pt>
                <c:pt idx="2282">
                  <c:v>2282</c:v>
                </c:pt>
                <c:pt idx="2283">
                  <c:v>2283</c:v>
                </c:pt>
                <c:pt idx="2284">
                  <c:v>2284</c:v>
                </c:pt>
                <c:pt idx="2285">
                  <c:v>2285</c:v>
                </c:pt>
                <c:pt idx="2286">
                  <c:v>2286</c:v>
                </c:pt>
                <c:pt idx="2287">
                  <c:v>2287</c:v>
                </c:pt>
                <c:pt idx="2288">
                  <c:v>2288</c:v>
                </c:pt>
                <c:pt idx="2289">
                  <c:v>2289</c:v>
                </c:pt>
                <c:pt idx="2290">
                  <c:v>2290</c:v>
                </c:pt>
                <c:pt idx="2291">
                  <c:v>2291</c:v>
                </c:pt>
                <c:pt idx="2292">
                  <c:v>2292</c:v>
                </c:pt>
                <c:pt idx="2293">
                  <c:v>2293</c:v>
                </c:pt>
                <c:pt idx="2294">
                  <c:v>2294</c:v>
                </c:pt>
                <c:pt idx="2295">
                  <c:v>2295</c:v>
                </c:pt>
                <c:pt idx="2296">
                  <c:v>2296</c:v>
                </c:pt>
                <c:pt idx="2297">
                  <c:v>2297</c:v>
                </c:pt>
                <c:pt idx="2298">
                  <c:v>2298</c:v>
                </c:pt>
                <c:pt idx="2299">
                  <c:v>2299</c:v>
                </c:pt>
                <c:pt idx="2300">
                  <c:v>2300</c:v>
                </c:pt>
                <c:pt idx="2301">
                  <c:v>2301</c:v>
                </c:pt>
                <c:pt idx="2302">
                  <c:v>2302</c:v>
                </c:pt>
                <c:pt idx="2303">
                  <c:v>2303</c:v>
                </c:pt>
                <c:pt idx="2304">
                  <c:v>2304</c:v>
                </c:pt>
                <c:pt idx="2305">
                  <c:v>2305</c:v>
                </c:pt>
                <c:pt idx="2306">
                  <c:v>2306</c:v>
                </c:pt>
                <c:pt idx="2307">
                  <c:v>2307</c:v>
                </c:pt>
                <c:pt idx="2308">
                  <c:v>2308</c:v>
                </c:pt>
                <c:pt idx="2309">
                  <c:v>2309</c:v>
                </c:pt>
                <c:pt idx="2310">
                  <c:v>2310</c:v>
                </c:pt>
                <c:pt idx="2311">
                  <c:v>2311</c:v>
                </c:pt>
                <c:pt idx="2312">
                  <c:v>2312</c:v>
                </c:pt>
                <c:pt idx="2313">
                  <c:v>2313</c:v>
                </c:pt>
                <c:pt idx="2314">
                  <c:v>2314</c:v>
                </c:pt>
                <c:pt idx="2315">
                  <c:v>2315</c:v>
                </c:pt>
                <c:pt idx="2316">
                  <c:v>2316</c:v>
                </c:pt>
                <c:pt idx="2317">
                  <c:v>2317</c:v>
                </c:pt>
                <c:pt idx="2318">
                  <c:v>2318</c:v>
                </c:pt>
                <c:pt idx="2319">
                  <c:v>2319</c:v>
                </c:pt>
                <c:pt idx="2320">
                  <c:v>2320</c:v>
                </c:pt>
                <c:pt idx="2321">
                  <c:v>2321</c:v>
                </c:pt>
                <c:pt idx="2322">
                  <c:v>2322</c:v>
                </c:pt>
                <c:pt idx="2323">
                  <c:v>2323</c:v>
                </c:pt>
                <c:pt idx="2324">
                  <c:v>2324</c:v>
                </c:pt>
                <c:pt idx="2325">
                  <c:v>2325</c:v>
                </c:pt>
                <c:pt idx="2326">
                  <c:v>2326</c:v>
                </c:pt>
                <c:pt idx="2327">
                  <c:v>2327</c:v>
                </c:pt>
                <c:pt idx="2328">
                  <c:v>2328</c:v>
                </c:pt>
                <c:pt idx="2329">
                  <c:v>2329</c:v>
                </c:pt>
                <c:pt idx="2330">
                  <c:v>2330</c:v>
                </c:pt>
                <c:pt idx="2331">
                  <c:v>2331</c:v>
                </c:pt>
                <c:pt idx="2332">
                  <c:v>2332</c:v>
                </c:pt>
                <c:pt idx="2333">
                  <c:v>2333</c:v>
                </c:pt>
                <c:pt idx="2334">
                  <c:v>2334</c:v>
                </c:pt>
                <c:pt idx="2335">
                  <c:v>2335</c:v>
                </c:pt>
                <c:pt idx="2336">
                  <c:v>2336</c:v>
                </c:pt>
                <c:pt idx="2337">
                  <c:v>2337</c:v>
                </c:pt>
                <c:pt idx="2338">
                  <c:v>2338</c:v>
                </c:pt>
                <c:pt idx="2339">
                  <c:v>2339</c:v>
                </c:pt>
                <c:pt idx="2340">
                  <c:v>2340</c:v>
                </c:pt>
                <c:pt idx="2341">
                  <c:v>2341</c:v>
                </c:pt>
                <c:pt idx="2342">
                  <c:v>2342</c:v>
                </c:pt>
                <c:pt idx="2343">
                  <c:v>2343</c:v>
                </c:pt>
                <c:pt idx="2344">
                  <c:v>2344</c:v>
                </c:pt>
                <c:pt idx="2345">
                  <c:v>2345</c:v>
                </c:pt>
                <c:pt idx="2346">
                  <c:v>2346</c:v>
                </c:pt>
                <c:pt idx="2347">
                  <c:v>2347</c:v>
                </c:pt>
                <c:pt idx="2348">
                  <c:v>2348</c:v>
                </c:pt>
                <c:pt idx="2349">
                  <c:v>2349</c:v>
                </c:pt>
                <c:pt idx="2350">
                  <c:v>2350</c:v>
                </c:pt>
                <c:pt idx="2351">
                  <c:v>2351</c:v>
                </c:pt>
                <c:pt idx="2352">
                  <c:v>2352</c:v>
                </c:pt>
                <c:pt idx="2353">
                  <c:v>2353</c:v>
                </c:pt>
                <c:pt idx="2354">
                  <c:v>2354</c:v>
                </c:pt>
                <c:pt idx="2355">
                  <c:v>2355</c:v>
                </c:pt>
                <c:pt idx="2356">
                  <c:v>2356</c:v>
                </c:pt>
                <c:pt idx="2357">
                  <c:v>2357</c:v>
                </c:pt>
                <c:pt idx="2358">
                  <c:v>2358</c:v>
                </c:pt>
                <c:pt idx="2359">
                  <c:v>2359</c:v>
                </c:pt>
                <c:pt idx="2360">
                  <c:v>2360</c:v>
                </c:pt>
                <c:pt idx="2361">
                  <c:v>2361</c:v>
                </c:pt>
                <c:pt idx="2362">
                  <c:v>2362</c:v>
                </c:pt>
                <c:pt idx="2363">
                  <c:v>2363</c:v>
                </c:pt>
                <c:pt idx="2364">
                  <c:v>2364</c:v>
                </c:pt>
                <c:pt idx="2365">
                  <c:v>2365</c:v>
                </c:pt>
                <c:pt idx="2366">
                  <c:v>2366</c:v>
                </c:pt>
                <c:pt idx="2367">
                  <c:v>2367</c:v>
                </c:pt>
                <c:pt idx="2368">
                  <c:v>2368</c:v>
                </c:pt>
                <c:pt idx="2369">
                  <c:v>2369</c:v>
                </c:pt>
                <c:pt idx="2370">
                  <c:v>2370</c:v>
                </c:pt>
                <c:pt idx="2371">
                  <c:v>2371</c:v>
                </c:pt>
                <c:pt idx="2372">
                  <c:v>2372</c:v>
                </c:pt>
                <c:pt idx="2373">
                  <c:v>2373</c:v>
                </c:pt>
                <c:pt idx="2374">
                  <c:v>2374</c:v>
                </c:pt>
                <c:pt idx="2375">
                  <c:v>2375</c:v>
                </c:pt>
                <c:pt idx="2376">
                  <c:v>2376</c:v>
                </c:pt>
                <c:pt idx="2377">
                  <c:v>2377</c:v>
                </c:pt>
                <c:pt idx="2378">
                  <c:v>2378</c:v>
                </c:pt>
                <c:pt idx="2379">
                  <c:v>2379</c:v>
                </c:pt>
                <c:pt idx="2380">
                  <c:v>2380</c:v>
                </c:pt>
                <c:pt idx="2381">
                  <c:v>2381</c:v>
                </c:pt>
                <c:pt idx="2382">
                  <c:v>2382</c:v>
                </c:pt>
                <c:pt idx="2383">
                  <c:v>2383</c:v>
                </c:pt>
                <c:pt idx="2384">
                  <c:v>2384</c:v>
                </c:pt>
                <c:pt idx="2385">
                  <c:v>2385</c:v>
                </c:pt>
                <c:pt idx="2386">
                  <c:v>2386</c:v>
                </c:pt>
                <c:pt idx="2387">
                  <c:v>2387</c:v>
                </c:pt>
                <c:pt idx="2388">
                  <c:v>2388</c:v>
                </c:pt>
                <c:pt idx="2389">
                  <c:v>2389</c:v>
                </c:pt>
                <c:pt idx="2390">
                  <c:v>2390</c:v>
                </c:pt>
                <c:pt idx="2391">
                  <c:v>2391</c:v>
                </c:pt>
                <c:pt idx="2392">
                  <c:v>2392</c:v>
                </c:pt>
                <c:pt idx="2393">
                  <c:v>2393</c:v>
                </c:pt>
                <c:pt idx="2394">
                  <c:v>2394</c:v>
                </c:pt>
                <c:pt idx="2395">
                  <c:v>2395</c:v>
                </c:pt>
                <c:pt idx="2396">
                  <c:v>2396</c:v>
                </c:pt>
                <c:pt idx="2397">
                  <c:v>2397</c:v>
                </c:pt>
                <c:pt idx="2398">
                  <c:v>2398</c:v>
                </c:pt>
                <c:pt idx="2399">
                  <c:v>2399</c:v>
                </c:pt>
                <c:pt idx="2400">
                  <c:v>2400</c:v>
                </c:pt>
                <c:pt idx="2401">
                  <c:v>2401</c:v>
                </c:pt>
                <c:pt idx="2402">
                  <c:v>2402</c:v>
                </c:pt>
                <c:pt idx="2403">
                  <c:v>2403</c:v>
                </c:pt>
                <c:pt idx="2404">
                  <c:v>2404</c:v>
                </c:pt>
                <c:pt idx="2405">
                  <c:v>2405</c:v>
                </c:pt>
                <c:pt idx="2406">
                  <c:v>2406</c:v>
                </c:pt>
                <c:pt idx="2407">
                  <c:v>2407</c:v>
                </c:pt>
                <c:pt idx="2408">
                  <c:v>2408</c:v>
                </c:pt>
                <c:pt idx="2409">
                  <c:v>2409</c:v>
                </c:pt>
                <c:pt idx="2410">
                  <c:v>2410</c:v>
                </c:pt>
                <c:pt idx="2411">
                  <c:v>2411</c:v>
                </c:pt>
                <c:pt idx="2412">
                  <c:v>2412</c:v>
                </c:pt>
                <c:pt idx="2413">
                  <c:v>2413</c:v>
                </c:pt>
                <c:pt idx="2414">
                  <c:v>2414</c:v>
                </c:pt>
                <c:pt idx="2415">
                  <c:v>2415</c:v>
                </c:pt>
                <c:pt idx="2416">
                  <c:v>2416</c:v>
                </c:pt>
                <c:pt idx="2417">
                  <c:v>2417</c:v>
                </c:pt>
                <c:pt idx="2418">
                  <c:v>2418</c:v>
                </c:pt>
                <c:pt idx="2419">
                  <c:v>2419</c:v>
                </c:pt>
                <c:pt idx="2420">
                  <c:v>2420</c:v>
                </c:pt>
                <c:pt idx="2421">
                  <c:v>2421</c:v>
                </c:pt>
                <c:pt idx="2422">
                  <c:v>2422</c:v>
                </c:pt>
                <c:pt idx="2423">
                  <c:v>2423</c:v>
                </c:pt>
                <c:pt idx="2424">
                  <c:v>2424</c:v>
                </c:pt>
                <c:pt idx="2425">
                  <c:v>2425</c:v>
                </c:pt>
                <c:pt idx="2426">
                  <c:v>2426</c:v>
                </c:pt>
                <c:pt idx="2427">
                  <c:v>2427</c:v>
                </c:pt>
                <c:pt idx="2428">
                  <c:v>2428</c:v>
                </c:pt>
                <c:pt idx="2429">
                  <c:v>2429</c:v>
                </c:pt>
                <c:pt idx="2430">
                  <c:v>2430</c:v>
                </c:pt>
                <c:pt idx="2431">
                  <c:v>2431</c:v>
                </c:pt>
                <c:pt idx="2432">
                  <c:v>2432</c:v>
                </c:pt>
                <c:pt idx="2433">
                  <c:v>2433</c:v>
                </c:pt>
                <c:pt idx="2434">
                  <c:v>2434</c:v>
                </c:pt>
                <c:pt idx="2435">
                  <c:v>2435</c:v>
                </c:pt>
                <c:pt idx="2436">
                  <c:v>2436</c:v>
                </c:pt>
                <c:pt idx="2437">
                  <c:v>2437</c:v>
                </c:pt>
                <c:pt idx="2438">
                  <c:v>2438</c:v>
                </c:pt>
                <c:pt idx="2439">
                  <c:v>2439</c:v>
                </c:pt>
                <c:pt idx="2440">
                  <c:v>2440</c:v>
                </c:pt>
                <c:pt idx="2441">
                  <c:v>2441</c:v>
                </c:pt>
                <c:pt idx="2442">
                  <c:v>2442</c:v>
                </c:pt>
                <c:pt idx="2443">
                  <c:v>2443</c:v>
                </c:pt>
                <c:pt idx="2444">
                  <c:v>2444</c:v>
                </c:pt>
                <c:pt idx="2445">
                  <c:v>2445</c:v>
                </c:pt>
                <c:pt idx="2446">
                  <c:v>2446</c:v>
                </c:pt>
                <c:pt idx="2447">
                  <c:v>2447</c:v>
                </c:pt>
                <c:pt idx="2448">
                  <c:v>2448</c:v>
                </c:pt>
                <c:pt idx="2449">
                  <c:v>2449</c:v>
                </c:pt>
                <c:pt idx="2450">
                  <c:v>2450</c:v>
                </c:pt>
                <c:pt idx="2451">
                  <c:v>2451</c:v>
                </c:pt>
                <c:pt idx="2452">
                  <c:v>2452</c:v>
                </c:pt>
                <c:pt idx="2453">
                  <c:v>2453</c:v>
                </c:pt>
                <c:pt idx="2454">
                  <c:v>2454</c:v>
                </c:pt>
                <c:pt idx="2455">
                  <c:v>2455</c:v>
                </c:pt>
                <c:pt idx="2456">
                  <c:v>2456</c:v>
                </c:pt>
                <c:pt idx="2457">
                  <c:v>2457</c:v>
                </c:pt>
                <c:pt idx="2458">
                  <c:v>2458</c:v>
                </c:pt>
                <c:pt idx="2459">
                  <c:v>2459</c:v>
                </c:pt>
                <c:pt idx="2460">
                  <c:v>2460</c:v>
                </c:pt>
                <c:pt idx="2461">
                  <c:v>2461</c:v>
                </c:pt>
                <c:pt idx="2462">
                  <c:v>2462</c:v>
                </c:pt>
                <c:pt idx="2463">
                  <c:v>2463</c:v>
                </c:pt>
                <c:pt idx="2464">
                  <c:v>2464</c:v>
                </c:pt>
                <c:pt idx="2465">
                  <c:v>2465</c:v>
                </c:pt>
                <c:pt idx="2466">
                  <c:v>2466</c:v>
                </c:pt>
                <c:pt idx="2467">
                  <c:v>2467</c:v>
                </c:pt>
                <c:pt idx="2468">
                  <c:v>2468</c:v>
                </c:pt>
                <c:pt idx="2469">
                  <c:v>2469</c:v>
                </c:pt>
                <c:pt idx="2470">
                  <c:v>2470</c:v>
                </c:pt>
                <c:pt idx="2471">
                  <c:v>2471</c:v>
                </c:pt>
                <c:pt idx="2472">
                  <c:v>2472</c:v>
                </c:pt>
                <c:pt idx="2473">
                  <c:v>2473</c:v>
                </c:pt>
                <c:pt idx="2474">
                  <c:v>2474</c:v>
                </c:pt>
                <c:pt idx="2475">
                  <c:v>2475</c:v>
                </c:pt>
                <c:pt idx="2476">
                  <c:v>2476</c:v>
                </c:pt>
                <c:pt idx="2477">
                  <c:v>2477</c:v>
                </c:pt>
                <c:pt idx="2478">
                  <c:v>2478</c:v>
                </c:pt>
                <c:pt idx="2479">
                  <c:v>2479</c:v>
                </c:pt>
                <c:pt idx="2480">
                  <c:v>2480</c:v>
                </c:pt>
                <c:pt idx="2481">
                  <c:v>2481</c:v>
                </c:pt>
                <c:pt idx="2482">
                  <c:v>2482</c:v>
                </c:pt>
                <c:pt idx="2483">
                  <c:v>2483</c:v>
                </c:pt>
                <c:pt idx="2484">
                  <c:v>2484</c:v>
                </c:pt>
                <c:pt idx="2485">
                  <c:v>2485</c:v>
                </c:pt>
                <c:pt idx="2486">
                  <c:v>2486</c:v>
                </c:pt>
                <c:pt idx="2487">
                  <c:v>2487</c:v>
                </c:pt>
                <c:pt idx="2488">
                  <c:v>2488</c:v>
                </c:pt>
                <c:pt idx="2489">
                  <c:v>2489</c:v>
                </c:pt>
                <c:pt idx="2490">
                  <c:v>2490</c:v>
                </c:pt>
                <c:pt idx="2491">
                  <c:v>2491</c:v>
                </c:pt>
                <c:pt idx="2492">
                  <c:v>2492</c:v>
                </c:pt>
                <c:pt idx="2493">
                  <c:v>2493</c:v>
                </c:pt>
                <c:pt idx="2494">
                  <c:v>2494</c:v>
                </c:pt>
                <c:pt idx="2495">
                  <c:v>2495</c:v>
                </c:pt>
                <c:pt idx="2496">
                  <c:v>2496</c:v>
                </c:pt>
                <c:pt idx="2497">
                  <c:v>2497</c:v>
                </c:pt>
                <c:pt idx="2498">
                  <c:v>2498</c:v>
                </c:pt>
                <c:pt idx="2499">
                  <c:v>2499</c:v>
                </c:pt>
                <c:pt idx="2500">
                  <c:v>2500</c:v>
                </c:pt>
                <c:pt idx="2501">
                  <c:v>2501</c:v>
                </c:pt>
                <c:pt idx="2502">
                  <c:v>2502</c:v>
                </c:pt>
                <c:pt idx="2503">
                  <c:v>2503</c:v>
                </c:pt>
                <c:pt idx="2504">
                  <c:v>2504</c:v>
                </c:pt>
                <c:pt idx="2505">
                  <c:v>2505</c:v>
                </c:pt>
                <c:pt idx="2506">
                  <c:v>2506</c:v>
                </c:pt>
                <c:pt idx="2507">
                  <c:v>2507</c:v>
                </c:pt>
                <c:pt idx="2508">
                  <c:v>2508</c:v>
                </c:pt>
                <c:pt idx="2509">
                  <c:v>2509</c:v>
                </c:pt>
                <c:pt idx="2510">
                  <c:v>2510</c:v>
                </c:pt>
                <c:pt idx="2511">
                  <c:v>2511</c:v>
                </c:pt>
                <c:pt idx="2512">
                  <c:v>2512</c:v>
                </c:pt>
                <c:pt idx="2513">
                  <c:v>2513</c:v>
                </c:pt>
                <c:pt idx="2514">
                  <c:v>2514</c:v>
                </c:pt>
                <c:pt idx="2515">
                  <c:v>2515</c:v>
                </c:pt>
                <c:pt idx="2516">
                  <c:v>2516</c:v>
                </c:pt>
                <c:pt idx="2517">
                  <c:v>2517</c:v>
                </c:pt>
                <c:pt idx="2518">
                  <c:v>2518</c:v>
                </c:pt>
                <c:pt idx="2519">
                  <c:v>2519</c:v>
                </c:pt>
                <c:pt idx="2520">
                  <c:v>2520</c:v>
                </c:pt>
                <c:pt idx="2521">
                  <c:v>2521</c:v>
                </c:pt>
                <c:pt idx="2522">
                  <c:v>2522</c:v>
                </c:pt>
                <c:pt idx="2523">
                  <c:v>2523</c:v>
                </c:pt>
                <c:pt idx="2524">
                  <c:v>2524</c:v>
                </c:pt>
                <c:pt idx="2525">
                  <c:v>2525</c:v>
                </c:pt>
                <c:pt idx="2526">
                  <c:v>2526</c:v>
                </c:pt>
                <c:pt idx="2527">
                  <c:v>2527</c:v>
                </c:pt>
                <c:pt idx="2528">
                  <c:v>2528</c:v>
                </c:pt>
                <c:pt idx="2529">
                  <c:v>2529</c:v>
                </c:pt>
                <c:pt idx="2530">
                  <c:v>2530</c:v>
                </c:pt>
                <c:pt idx="2531">
                  <c:v>2531</c:v>
                </c:pt>
                <c:pt idx="2532">
                  <c:v>2532</c:v>
                </c:pt>
                <c:pt idx="2533">
                  <c:v>2533</c:v>
                </c:pt>
                <c:pt idx="2534">
                  <c:v>2534</c:v>
                </c:pt>
                <c:pt idx="2535">
                  <c:v>2535</c:v>
                </c:pt>
                <c:pt idx="2536">
                  <c:v>2536</c:v>
                </c:pt>
                <c:pt idx="2537">
                  <c:v>2537</c:v>
                </c:pt>
                <c:pt idx="2538">
                  <c:v>2538</c:v>
                </c:pt>
                <c:pt idx="2539">
                  <c:v>2539</c:v>
                </c:pt>
                <c:pt idx="2540">
                  <c:v>2540</c:v>
                </c:pt>
                <c:pt idx="2541">
                  <c:v>2541</c:v>
                </c:pt>
                <c:pt idx="2542">
                  <c:v>2542</c:v>
                </c:pt>
                <c:pt idx="2543">
                  <c:v>2543</c:v>
                </c:pt>
                <c:pt idx="2544">
                  <c:v>2544</c:v>
                </c:pt>
                <c:pt idx="2545">
                  <c:v>2545</c:v>
                </c:pt>
                <c:pt idx="2546">
                  <c:v>2546</c:v>
                </c:pt>
                <c:pt idx="2547">
                  <c:v>2547</c:v>
                </c:pt>
                <c:pt idx="2548">
                  <c:v>2548</c:v>
                </c:pt>
                <c:pt idx="2549">
                  <c:v>2549</c:v>
                </c:pt>
                <c:pt idx="2550">
                  <c:v>2550</c:v>
                </c:pt>
                <c:pt idx="2551">
                  <c:v>2551</c:v>
                </c:pt>
                <c:pt idx="2552">
                  <c:v>2552</c:v>
                </c:pt>
                <c:pt idx="2553">
                  <c:v>2553</c:v>
                </c:pt>
                <c:pt idx="2554">
                  <c:v>2554</c:v>
                </c:pt>
                <c:pt idx="2555">
                  <c:v>2555</c:v>
                </c:pt>
                <c:pt idx="2556">
                  <c:v>2556</c:v>
                </c:pt>
                <c:pt idx="2557">
                  <c:v>2557</c:v>
                </c:pt>
                <c:pt idx="2558">
                  <c:v>2558</c:v>
                </c:pt>
                <c:pt idx="2559">
                  <c:v>2559</c:v>
                </c:pt>
                <c:pt idx="2560">
                  <c:v>2560</c:v>
                </c:pt>
                <c:pt idx="2561">
                  <c:v>2561</c:v>
                </c:pt>
                <c:pt idx="2562">
                  <c:v>2562</c:v>
                </c:pt>
                <c:pt idx="2563">
                  <c:v>2563</c:v>
                </c:pt>
                <c:pt idx="2564">
                  <c:v>2564</c:v>
                </c:pt>
                <c:pt idx="2565">
                  <c:v>2565</c:v>
                </c:pt>
                <c:pt idx="2566">
                  <c:v>2566</c:v>
                </c:pt>
                <c:pt idx="2567">
                  <c:v>2567</c:v>
                </c:pt>
                <c:pt idx="2568">
                  <c:v>2568</c:v>
                </c:pt>
                <c:pt idx="2569">
                  <c:v>2569</c:v>
                </c:pt>
                <c:pt idx="2570">
                  <c:v>2570</c:v>
                </c:pt>
                <c:pt idx="2571">
                  <c:v>2571</c:v>
                </c:pt>
                <c:pt idx="2572">
                  <c:v>2572</c:v>
                </c:pt>
                <c:pt idx="2573">
                  <c:v>2573</c:v>
                </c:pt>
                <c:pt idx="2574">
                  <c:v>2574</c:v>
                </c:pt>
                <c:pt idx="2575">
                  <c:v>2575</c:v>
                </c:pt>
                <c:pt idx="2576">
                  <c:v>2576</c:v>
                </c:pt>
                <c:pt idx="2577">
                  <c:v>2577</c:v>
                </c:pt>
                <c:pt idx="2578">
                  <c:v>2578</c:v>
                </c:pt>
                <c:pt idx="2579">
                  <c:v>2579</c:v>
                </c:pt>
                <c:pt idx="2580">
                  <c:v>2580</c:v>
                </c:pt>
                <c:pt idx="2581">
                  <c:v>2581</c:v>
                </c:pt>
                <c:pt idx="2582">
                  <c:v>2582</c:v>
                </c:pt>
                <c:pt idx="2583">
                  <c:v>2583</c:v>
                </c:pt>
                <c:pt idx="2584">
                  <c:v>2584</c:v>
                </c:pt>
                <c:pt idx="2585">
                  <c:v>2585</c:v>
                </c:pt>
                <c:pt idx="2586">
                  <c:v>2586</c:v>
                </c:pt>
                <c:pt idx="2587">
                  <c:v>2587</c:v>
                </c:pt>
                <c:pt idx="2588">
                  <c:v>2588</c:v>
                </c:pt>
                <c:pt idx="2589">
                  <c:v>2589</c:v>
                </c:pt>
                <c:pt idx="2590">
                  <c:v>2590</c:v>
                </c:pt>
                <c:pt idx="2591">
                  <c:v>2591</c:v>
                </c:pt>
                <c:pt idx="2592">
                  <c:v>2592</c:v>
                </c:pt>
                <c:pt idx="2593">
                  <c:v>2593</c:v>
                </c:pt>
                <c:pt idx="2594">
                  <c:v>2594</c:v>
                </c:pt>
                <c:pt idx="2595">
                  <c:v>2595</c:v>
                </c:pt>
                <c:pt idx="2596">
                  <c:v>2596</c:v>
                </c:pt>
                <c:pt idx="2597">
                  <c:v>2597</c:v>
                </c:pt>
                <c:pt idx="2598">
                  <c:v>2598</c:v>
                </c:pt>
                <c:pt idx="2599">
                  <c:v>2599</c:v>
                </c:pt>
                <c:pt idx="2600">
                  <c:v>2600</c:v>
                </c:pt>
                <c:pt idx="2601">
                  <c:v>2601</c:v>
                </c:pt>
                <c:pt idx="2602">
                  <c:v>2602</c:v>
                </c:pt>
                <c:pt idx="2603">
                  <c:v>2603</c:v>
                </c:pt>
                <c:pt idx="2604">
                  <c:v>2604</c:v>
                </c:pt>
                <c:pt idx="2605">
                  <c:v>2605</c:v>
                </c:pt>
                <c:pt idx="2606">
                  <c:v>2606</c:v>
                </c:pt>
                <c:pt idx="2607">
                  <c:v>2607</c:v>
                </c:pt>
                <c:pt idx="2608">
                  <c:v>2608</c:v>
                </c:pt>
                <c:pt idx="2609">
                  <c:v>2609</c:v>
                </c:pt>
                <c:pt idx="2610">
                  <c:v>2610</c:v>
                </c:pt>
                <c:pt idx="2611">
                  <c:v>2611</c:v>
                </c:pt>
                <c:pt idx="2612">
                  <c:v>2612</c:v>
                </c:pt>
                <c:pt idx="2613">
                  <c:v>2613</c:v>
                </c:pt>
                <c:pt idx="2614">
                  <c:v>2614</c:v>
                </c:pt>
                <c:pt idx="2615">
                  <c:v>2615</c:v>
                </c:pt>
                <c:pt idx="2616">
                  <c:v>2616</c:v>
                </c:pt>
                <c:pt idx="2617">
                  <c:v>2617</c:v>
                </c:pt>
                <c:pt idx="2618">
                  <c:v>2618</c:v>
                </c:pt>
                <c:pt idx="2619">
                  <c:v>2619</c:v>
                </c:pt>
                <c:pt idx="2620">
                  <c:v>2620</c:v>
                </c:pt>
                <c:pt idx="2621">
                  <c:v>2621</c:v>
                </c:pt>
                <c:pt idx="2622">
                  <c:v>2622</c:v>
                </c:pt>
                <c:pt idx="2623">
                  <c:v>2623</c:v>
                </c:pt>
                <c:pt idx="2624">
                  <c:v>2624</c:v>
                </c:pt>
                <c:pt idx="2625">
                  <c:v>2625</c:v>
                </c:pt>
                <c:pt idx="2626">
                  <c:v>2626</c:v>
                </c:pt>
                <c:pt idx="2627">
                  <c:v>2627</c:v>
                </c:pt>
                <c:pt idx="2628">
                  <c:v>2628</c:v>
                </c:pt>
                <c:pt idx="2629">
                  <c:v>2629</c:v>
                </c:pt>
                <c:pt idx="2630">
                  <c:v>2630</c:v>
                </c:pt>
                <c:pt idx="2631">
                  <c:v>2631</c:v>
                </c:pt>
                <c:pt idx="2632">
                  <c:v>2632</c:v>
                </c:pt>
                <c:pt idx="2633">
                  <c:v>2633</c:v>
                </c:pt>
                <c:pt idx="2634">
                  <c:v>2634</c:v>
                </c:pt>
                <c:pt idx="2635">
                  <c:v>2635</c:v>
                </c:pt>
                <c:pt idx="2636">
                  <c:v>2636</c:v>
                </c:pt>
                <c:pt idx="2637">
                  <c:v>2637</c:v>
                </c:pt>
                <c:pt idx="2638">
                  <c:v>2638</c:v>
                </c:pt>
                <c:pt idx="2639">
                  <c:v>2639</c:v>
                </c:pt>
                <c:pt idx="2640">
                  <c:v>2640</c:v>
                </c:pt>
                <c:pt idx="2641">
                  <c:v>2641</c:v>
                </c:pt>
                <c:pt idx="2642">
                  <c:v>2642</c:v>
                </c:pt>
                <c:pt idx="2643">
                  <c:v>2643</c:v>
                </c:pt>
                <c:pt idx="2644">
                  <c:v>2644</c:v>
                </c:pt>
                <c:pt idx="2645">
                  <c:v>2645</c:v>
                </c:pt>
                <c:pt idx="2646">
                  <c:v>2646</c:v>
                </c:pt>
                <c:pt idx="2647">
                  <c:v>2647</c:v>
                </c:pt>
                <c:pt idx="2648">
                  <c:v>2648</c:v>
                </c:pt>
                <c:pt idx="2649">
                  <c:v>2649</c:v>
                </c:pt>
                <c:pt idx="2650">
                  <c:v>2650</c:v>
                </c:pt>
                <c:pt idx="2651">
                  <c:v>2651</c:v>
                </c:pt>
                <c:pt idx="2652">
                  <c:v>2652</c:v>
                </c:pt>
                <c:pt idx="2653">
                  <c:v>2653</c:v>
                </c:pt>
                <c:pt idx="2654">
                  <c:v>2654</c:v>
                </c:pt>
                <c:pt idx="2655">
                  <c:v>2655</c:v>
                </c:pt>
                <c:pt idx="2656">
                  <c:v>2656</c:v>
                </c:pt>
                <c:pt idx="2657">
                  <c:v>2657</c:v>
                </c:pt>
                <c:pt idx="2658">
                  <c:v>2658</c:v>
                </c:pt>
                <c:pt idx="2659">
                  <c:v>2659</c:v>
                </c:pt>
                <c:pt idx="2660">
                  <c:v>2660</c:v>
                </c:pt>
                <c:pt idx="2661">
                  <c:v>2661</c:v>
                </c:pt>
                <c:pt idx="2662">
                  <c:v>2662</c:v>
                </c:pt>
                <c:pt idx="2663">
                  <c:v>2663</c:v>
                </c:pt>
                <c:pt idx="2664">
                  <c:v>2664</c:v>
                </c:pt>
                <c:pt idx="2665">
                  <c:v>2665</c:v>
                </c:pt>
                <c:pt idx="2666">
                  <c:v>2666</c:v>
                </c:pt>
                <c:pt idx="2667">
                  <c:v>2667</c:v>
                </c:pt>
                <c:pt idx="2668">
                  <c:v>2668</c:v>
                </c:pt>
                <c:pt idx="2669">
                  <c:v>2669</c:v>
                </c:pt>
                <c:pt idx="2670">
                  <c:v>2670</c:v>
                </c:pt>
                <c:pt idx="2671">
                  <c:v>2671</c:v>
                </c:pt>
                <c:pt idx="2672">
                  <c:v>2672</c:v>
                </c:pt>
                <c:pt idx="2673">
                  <c:v>2673</c:v>
                </c:pt>
                <c:pt idx="2674">
                  <c:v>2674</c:v>
                </c:pt>
                <c:pt idx="2675">
                  <c:v>2675</c:v>
                </c:pt>
                <c:pt idx="2676">
                  <c:v>2676</c:v>
                </c:pt>
                <c:pt idx="2677">
                  <c:v>2677</c:v>
                </c:pt>
                <c:pt idx="2678">
                  <c:v>2678</c:v>
                </c:pt>
                <c:pt idx="2679">
                  <c:v>2679</c:v>
                </c:pt>
                <c:pt idx="2680">
                  <c:v>2680</c:v>
                </c:pt>
                <c:pt idx="2681">
                  <c:v>2681</c:v>
                </c:pt>
                <c:pt idx="2682">
                  <c:v>2682</c:v>
                </c:pt>
                <c:pt idx="2683">
                  <c:v>2683</c:v>
                </c:pt>
                <c:pt idx="2684">
                  <c:v>2684</c:v>
                </c:pt>
                <c:pt idx="2685">
                  <c:v>2685</c:v>
                </c:pt>
                <c:pt idx="2686">
                  <c:v>2686</c:v>
                </c:pt>
                <c:pt idx="2687">
                  <c:v>2687</c:v>
                </c:pt>
                <c:pt idx="2688">
                  <c:v>2688</c:v>
                </c:pt>
                <c:pt idx="2689">
                  <c:v>2689</c:v>
                </c:pt>
                <c:pt idx="2690">
                  <c:v>2690</c:v>
                </c:pt>
                <c:pt idx="2691">
                  <c:v>2691</c:v>
                </c:pt>
                <c:pt idx="2692">
                  <c:v>2692</c:v>
                </c:pt>
                <c:pt idx="2693">
                  <c:v>2693</c:v>
                </c:pt>
                <c:pt idx="2694">
                  <c:v>2694</c:v>
                </c:pt>
                <c:pt idx="2695">
                  <c:v>2695</c:v>
                </c:pt>
                <c:pt idx="2696">
                  <c:v>2696</c:v>
                </c:pt>
                <c:pt idx="2697">
                  <c:v>2697</c:v>
                </c:pt>
                <c:pt idx="2698">
                  <c:v>2698</c:v>
                </c:pt>
                <c:pt idx="2699">
                  <c:v>2699</c:v>
                </c:pt>
                <c:pt idx="2700">
                  <c:v>2700</c:v>
                </c:pt>
                <c:pt idx="2701">
                  <c:v>2701</c:v>
                </c:pt>
                <c:pt idx="2702">
                  <c:v>2702</c:v>
                </c:pt>
                <c:pt idx="2703">
                  <c:v>2703</c:v>
                </c:pt>
                <c:pt idx="2704">
                  <c:v>2704</c:v>
                </c:pt>
                <c:pt idx="2705">
                  <c:v>2705</c:v>
                </c:pt>
                <c:pt idx="2706">
                  <c:v>2706</c:v>
                </c:pt>
                <c:pt idx="2707">
                  <c:v>2707</c:v>
                </c:pt>
                <c:pt idx="2708">
                  <c:v>2708</c:v>
                </c:pt>
                <c:pt idx="2709">
                  <c:v>2709</c:v>
                </c:pt>
                <c:pt idx="2710">
                  <c:v>2710</c:v>
                </c:pt>
                <c:pt idx="2711">
                  <c:v>2711</c:v>
                </c:pt>
                <c:pt idx="2712">
                  <c:v>2712</c:v>
                </c:pt>
                <c:pt idx="2713">
                  <c:v>2713</c:v>
                </c:pt>
                <c:pt idx="2714">
                  <c:v>2714</c:v>
                </c:pt>
                <c:pt idx="2715">
                  <c:v>2715</c:v>
                </c:pt>
                <c:pt idx="2716">
                  <c:v>2716</c:v>
                </c:pt>
                <c:pt idx="2717">
                  <c:v>2717</c:v>
                </c:pt>
                <c:pt idx="2718">
                  <c:v>2718</c:v>
                </c:pt>
                <c:pt idx="2719">
                  <c:v>2719</c:v>
                </c:pt>
                <c:pt idx="2720">
                  <c:v>2720</c:v>
                </c:pt>
                <c:pt idx="2721">
                  <c:v>2721</c:v>
                </c:pt>
                <c:pt idx="2722">
                  <c:v>2722</c:v>
                </c:pt>
                <c:pt idx="2723">
                  <c:v>2723</c:v>
                </c:pt>
                <c:pt idx="2724">
                  <c:v>2724</c:v>
                </c:pt>
                <c:pt idx="2725">
                  <c:v>2725</c:v>
                </c:pt>
                <c:pt idx="2726">
                  <c:v>2726</c:v>
                </c:pt>
                <c:pt idx="2727">
                  <c:v>2727</c:v>
                </c:pt>
                <c:pt idx="2728">
                  <c:v>2728</c:v>
                </c:pt>
                <c:pt idx="2729">
                  <c:v>2729</c:v>
                </c:pt>
                <c:pt idx="2730">
                  <c:v>2730</c:v>
                </c:pt>
                <c:pt idx="2731">
                  <c:v>2731</c:v>
                </c:pt>
                <c:pt idx="2732">
                  <c:v>2732</c:v>
                </c:pt>
                <c:pt idx="2733">
                  <c:v>2733</c:v>
                </c:pt>
                <c:pt idx="2734">
                  <c:v>2734</c:v>
                </c:pt>
                <c:pt idx="2735">
                  <c:v>2735</c:v>
                </c:pt>
                <c:pt idx="2736">
                  <c:v>2736</c:v>
                </c:pt>
                <c:pt idx="2737">
                  <c:v>2737</c:v>
                </c:pt>
                <c:pt idx="2738">
                  <c:v>2738</c:v>
                </c:pt>
                <c:pt idx="2739">
                  <c:v>2739</c:v>
                </c:pt>
                <c:pt idx="2740">
                  <c:v>2740</c:v>
                </c:pt>
                <c:pt idx="2741">
                  <c:v>2741</c:v>
                </c:pt>
                <c:pt idx="2742">
                  <c:v>2742</c:v>
                </c:pt>
                <c:pt idx="2743">
                  <c:v>2743</c:v>
                </c:pt>
                <c:pt idx="2744">
                  <c:v>2744</c:v>
                </c:pt>
                <c:pt idx="2745">
                  <c:v>2745</c:v>
                </c:pt>
                <c:pt idx="2746">
                  <c:v>2746</c:v>
                </c:pt>
                <c:pt idx="2747">
                  <c:v>2747</c:v>
                </c:pt>
                <c:pt idx="2748">
                  <c:v>2748</c:v>
                </c:pt>
                <c:pt idx="2749">
                  <c:v>2749</c:v>
                </c:pt>
                <c:pt idx="2750">
                  <c:v>2750</c:v>
                </c:pt>
                <c:pt idx="2751">
                  <c:v>2751</c:v>
                </c:pt>
                <c:pt idx="2752">
                  <c:v>2752</c:v>
                </c:pt>
                <c:pt idx="2753">
                  <c:v>2753</c:v>
                </c:pt>
                <c:pt idx="2754">
                  <c:v>2754</c:v>
                </c:pt>
                <c:pt idx="2755">
                  <c:v>2755</c:v>
                </c:pt>
                <c:pt idx="2756">
                  <c:v>2756</c:v>
                </c:pt>
                <c:pt idx="2757">
                  <c:v>2757</c:v>
                </c:pt>
                <c:pt idx="2758">
                  <c:v>2758</c:v>
                </c:pt>
                <c:pt idx="2759">
                  <c:v>2759</c:v>
                </c:pt>
                <c:pt idx="2760">
                  <c:v>2760</c:v>
                </c:pt>
                <c:pt idx="2761">
                  <c:v>2761</c:v>
                </c:pt>
                <c:pt idx="2762">
                  <c:v>2762</c:v>
                </c:pt>
                <c:pt idx="2763">
                  <c:v>2763</c:v>
                </c:pt>
                <c:pt idx="2764">
                  <c:v>2764</c:v>
                </c:pt>
                <c:pt idx="2765">
                  <c:v>2765</c:v>
                </c:pt>
                <c:pt idx="2766">
                  <c:v>2766</c:v>
                </c:pt>
                <c:pt idx="2767">
                  <c:v>2767</c:v>
                </c:pt>
                <c:pt idx="2768">
                  <c:v>2768</c:v>
                </c:pt>
                <c:pt idx="2769">
                  <c:v>2769</c:v>
                </c:pt>
                <c:pt idx="2770">
                  <c:v>2770</c:v>
                </c:pt>
                <c:pt idx="2771">
                  <c:v>2771</c:v>
                </c:pt>
                <c:pt idx="2772">
                  <c:v>2772</c:v>
                </c:pt>
                <c:pt idx="2773">
                  <c:v>2773</c:v>
                </c:pt>
                <c:pt idx="2774">
                  <c:v>2774</c:v>
                </c:pt>
                <c:pt idx="2775">
                  <c:v>2775</c:v>
                </c:pt>
                <c:pt idx="2776">
                  <c:v>2776</c:v>
                </c:pt>
                <c:pt idx="2777">
                  <c:v>2777</c:v>
                </c:pt>
                <c:pt idx="2778">
                  <c:v>2778</c:v>
                </c:pt>
                <c:pt idx="2779">
                  <c:v>2779</c:v>
                </c:pt>
                <c:pt idx="2780">
                  <c:v>2780</c:v>
                </c:pt>
                <c:pt idx="2781">
                  <c:v>2781</c:v>
                </c:pt>
                <c:pt idx="2782">
                  <c:v>2782</c:v>
                </c:pt>
                <c:pt idx="2783">
                  <c:v>2783</c:v>
                </c:pt>
                <c:pt idx="2784">
                  <c:v>2784</c:v>
                </c:pt>
                <c:pt idx="2785">
                  <c:v>2785</c:v>
                </c:pt>
                <c:pt idx="2786">
                  <c:v>2786</c:v>
                </c:pt>
                <c:pt idx="2787">
                  <c:v>2787</c:v>
                </c:pt>
                <c:pt idx="2788">
                  <c:v>2788</c:v>
                </c:pt>
                <c:pt idx="2789">
                  <c:v>2789</c:v>
                </c:pt>
                <c:pt idx="2790">
                  <c:v>2790</c:v>
                </c:pt>
                <c:pt idx="2791">
                  <c:v>2791</c:v>
                </c:pt>
                <c:pt idx="2792">
                  <c:v>2792</c:v>
                </c:pt>
                <c:pt idx="2793">
                  <c:v>2793</c:v>
                </c:pt>
                <c:pt idx="2794">
                  <c:v>2794</c:v>
                </c:pt>
                <c:pt idx="2795">
                  <c:v>2795</c:v>
                </c:pt>
                <c:pt idx="2796">
                  <c:v>2796</c:v>
                </c:pt>
                <c:pt idx="2797">
                  <c:v>2797</c:v>
                </c:pt>
                <c:pt idx="2798">
                  <c:v>2798</c:v>
                </c:pt>
                <c:pt idx="2799">
                  <c:v>2799</c:v>
                </c:pt>
                <c:pt idx="2800">
                  <c:v>2800</c:v>
                </c:pt>
                <c:pt idx="2801">
                  <c:v>2801</c:v>
                </c:pt>
                <c:pt idx="2802">
                  <c:v>2802</c:v>
                </c:pt>
                <c:pt idx="2803">
                  <c:v>2803</c:v>
                </c:pt>
                <c:pt idx="2804">
                  <c:v>2804</c:v>
                </c:pt>
                <c:pt idx="2805">
                  <c:v>2805</c:v>
                </c:pt>
                <c:pt idx="2806">
                  <c:v>2806</c:v>
                </c:pt>
                <c:pt idx="2807">
                  <c:v>2807</c:v>
                </c:pt>
                <c:pt idx="2808">
                  <c:v>2808</c:v>
                </c:pt>
                <c:pt idx="2809">
                  <c:v>2809</c:v>
                </c:pt>
                <c:pt idx="2810">
                  <c:v>2810</c:v>
                </c:pt>
                <c:pt idx="2811">
                  <c:v>2811</c:v>
                </c:pt>
                <c:pt idx="2812">
                  <c:v>2812</c:v>
                </c:pt>
                <c:pt idx="2813">
                  <c:v>2813</c:v>
                </c:pt>
                <c:pt idx="2814">
                  <c:v>2814</c:v>
                </c:pt>
                <c:pt idx="2815">
                  <c:v>2815</c:v>
                </c:pt>
                <c:pt idx="2816">
                  <c:v>2816</c:v>
                </c:pt>
                <c:pt idx="2817">
                  <c:v>2817</c:v>
                </c:pt>
                <c:pt idx="2818">
                  <c:v>2818</c:v>
                </c:pt>
                <c:pt idx="2819">
                  <c:v>2819</c:v>
                </c:pt>
                <c:pt idx="2820">
                  <c:v>2820</c:v>
                </c:pt>
                <c:pt idx="2821">
                  <c:v>2821</c:v>
                </c:pt>
                <c:pt idx="2822">
                  <c:v>2822</c:v>
                </c:pt>
                <c:pt idx="2823">
                  <c:v>2823</c:v>
                </c:pt>
                <c:pt idx="2824">
                  <c:v>2824</c:v>
                </c:pt>
                <c:pt idx="2825">
                  <c:v>2825</c:v>
                </c:pt>
                <c:pt idx="2826">
                  <c:v>2826</c:v>
                </c:pt>
                <c:pt idx="2827">
                  <c:v>2827</c:v>
                </c:pt>
                <c:pt idx="2828">
                  <c:v>2828</c:v>
                </c:pt>
                <c:pt idx="2829">
                  <c:v>2829</c:v>
                </c:pt>
                <c:pt idx="2830">
                  <c:v>2830</c:v>
                </c:pt>
                <c:pt idx="2831">
                  <c:v>2831</c:v>
                </c:pt>
                <c:pt idx="2832">
                  <c:v>2832</c:v>
                </c:pt>
                <c:pt idx="2833">
                  <c:v>2833</c:v>
                </c:pt>
                <c:pt idx="2834">
                  <c:v>2834</c:v>
                </c:pt>
                <c:pt idx="2835">
                  <c:v>2835</c:v>
                </c:pt>
                <c:pt idx="2836">
                  <c:v>2836</c:v>
                </c:pt>
                <c:pt idx="2837">
                  <c:v>2837</c:v>
                </c:pt>
                <c:pt idx="2838">
                  <c:v>2838</c:v>
                </c:pt>
                <c:pt idx="2839">
                  <c:v>2839</c:v>
                </c:pt>
                <c:pt idx="2840">
                  <c:v>2840</c:v>
                </c:pt>
                <c:pt idx="2841">
                  <c:v>2841</c:v>
                </c:pt>
                <c:pt idx="2842">
                  <c:v>2842</c:v>
                </c:pt>
                <c:pt idx="2843">
                  <c:v>2843</c:v>
                </c:pt>
                <c:pt idx="2844">
                  <c:v>2844</c:v>
                </c:pt>
                <c:pt idx="2845">
                  <c:v>2845</c:v>
                </c:pt>
                <c:pt idx="2846">
                  <c:v>2846</c:v>
                </c:pt>
                <c:pt idx="2847">
                  <c:v>2847</c:v>
                </c:pt>
                <c:pt idx="2848">
                  <c:v>2848</c:v>
                </c:pt>
                <c:pt idx="2849">
                  <c:v>2849</c:v>
                </c:pt>
                <c:pt idx="2850">
                  <c:v>2850</c:v>
                </c:pt>
                <c:pt idx="2851">
                  <c:v>2851</c:v>
                </c:pt>
                <c:pt idx="2852">
                  <c:v>2852</c:v>
                </c:pt>
                <c:pt idx="2853">
                  <c:v>2853</c:v>
                </c:pt>
                <c:pt idx="2854">
                  <c:v>2854</c:v>
                </c:pt>
                <c:pt idx="2855">
                  <c:v>2855</c:v>
                </c:pt>
                <c:pt idx="2856">
                  <c:v>2856</c:v>
                </c:pt>
                <c:pt idx="2857">
                  <c:v>2857</c:v>
                </c:pt>
                <c:pt idx="2858">
                  <c:v>2858</c:v>
                </c:pt>
                <c:pt idx="2859">
                  <c:v>2859</c:v>
                </c:pt>
                <c:pt idx="2860">
                  <c:v>2860</c:v>
                </c:pt>
                <c:pt idx="2861">
                  <c:v>2861</c:v>
                </c:pt>
                <c:pt idx="2862">
                  <c:v>2862</c:v>
                </c:pt>
                <c:pt idx="2863">
                  <c:v>2863</c:v>
                </c:pt>
                <c:pt idx="2864">
                  <c:v>2864</c:v>
                </c:pt>
                <c:pt idx="2865">
                  <c:v>2865</c:v>
                </c:pt>
                <c:pt idx="2866">
                  <c:v>2866</c:v>
                </c:pt>
                <c:pt idx="2867">
                  <c:v>2867</c:v>
                </c:pt>
                <c:pt idx="2868">
                  <c:v>2868</c:v>
                </c:pt>
                <c:pt idx="2869">
                  <c:v>2869</c:v>
                </c:pt>
                <c:pt idx="2870">
                  <c:v>2870</c:v>
                </c:pt>
                <c:pt idx="2871">
                  <c:v>2871</c:v>
                </c:pt>
                <c:pt idx="2872">
                  <c:v>2872</c:v>
                </c:pt>
                <c:pt idx="2873">
                  <c:v>2873</c:v>
                </c:pt>
                <c:pt idx="2874">
                  <c:v>2874</c:v>
                </c:pt>
                <c:pt idx="2875">
                  <c:v>2875</c:v>
                </c:pt>
                <c:pt idx="2876">
                  <c:v>2876</c:v>
                </c:pt>
                <c:pt idx="2877">
                  <c:v>2877</c:v>
                </c:pt>
                <c:pt idx="2878">
                  <c:v>2878</c:v>
                </c:pt>
                <c:pt idx="2879">
                  <c:v>2879</c:v>
                </c:pt>
                <c:pt idx="2880">
                  <c:v>2880</c:v>
                </c:pt>
                <c:pt idx="2881">
                  <c:v>2881</c:v>
                </c:pt>
                <c:pt idx="2882">
                  <c:v>2882</c:v>
                </c:pt>
                <c:pt idx="2883">
                  <c:v>2883</c:v>
                </c:pt>
                <c:pt idx="2884">
                  <c:v>2884</c:v>
                </c:pt>
                <c:pt idx="2885">
                  <c:v>2885</c:v>
                </c:pt>
                <c:pt idx="2886">
                  <c:v>2886</c:v>
                </c:pt>
                <c:pt idx="2887">
                  <c:v>2887</c:v>
                </c:pt>
                <c:pt idx="2888">
                  <c:v>2888</c:v>
                </c:pt>
                <c:pt idx="2889">
                  <c:v>2889</c:v>
                </c:pt>
                <c:pt idx="2890">
                  <c:v>2890</c:v>
                </c:pt>
                <c:pt idx="2891">
                  <c:v>2891</c:v>
                </c:pt>
                <c:pt idx="2892">
                  <c:v>2892</c:v>
                </c:pt>
                <c:pt idx="2893">
                  <c:v>2893</c:v>
                </c:pt>
                <c:pt idx="2894">
                  <c:v>2894</c:v>
                </c:pt>
                <c:pt idx="2895">
                  <c:v>2895</c:v>
                </c:pt>
                <c:pt idx="2896">
                  <c:v>2896</c:v>
                </c:pt>
                <c:pt idx="2897">
                  <c:v>2897</c:v>
                </c:pt>
                <c:pt idx="2898">
                  <c:v>2898</c:v>
                </c:pt>
                <c:pt idx="2899">
                  <c:v>2899</c:v>
                </c:pt>
                <c:pt idx="2900">
                  <c:v>2900</c:v>
                </c:pt>
                <c:pt idx="2901">
                  <c:v>2901</c:v>
                </c:pt>
                <c:pt idx="2902">
                  <c:v>2902</c:v>
                </c:pt>
                <c:pt idx="2903">
                  <c:v>2903</c:v>
                </c:pt>
                <c:pt idx="2904">
                  <c:v>2904</c:v>
                </c:pt>
                <c:pt idx="2905">
                  <c:v>2905</c:v>
                </c:pt>
                <c:pt idx="2906">
                  <c:v>2906</c:v>
                </c:pt>
                <c:pt idx="2907">
                  <c:v>2907</c:v>
                </c:pt>
                <c:pt idx="2908">
                  <c:v>2908</c:v>
                </c:pt>
                <c:pt idx="2909">
                  <c:v>2909</c:v>
                </c:pt>
                <c:pt idx="2910">
                  <c:v>2910</c:v>
                </c:pt>
                <c:pt idx="2911">
                  <c:v>2911</c:v>
                </c:pt>
                <c:pt idx="2912">
                  <c:v>2912</c:v>
                </c:pt>
                <c:pt idx="2913">
                  <c:v>2913</c:v>
                </c:pt>
                <c:pt idx="2914">
                  <c:v>2914</c:v>
                </c:pt>
                <c:pt idx="2915">
                  <c:v>2915</c:v>
                </c:pt>
                <c:pt idx="2916">
                  <c:v>2916</c:v>
                </c:pt>
                <c:pt idx="2917">
                  <c:v>2917</c:v>
                </c:pt>
                <c:pt idx="2918">
                  <c:v>2918</c:v>
                </c:pt>
                <c:pt idx="2919">
                  <c:v>2919</c:v>
                </c:pt>
                <c:pt idx="2920">
                  <c:v>2920</c:v>
                </c:pt>
                <c:pt idx="2921">
                  <c:v>2921</c:v>
                </c:pt>
                <c:pt idx="2922">
                  <c:v>2922</c:v>
                </c:pt>
                <c:pt idx="2923">
                  <c:v>2923</c:v>
                </c:pt>
                <c:pt idx="2924">
                  <c:v>2924</c:v>
                </c:pt>
                <c:pt idx="2925">
                  <c:v>2925</c:v>
                </c:pt>
                <c:pt idx="2926">
                  <c:v>2926</c:v>
                </c:pt>
                <c:pt idx="2927">
                  <c:v>2927</c:v>
                </c:pt>
                <c:pt idx="2928">
                  <c:v>2928</c:v>
                </c:pt>
                <c:pt idx="2929">
                  <c:v>2929</c:v>
                </c:pt>
                <c:pt idx="2930">
                  <c:v>2930</c:v>
                </c:pt>
                <c:pt idx="2931">
                  <c:v>2931</c:v>
                </c:pt>
                <c:pt idx="2932">
                  <c:v>2932</c:v>
                </c:pt>
                <c:pt idx="2933">
                  <c:v>2933</c:v>
                </c:pt>
                <c:pt idx="2934">
                  <c:v>2934</c:v>
                </c:pt>
                <c:pt idx="2935">
                  <c:v>2935</c:v>
                </c:pt>
                <c:pt idx="2936">
                  <c:v>2936</c:v>
                </c:pt>
                <c:pt idx="2937">
                  <c:v>2937</c:v>
                </c:pt>
                <c:pt idx="2938">
                  <c:v>2938</c:v>
                </c:pt>
                <c:pt idx="2939">
                  <c:v>2939</c:v>
                </c:pt>
                <c:pt idx="2940">
                  <c:v>2940</c:v>
                </c:pt>
                <c:pt idx="2941">
                  <c:v>2941</c:v>
                </c:pt>
                <c:pt idx="2942">
                  <c:v>2942</c:v>
                </c:pt>
                <c:pt idx="2943">
                  <c:v>2943</c:v>
                </c:pt>
                <c:pt idx="2944">
                  <c:v>2944</c:v>
                </c:pt>
                <c:pt idx="2945">
                  <c:v>2945</c:v>
                </c:pt>
                <c:pt idx="2946">
                  <c:v>2946</c:v>
                </c:pt>
                <c:pt idx="2947">
                  <c:v>2947</c:v>
                </c:pt>
                <c:pt idx="2948">
                  <c:v>2948</c:v>
                </c:pt>
                <c:pt idx="2949">
                  <c:v>2949</c:v>
                </c:pt>
                <c:pt idx="2950">
                  <c:v>2950</c:v>
                </c:pt>
                <c:pt idx="2951">
                  <c:v>2951</c:v>
                </c:pt>
                <c:pt idx="2952">
                  <c:v>2952</c:v>
                </c:pt>
                <c:pt idx="2953">
                  <c:v>2953</c:v>
                </c:pt>
                <c:pt idx="2954">
                  <c:v>2954</c:v>
                </c:pt>
                <c:pt idx="2955">
                  <c:v>2955</c:v>
                </c:pt>
                <c:pt idx="2956">
                  <c:v>2956</c:v>
                </c:pt>
                <c:pt idx="2957">
                  <c:v>2957</c:v>
                </c:pt>
                <c:pt idx="2958">
                  <c:v>2958</c:v>
                </c:pt>
                <c:pt idx="2959">
                  <c:v>2959</c:v>
                </c:pt>
                <c:pt idx="2960">
                  <c:v>2960</c:v>
                </c:pt>
                <c:pt idx="2961">
                  <c:v>2961</c:v>
                </c:pt>
                <c:pt idx="2962">
                  <c:v>2962</c:v>
                </c:pt>
                <c:pt idx="2963">
                  <c:v>2963</c:v>
                </c:pt>
                <c:pt idx="2964">
                  <c:v>2964</c:v>
                </c:pt>
                <c:pt idx="2965">
                  <c:v>2965</c:v>
                </c:pt>
                <c:pt idx="2966">
                  <c:v>2966</c:v>
                </c:pt>
                <c:pt idx="2967">
                  <c:v>2967</c:v>
                </c:pt>
                <c:pt idx="2968">
                  <c:v>2968</c:v>
                </c:pt>
                <c:pt idx="2969">
                  <c:v>2969</c:v>
                </c:pt>
                <c:pt idx="2970">
                  <c:v>2970</c:v>
                </c:pt>
                <c:pt idx="2971">
                  <c:v>2971</c:v>
                </c:pt>
                <c:pt idx="2972">
                  <c:v>2972</c:v>
                </c:pt>
                <c:pt idx="2973">
                  <c:v>2973</c:v>
                </c:pt>
                <c:pt idx="2974">
                  <c:v>2974</c:v>
                </c:pt>
                <c:pt idx="2975">
                  <c:v>2975</c:v>
                </c:pt>
                <c:pt idx="2976">
                  <c:v>2976</c:v>
                </c:pt>
                <c:pt idx="2977">
                  <c:v>2977</c:v>
                </c:pt>
                <c:pt idx="2978">
                  <c:v>2978</c:v>
                </c:pt>
                <c:pt idx="2979">
                  <c:v>2979</c:v>
                </c:pt>
                <c:pt idx="2980">
                  <c:v>2980</c:v>
                </c:pt>
                <c:pt idx="2981">
                  <c:v>2981</c:v>
                </c:pt>
                <c:pt idx="2982">
                  <c:v>2982</c:v>
                </c:pt>
                <c:pt idx="2983">
                  <c:v>2983</c:v>
                </c:pt>
                <c:pt idx="2984">
                  <c:v>2984</c:v>
                </c:pt>
                <c:pt idx="2985">
                  <c:v>2985</c:v>
                </c:pt>
                <c:pt idx="2986">
                  <c:v>2986</c:v>
                </c:pt>
                <c:pt idx="2987">
                  <c:v>2987</c:v>
                </c:pt>
                <c:pt idx="2988">
                  <c:v>2988</c:v>
                </c:pt>
                <c:pt idx="2989">
                  <c:v>2989</c:v>
                </c:pt>
                <c:pt idx="2990">
                  <c:v>2990</c:v>
                </c:pt>
                <c:pt idx="2991">
                  <c:v>2991</c:v>
                </c:pt>
                <c:pt idx="2992">
                  <c:v>2992</c:v>
                </c:pt>
                <c:pt idx="2993">
                  <c:v>2993</c:v>
                </c:pt>
                <c:pt idx="2994">
                  <c:v>2994</c:v>
                </c:pt>
                <c:pt idx="2995">
                  <c:v>2995</c:v>
                </c:pt>
                <c:pt idx="2996">
                  <c:v>2996</c:v>
                </c:pt>
                <c:pt idx="2997">
                  <c:v>2997</c:v>
                </c:pt>
                <c:pt idx="2998">
                  <c:v>2998</c:v>
                </c:pt>
                <c:pt idx="2999">
                  <c:v>2999</c:v>
                </c:pt>
              </c:numCache>
            </c:numRef>
          </c:cat>
          <c:val>
            <c:numRef>
              <c:f>Iris!$D$4:$D$3003</c:f>
              <c:numCache>
                <c:formatCode>General</c:formatCode>
                <c:ptCount val="3000"/>
                <c:pt idx="0">
                  <c:v>0.65594751789723305</c:v>
                </c:pt>
                <c:pt idx="1">
                  <c:v>0.65756838357012004</c:v>
                </c:pt>
                <c:pt idx="2">
                  <c:v>0.65786241881562202</c:v>
                </c:pt>
                <c:pt idx="3">
                  <c:v>0.65939724556216395</c:v>
                </c:pt>
                <c:pt idx="4">
                  <c:v>0.65939724556216395</c:v>
                </c:pt>
                <c:pt idx="5">
                  <c:v>0.70300514188455898</c:v>
                </c:pt>
                <c:pt idx="6">
                  <c:v>0.70300514188455898</c:v>
                </c:pt>
                <c:pt idx="7">
                  <c:v>0.70300514188455898</c:v>
                </c:pt>
                <c:pt idx="8">
                  <c:v>0.70300514188455898</c:v>
                </c:pt>
                <c:pt idx="9">
                  <c:v>0.70300514188455898</c:v>
                </c:pt>
                <c:pt idx="10">
                  <c:v>0.70300514188455898</c:v>
                </c:pt>
                <c:pt idx="11">
                  <c:v>0.70300514188455898</c:v>
                </c:pt>
                <c:pt idx="12">
                  <c:v>0.70300514188455898</c:v>
                </c:pt>
                <c:pt idx="13">
                  <c:v>0.80608794609060197</c:v>
                </c:pt>
                <c:pt idx="14">
                  <c:v>0.81246505612656394</c:v>
                </c:pt>
                <c:pt idx="15">
                  <c:v>0.81246505612656394</c:v>
                </c:pt>
                <c:pt idx="16">
                  <c:v>0.81885283354662497</c:v>
                </c:pt>
                <c:pt idx="17">
                  <c:v>0.81885283354662497</c:v>
                </c:pt>
                <c:pt idx="18">
                  <c:v>0.823157234357906</c:v>
                </c:pt>
                <c:pt idx="19">
                  <c:v>0.82870735339116797</c:v>
                </c:pt>
                <c:pt idx="20">
                  <c:v>0.82870735339116797</c:v>
                </c:pt>
                <c:pt idx="21">
                  <c:v>0.83154653074672402</c:v>
                </c:pt>
                <c:pt idx="22">
                  <c:v>0.83154653074672402</c:v>
                </c:pt>
                <c:pt idx="23">
                  <c:v>0.83154653074672402</c:v>
                </c:pt>
                <c:pt idx="24">
                  <c:v>0.83357161672584001</c:v>
                </c:pt>
                <c:pt idx="25">
                  <c:v>0.83357161672584001</c:v>
                </c:pt>
                <c:pt idx="26">
                  <c:v>0.83633190392930401</c:v>
                </c:pt>
                <c:pt idx="27">
                  <c:v>0.83633190392930401</c:v>
                </c:pt>
                <c:pt idx="28">
                  <c:v>0.83633190392930401</c:v>
                </c:pt>
                <c:pt idx="29">
                  <c:v>0.83656774253190003</c:v>
                </c:pt>
                <c:pt idx="30">
                  <c:v>0.84738967128138698</c:v>
                </c:pt>
                <c:pt idx="31">
                  <c:v>0.84738967128138698</c:v>
                </c:pt>
                <c:pt idx="32">
                  <c:v>0.84754651496432398</c:v>
                </c:pt>
                <c:pt idx="33">
                  <c:v>0.84754651496432398</c:v>
                </c:pt>
                <c:pt idx="34">
                  <c:v>0.84897593212184597</c:v>
                </c:pt>
                <c:pt idx="35">
                  <c:v>0.84897593212184597</c:v>
                </c:pt>
                <c:pt idx="36">
                  <c:v>0.84897593212184597</c:v>
                </c:pt>
                <c:pt idx="37">
                  <c:v>0.851257158269634</c:v>
                </c:pt>
                <c:pt idx="38">
                  <c:v>0.851257158269634</c:v>
                </c:pt>
                <c:pt idx="39">
                  <c:v>0.851257158269634</c:v>
                </c:pt>
                <c:pt idx="40">
                  <c:v>0.86115833077578996</c:v>
                </c:pt>
                <c:pt idx="41">
                  <c:v>0.86115833077578996</c:v>
                </c:pt>
                <c:pt idx="42">
                  <c:v>0.861196116848161</c:v>
                </c:pt>
                <c:pt idx="43">
                  <c:v>0.86173105676723405</c:v>
                </c:pt>
                <c:pt idx="44">
                  <c:v>0.86405749553406896</c:v>
                </c:pt>
                <c:pt idx="45">
                  <c:v>0.86605417655375905</c:v>
                </c:pt>
                <c:pt idx="46">
                  <c:v>0.86605417655375905</c:v>
                </c:pt>
                <c:pt idx="47">
                  <c:v>0.86605417655375905</c:v>
                </c:pt>
                <c:pt idx="48">
                  <c:v>0.86605417655375905</c:v>
                </c:pt>
                <c:pt idx="49">
                  <c:v>0.87233990217062496</c:v>
                </c:pt>
                <c:pt idx="50">
                  <c:v>0.87352488586397403</c:v>
                </c:pt>
                <c:pt idx="51">
                  <c:v>0.87352488586397403</c:v>
                </c:pt>
                <c:pt idx="52">
                  <c:v>0.87352488586397403</c:v>
                </c:pt>
                <c:pt idx="53">
                  <c:v>0.87352488586397403</c:v>
                </c:pt>
                <c:pt idx="54">
                  <c:v>0.88313262183521801</c:v>
                </c:pt>
                <c:pt idx="55">
                  <c:v>0.88313262183521801</c:v>
                </c:pt>
                <c:pt idx="56">
                  <c:v>0.88313262183521801</c:v>
                </c:pt>
                <c:pt idx="57">
                  <c:v>0.88313262183521801</c:v>
                </c:pt>
                <c:pt idx="58">
                  <c:v>0.88313262183521801</c:v>
                </c:pt>
                <c:pt idx="59">
                  <c:v>0.89282763473625604</c:v>
                </c:pt>
                <c:pt idx="60">
                  <c:v>0.89282763473625604</c:v>
                </c:pt>
                <c:pt idx="61">
                  <c:v>0.90021385226701101</c:v>
                </c:pt>
                <c:pt idx="62">
                  <c:v>0.90021385226701101</c:v>
                </c:pt>
                <c:pt idx="63">
                  <c:v>0.90291403053733099</c:v>
                </c:pt>
                <c:pt idx="64">
                  <c:v>0.90370409360554205</c:v>
                </c:pt>
                <c:pt idx="65">
                  <c:v>0.90370409360554205</c:v>
                </c:pt>
                <c:pt idx="66">
                  <c:v>0.90370409360554205</c:v>
                </c:pt>
                <c:pt idx="67">
                  <c:v>0.90370409360554205</c:v>
                </c:pt>
                <c:pt idx="68">
                  <c:v>0.90370409360554205</c:v>
                </c:pt>
                <c:pt idx="69">
                  <c:v>0.910050654971718</c:v>
                </c:pt>
                <c:pt idx="70">
                  <c:v>0.910050654971718</c:v>
                </c:pt>
                <c:pt idx="71">
                  <c:v>0.91333757608482302</c:v>
                </c:pt>
                <c:pt idx="72">
                  <c:v>0.91333757608482302</c:v>
                </c:pt>
                <c:pt idx="73">
                  <c:v>0.91333757608482302</c:v>
                </c:pt>
                <c:pt idx="74">
                  <c:v>0.91567644303130202</c:v>
                </c:pt>
                <c:pt idx="75">
                  <c:v>0.91567644303130202</c:v>
                </c:pt>
                <c:pt idx="76">
                  <c:v>0.91567644303130202</c:v>
                </c:pt>
                <c:pt idx="77">
                  <c:v>0.91567644303130202</c:v>
                </c:pt>
                <c:pt idx="78">
                  <c:v>0.91567644303130202</c:v>
                </c:pt>
                <c:pt idx="79">
                  <c:v>0.924279103161188</c:v>
                </c:pt>
                <c:pt idx="80">
                  <c:v>0.924279103161188</c:v>
                </c:pt>
                <c:pt idx="81">
                  <c:v>0.924279103161188</c:v>
                </c:pt>
                <c:pt idx="82">
                  <c:v>0.92506337840895303</c:v>
                </c:pt>
                <c:pt idx="83">
                  <c:v>0.92506337840895303</c:v>
                </c:pt>
                <c:pt idx="84">
                  <c:v>0.92506337840895303</c:v>
                </c:pt>
                <c:pt idx="85">
                  <c:v>0.92783339001984</c:v>
                </c:pt>
                <c:pt idx="86">
                  <c:v>0.92783339001984</c:v>
                </c:pt>
                <c:pt idx="87">
                  <c:v>0.92901177588452399</c:v>
                </c:pt>
                <c:pt idx="88">
                  <c:v>0.92901177588452399</c:v>
                </c:pt>
                <c:pt idx="89">
                  <c:v>0.92901177588452399</c:v>
                </c:pt>
                <c:pt idx="90">
                  <c:v>0.92975857916827198</c:v>
                </c:pt>
                <c:pt idx="91">
                  <c:v>0.92975857916827198</c:v>
                </c:pt>
                <c:pt idx="92">
                  <c:v>0.92975857916827198</c:v>
                </c:pt>
                <c:pt idx="93">
                  <c:v>0.93078641220359304</c:v>
                </c:pt>
                <c:pt idx="94">
                  <c:v>0.93078641220359304</c:v>
                </c:pt>
                <c:pt idx="95">
                  <c:v>0.93078641220359304</c:v>
                </c:pt>
                <c:pt idx="96">
                  <c:v>0.93078641220359304</c:v>
                </c:pt>
                <c:pt idx="97">
                  <c:v>0.93175199710152901</c:v>
                </c:pt>
                <c:pt idx="98">
                  <c:v>0.93175199710152901</c:v>
                </c:pt>
                <c:pt idx="99">
                  <c:v>0.93175199710152901</c:v>
                </c:pt>
                <c:pt idx="100">
                  <c:v>0.93175199710152901</c:v>
                </c:pt>
                <c:pt idx="101">
                  <c:v>0.93175199710152901</c:v>
                </c:pt>
                <c:pt idx="102">
                  <c:v>0.93211641363639597</c:v>
                </c:pt>
                <c:pt idx="103">
                  <c:v>0.933129340293959</c:v>
                </c:pt>
                <c:pt idx="104">
                  <c:v>0.933129340293959</c:v>
                </c:pt>
                <c:pt idx="105">
                  <c:v>0.93367771041385295</c:v>
                </c:pt>
                <c:pt idx="106">
                  <c:v>0.93367771041385295</c:v>
                </c:pt>
                <c:pt idx="107">
                  <c:v>0.93367771041385295</c:v>
                </c:pt>
                <c:pt idx="108">
                  <c:v>0.93367771041385295</c:v>
                </c:pt>
                <c:pt idx="109">
                  <c:v>0.93367771041385295</c:v>
                </c:pt>
                <c:pt idx="110">
                  <c:v>0.93467190423808</c:v>
                </c:pt>
                <c:pt idx="111">
                  <c:v>0.93467190423808</c:v>
                </c:pt>
                <c:pt idx="112">
                  <c:v>0.93467190423808</c:v>
                </c:pt>
                <c:pt idx="113">
                  <c:v>0.93467190423808</c:v>
                </c:pt>
                <c:pt idx="114">
                  <c:v>0.93535906913247202</c:v>
                </c:pt>
                <c:pt idx="115">
                  <c:v>0.93535906913247202</c:v>
                </c:pt>
                <c:pt idx="116">
                  <c:v>0.93535906913247202</c:v>
                </c:pt>
                <c:pt idx="117">
                  <c:v>0.93535906913247202</c:v>
                </c:pt>
                <c:pt idx="118">
                  <c:v>0.93535906913247202</c:v>
                </c:pt>
                <c:pt idx="119">
                  <c:v>0.93535906913247202</c:v>
                </c:pt>
                <c:pt idx="120">
                  <c:v>0.93535906913247202</c:v>
                </c:pt>
                <c:pt idx="121">
                  <c:v>0.93535906913247202</c:v>
                </c:pt>
                <c:pt idx="122">
                  <c:v>0.93535906913247202</c:v>
                </c:pt>
                <c:pt idx="123">
                  <c:v>0.93535906913247202</c:v>
                </c:pt>
                <c:pt idx="124">
                  <c:v>0.93652960116324802</c:v>
                </c:pt>
                <c:pt idx="125">
                  <c:v>0.93652960116324802</c:v>
                </c:pt>
                <c:pt idx="126">
                  <c:v>0.93652960116324802</c:v>
                </c:pt>
                <c:pt idx="127">
                  <c:v>0.93652960116324802</c:v>
                </c:pt>
                <c:pt idx="128">
                  <c:v>0.93652960116324802</c:v>
                </c:pt>
                <c:pt idx="129">
                  <c:v>0.93652960116324802</c:v>
                </c:pt>
                <c:pt idx="130">
                  <c:v>0.93652960116324802</c:v>
                </c:pt>
                <c:pt idx="131">
                  <c:v>0.93652960116324802</c:v>
                </c:pt>
                <c:pt idx="132">
                  <c:v>0.93652960116324802</c:v>
                </c:pt>
                <c:pt idx="133">
                  <c:v>0.93652960116324802</c:v>
                </c:pt>
                <c:pt idx="134">
                  <c:v>0.93709745076491802</c:v>
                </c:pt>
                <c:pt idx="135">
                  <c:v>0.93709745076491802</c:v>
                </c:pt>
                <c:pt idx="136">
                  <c:v>0.93709745076491802</c:v>
                </c:pt>
                <c:pt idx="137">
                  <c:v>0.93709745076491802</c:v>
                </c:pt>
                <c:pt idx="138">
                  <c:v>0.93709745076491802</c:v>
                </c:pt>
                <c:pt idx="139">
                  <c:v>0.93709745076491802</c:v>
                </c:pt>
                <c:pt idx="140">
                  <c:v>0.93709745076491802</c:v>
                </c:pt>
                <c:pt idx="141">
                  <c:v>0.93709745076491802</c:v>
                </c:pt>
                <c:pt idx="142">
                  <c:v>0.93709745076491802</c:v>
                </c:pt>
                <c:pt idx="143">
                  <c:v>0.93761318450457298</c:v>
                </c:pt>
                <c:pt idx="144">
                  <c:v>0.93761318450457298</c:v>
                </c:pt>
                <c:pt idx="145">
                  <c:v>0.93761318450457298</c:v>
                </c:pt>
                <c:pt idx="146">
                  <c:v>0.93761318450457298</c:v>
                </c:pt>
                <c:pt idx="147">
                  <c:v>0.93761318450457298</c:v>
                </c:pt>
                <c:pt idx="148">
                  <c:v>0.93761318450457298</c:v>
                </c:pt>
                <c:pt idx="149">
                  <c:v>0.93761318450457298</c:v>
                </c:pt>
                <c:pt idx="150">
                  <c:v>0.93761318450457298</c:v>
                </c:pt>
                <c:pt idx="151">
                  <c:v>0.93761318450457298</c:v>
                </c:pt>
                <c:pt idx="152">
                  <c:v>0.93761318450457298</c:v>
                </c:pt>
                <c:pt idx="153">
                  <c:v>0.93761318450457298</c:v>
                </c:pt>
                <c:pt idx="154">
                  <c:v>0.93761318450457298</c:v>
                </c:pt>
                <c:pt idx="155">
                  <c:v>0.93761318450457298</c:v>
                </c:pt>
                <c:pt idx="156">
                  <c:v>0.93761318450457298</c:v>
                </c:pt>
                <c:pt idx="157">
                  <c:v>0.93764331112843302</c:v>
                </c:pt>
                <c:pt idx="158">
                  <c:v>0.93764331112843302</c:v>
                </c:pt>
                <c:pt idx="159">
                  <c:v>0.93764331112843302</c:v>
                </c:pt>
                <c:pt idx="160">
                  <c:v>0.93764331112843302</c:v>
                </c:pt>
                <c:pt idx="161">
                  <c:v>0.93764331112843302</c:v>
                </c:pt>
                <c:pt idx="162">
                  <c:v>0.93764331112843302</c:v>
                </c:pt>
                <c:pt idx="163">
                  <c:v>0.93764331112843302</c:v>
                </c:pt>
                <c:pt idx="164">
                  <c:v>0.93764331112843302</c:v>
                </c:pt>
                <c:pt idx="165">
                  <c:v>0.93764331112843302</c:v>
                </c:pt>
                <c:pt idx="166">
                  <c:v>0.93828350450582199</c:v>
                </c:pt>
                <c:pt idx="167">
                  <c:v>0.93828350450582199</c:v>
                </c:pt>
                <c:pt idx="168">
                  <c:v>0.93828350450582199</c:v>
                </c:pt>
                <c:pt idx="169">
                  <c:v>0.93828350450582199</c:v>
                </c:pt>
                <c:pt idx="170">
                  <c:v>0.93828350450582199</c:v>
                </c:pt>
                <c:pt idx="171">
                  <c:v>0.93828350450582199</c:v>
                </c:pt>
                <c:pt idx="172">
                  <c:v>0.93828350450582199</c:v>
                </c:pt>
                <c:pt idx="173">
                  <c:v>0.93828350450582199</c:v>
                </c:pt>
                <c:pt idx="174">
                  <c:v>0.93828350450582199</c:v>
                </c:pt>
                <c:pt idx="175">
                  <c:v>0.938290689563409</c:v>
                </c:pt>
                <c:pt idx="176">
                  <c:v>0.938290689563409</c:v>
                </c:pt>
                <c:pt idx="177">
                  <c:v>0.938290689563409</c:v>
                </c:pt>
                <c:pt idx="178">
                  <c:v>0.938290689563409</c:v>
                </c:pt>
                <c:pt idx="179">
                  <c:v>0.938290689563409</c:v>
                </c:pt>
                <c:pt idx="180">
                  <c:v>0.938290689563409</c:v>
                </c:pt>
                <c:pt idx="181">
                  <c:v>0.938290689563409</c:v>
                </c:pt>
                <c:pt idx="182">
                  <c:v>0.938290689563409</c:v>
                </c:pt>
                <c:pt idx="183">
                  <c:v>0.938290689563409</c:v>
                </c:pt>
                <c:pt idx="184">
                  <c:v>0.938290689563409</c:v>
                </c:pt>
                <c:pt idx="185">
                  <c:v>0.938290689563409</c:v>
                </c:pt>
                <c:pt idx="186">
                  <c:v>0.93913867590039801</c:v>
                </c:pt>
                <c:pt idx="187">
                  <c:v>0.93913867590039801</c:v>
                </c:pt>
                <c:pt idx="188">
                  <c:v>0.93913867590039801</c:v>
                </c:pt>
                <c:pt idx="189">
                  <c:v>0.93913867590039801</c:v>
                </c:pt>
                <c:pt idx="190">
                  <c:v>0.93913867590039801</c:v>
                </c:pt>
                <c:pt idx="191">
                  <c:v>0.93913867590039801</c:v>
                </c:pt>
                <c:pt idx="192">
                  <c:v>0.93913867590039801</c:v>
                </c:pt>
                <c:pt idx="193">
                  <c:v>0.93913867590039801</c:v>
                </c:pt>
                <c:pt idx="194">
                  <c:v>0.93913867590039801</c:v>
                </c:pt>
                <c:pt idx="195">
                  <c:v>0.93913867590039801</c:v>
                </c:pt>
                <c:pt idx="196">
                  <c:v>0.93913867590039801</c:v>
                </c:pt>
                <c:pt idx="197">
                  <c:v>0.93913867590039801</c:v>
                </c:pt>
                <c:pt idx="198">
                  <c:v>0.93913867590039801</c:v>
                </c:pt>
                <c:pt idx="199">
                  <c:v>0.93913867590039801</c:v>
                </c:pt>
                <c:pt idx="200">
                  <c:v>0.93913867590039801</c:v>
                </c:pt>
                <c:pt idx="201">
                  <c:v>0.93913867590039801</c:v>
                </c:pt>
                <c:pt idx="202">
                  <c:v>0.93913867590039801</c:v>
                </c:pt>
                <c:pt idx="203">
                  <c:v>0.93913867590039801</c:v>
                </c:pt>
                <c:pt idx="204">
                  <c:v>0.93913867590039801</c:v>
                </c:pt>
                <c:pt idx="205">
                  <c:v>0.93913867590039801</c:v>
                </c:pt>
                <c:pt idx="206">
                  <c:v>0.93913867590039801</c:v>
                </c:pt>
                <c:pt idx="207">
                  <c:v>0.93913867590039801</c:v>
                </c:pt>
                <c:pt idx="208">
                  <c:v>0.93913867590039801</c:v>
                </c:pt>
                <c:pt idx="209">
                  <c:v>0.93913867590039801</c:v>
                </c:pt>
                <c:pt idx="210">
                  <c:v>0.93913867590039801</c:v>
                </c:pt>
                <c:pt idx="211">
                  <c:v>0.93913867590039801</c:v>
                </c:pt>
                <c:pt idx="212">
                  <c:v>0.93913867590039801</c:v>
                </c:pt>
                <c:pt idx="213">
                  <c:v>0.93913867590039801</c:v>
                </c:pt>
                <c:pt idx="214">
                  <c:v>0.93913867590039801</c:v>
                </c:pt>
                <c:pt idx="215">
                  <c:v>0.93913867590039801</c:v>
                </c:pt>
                <c:pt idx="216">
                  <c:v>0.93913867590039801</c:v>
                </c:pt>
                <c:pt idx="217">
                  <c:v>0.93913867590039801</c:v>
                </c:pt>
                <c:pt idx="218">
                  <c:v>0.93913867590039801</c:v>
                </c:pt>
                <c:pt idx="219">
                  <c:v>0.93913867590039801</c:v>
                </c:pt>
                <c:pt idx="220">
                  <c:v>0.93913867590039801</c:v>
                </c:pt>
                <c:pt idx="221">
                  <c:v>0.93913867590039801</c:v>
                </c:pt>
                <c:pt idx="222">
                  <c:v>0.93913867590039801</c:v>
                </c:pt>
                <c:pt idx="223">
                  <c:v>0.93913867590039801</c:v>
                </c:pt>
                <c:pt idx="224">
                  <c:v>0.93913867590039801</c:v>
                </c:pt>
                <c:pt idx="225">
                  <c:v>0.93913867590039801</c:v>
                </c:pt>
                <c:pt idx="226">
                  <c:v>0.93913867590039801</c:v>
                </c:pt>
                <c:pt idx="227">
                  <c:v>0.93913867590039801</c:v>
                </c:pt>
                <c:pt idx="228">
                  <c:v>0.93913867590039801</c:v>
                </c:pt>
                <c:pt idx="229">
                  <c:v>0.93913867590039801</c:v>
                </c:pt>
                <c:pt idx="230">
                  <c:v>0.93913867590039801</c:v>
                </c:pt>
                <c:pt idx="231">
                  <c:v>0.93913867590039801</c:v>
                </c:pt>
                <c:pt idx="232">
                  <c:v>0.93913867590039801</c:v>
                </c:pt>
                <c:pt idx="233">
                  <c:v>0.93913867590039801</c:v>
                </c:pt>
                <c:pt idx="234">
                  <c:v>0.93913867590039801</c:v>
                </c:pt>
                <c:pt idx="235">
                  <c:v>0.93913867590039801</c:v>
                </c:pt>
                <c:pt idx="236">
                  <c:v>0.93913867590039801</c:v>
                </c:pt>
                <c:pt idx="237">
                  <c:v>0.93913867590039801</c:v>
                </c:pt>
                <c:pt idx="238">
                  <c:v>0.93913867590039801</c:v>
                </c:pt>
                <c:pt idx="239">
                  <c:v>0.93913867590039801</c:v>
                </c:pt>
                <c:pt idx="240">
                  <c:v>0.93913867590039801</c:v>
                </c:pt>
                <c:pt idx="241">
                  <c:v>0.93913867590039801</c:v>
                </c:pt>
                <c:pt idx="242">
                  <c:v>0.93913867590039801</c:v>
                </c:pt>
                <c:pt idx="243">
                  <c:v>0.93913867590039801</c:v>
                </c:pt>
                <c:pt idx="244">
                  <c:v>0.93913867590039801</c:v>
                </c:pt>
                <c:pt idx="245">
                  <c:v>0.93913867590039801</c:v>
                </c:pt>
                <c:pt idx="246">
                  <c:v>0.93913867590039801</c:v>
                </c:pt>
                <c:pt idx="247">
                  <c:v>0.93913867590039801</c:v>
                </c:pt>
                <c:pt idx="248">
                  <c:v>0.93913867590039801</c:v>
                </c:pt>
                <c:pt idx="249">
                  <c:v>0.93913867590039801</c:v>
                </c:pt>
                <c:pt idx="250">
                  <c:v>0.93913867590039801</c:v>
                </c:pt>
                <c:pt idx="251">
                  <c:v>0.93913867590039801</c:v>
                </c:pt>
                <c:pt idx="252">
                  <c:v>0.93913867590039801</c:v>
                </c:pt>
                <c:pt idx="253">
                  <c:v>0.93913867590039801</c:v>
                </c:pt>
                <c:pt idx="254">
                  <c:v>0.93913867590039801</c:v>
                </c:pt>
                <c:pt idx="255">
                  <c:v>0.93913867590039801</c:v>
                </c:pt>
                <c:pt idx="256">
                  <c:v>0.93913867590039801</c:v>
                </c:pt>
                <c:pt idx="257">
                  <c:v>0.93913867590039801</c:v>
                </c:pt>
                <c:pt idx="258">
                  <c:v>0.93913867590039801</c:v>
                </c:pt>
                <c:pt idx="259">
                  <c:v>0.93913867590039801</c:v>
                </c:pt>
                <c:pt idx="260">
                  <c:v>0.92352073451249705</c:v>
                </c:pt>
                <c:pt idx="261">
                  <c:v>0.92352073451249705</c:v>
                </c:pt>
                <c:pt idx="262">
                  <c:v>0.92352073451249705</c:v>
                </c:pt>
                <c:pt idx="263">
                  <c:v>0.92565030906039003</c:v>
                </c:pt>
                <c:pt idx="264">
                  <c:v>0.92565030906039003</c:v>
                </c:pt>
                <c:pt idx="265">
                  <c:v>0.92843604641065502</c:v>
                </c:pt>
                <c:pt idx="266">
                  <c:v>0.92919145709081197</c:v>
                </c:pt>
                <c:pt idx="267">
                  <c:v>0.92919145709081197</c:v>
                </c:pt>
                <c:pt idx="268">
                  <c:v>0.92919145709081197</c:v>
                </c:pt>
                <c:pt idx="269">
                  <c:v>0.92919145709081197</c:v>
                </c:pt>
                <c:pt idx="270">
                  <c:v>0.92919145709081197</c:v>
                </c:pt>
                <c:pt idx="271">
                  <c:v>0.92919145709081197</c:v>
                </c:pt>
                <c:pt idx="272">
                  <c:v>0.92919145709081197</c:v>
                </c:pt>
                <c:pt idx="273">
                  <c:v>0.93265902415785795</c:v>
                </c:pt>
                <c:pt idx="274">
                  <c:v>0.93350052951177698</c:v>
                </c:pt>
                <c:pt idx="275">
                  <c:v>0.93350052951177698</c:v>
                </c:pt>
                <c:pt idx="276">
                  <c:v>0.93350052951177698</c:v>
                </c:pt>
                <c:pt idx="277">
                  <c:v>0.93350052951177698</c:v>
                </c:pt>
                <c:pt idx="278">
                  <c:v>0.93350052951177698</c:v>
                </c:pt>
                <c:pt idx="279">
                  <c:v>0.93482575800168899</c:v>
                </c:pt>
                <c:pt idx="280">
                  <c:v>0.93610543531885804</c:v>
                </c:pt>
                <c:pt idx="281">
                  <c:v>0.93610543531885804</c:v>
                </c:pt>
                <c:pt idx="282">
                  <c:v>0.93610543531885804</c:v>
                </c:pt>
                <c:pt idx="283">
                  <c:v>0.93658797909612201</c:v>
                </c:pt>
                <c:pt idx="284">
                  <c:v>0.93658797909612201</c:v>
                </c:pt>
                <c:pt idx="285">
                  <c:v>0.93658797909612201</c:v>
                </c:pt>
                <c:pt idx="286">
                  <c:v>0.93658797909612201</c:v>
                </c:pt>
                <c:pt idx="287">
                  <c:v>0.93846491812342403</c:v>
                </c:pt>
                <c:pt idx="288">
                  <c:v>0.93846491812342403</c:v>
                </c:pt>
                <c:pt idx="289">
                  <c:v>0.938940648995095</c:v>
                </c:pt>
                <c:pt idx="290">
                  <c:v>0.938940648995095</c:v>
                </c:pt>
                <c:pt idx="291">
                  <c:v>0.93931948725675796</c:v>
                </c:pt>
                <c:pt idx="292">
                  <c:v>0.93991783691325204</c:v>
                </c:pt>
                <c:pt idx="293">
                  <c:v>0.93991783691325204</c:v>
                </c:pt>
                <c:pt idx="294">
                  <c:v>0.93991783691325204</c:v>
                </c:pt>
                <c:pt idx="295">
                  <c:v>0.94011109641852597</c:v>
                </c:pt>
                <c:pt idx="296">
                  <c:v>0.94011109641852597</c:v>
                </c:pt>
                <c:pt idx="297">
                  <c:v>0.94011109641852597</c:v>
                </c:pt>
                <c:pt idx="298">
                  <c:v>0.94114670675412504</c:v>
                </c:pt>
                <c:pt idx="299">
                  <c:v>0.94114670675412504</c:v>
                </c:pt>
                <c:pt idx="300">
                  <c:v>0.94114670675412504</c:v>
                </c:pt>
                <c:pt idx="301">
                  <c:v>0.94114670675412504</c:v>
                </c:pt>
                <c:pt idx="302">
                  <c:v>0.94114670675412504</c:v>
                </c:pt>
                <c:pt idx="303">
                  <c:v>0.94136705662543796</c:v>
                </c:pt>
                <c:pt idx="304">
                  <c:v>0.94136705662543796</c:v>
                </c:pt>
                <c:pt idx="305">
                  <c:v>0.94262904429927796</c:v>
                </c:pt>
                <c:pt idx="306">
                  <c:v>0.94262904429927796</c:v>
                </c:pt>
                <c:pt idx="307">
                  <c:v>0.94262904429927796</c:v>
                </c:pt>
                <c:pt idx="308">
                  <c:v>0.94262904429927796</c:v>
                </c:pt>
                <c:pt idx="309">
                  <c:v>0.94262904429927796</c:v>
                </c:pt>
                <c:pt idx="310">
                  <c:v>0.94342256805856695</c:v>
                </c:pt>
                <c:pt idx="311">
                  <c:v>0.94357823136087005</c:v>
                </c:pt>
                <c:pt idx="312">
                  <c:v>0.94357823136087005</c:v>
                </c:pt>
                <c:pt idx="313">
                  <c:v>0.94357823136087005</c:v>
                </c:pt>
                <c:pt idx="314">
                  <c:v>0.94357823136087005</c:v>
                </c:pt>
                <c:pt idx="315">
                  <c:v>0.94357823136087005</c:v>
                </c:pt>
                <c:pt idx="316">
                  <c:v>0.94425597571742703</c:v>
                </c:pt>
                <c:pt idx="317">
                  <c:v>0.94434935441495405</c:v>
                </c:pt>
                <c:pt idx="318">
                  <c:v>0.94437702788012601</c:v>
                </c:pt>
                <c:pt idx="319">
                  <c:v>0.94444671147524795</c:v>
                </c:pt>
                <c:pt idx="320">
                  <c:v>0.94448877860349501</c:v>
                </c:pt>
                <c:pt idx="321">
                  <c:v>0.94448877860349501</c:v>
                </c:pt>
                <c:pt idx="322">
                  <c:v>0.94448877860349501</c:v>
                </c:pt>
                <c:pt idx="323">
                  <c:v>0.94500998816276305</c:v>
                </c:pt>
                <c:pt idx="324">
                  <c:v>0.94511239682184001</c:v>
                </c:pt>
                <c:pt idx="325">
                  <c:v>0.94511239682184001</c:v>
                </c:pt>
                <c:pt idx="326">
                  <c:v>0.94511239682184001</c:v>
                </c:pt>
                <c:pt idx="327">
                  <c:v>0.94511239682184001</c:v>
                </c:pt>
                <c:pt idx="328">
                  <c:v>0.94511239682184001</c:v>
                </c:pt>
                <c:pt idx="329">
                  <c:v>0.945665963234815</c:v>
                </c:pt>
                <c:pt idx="330">
                  <c:v>0.945665963234815</c:v>
                </c:pt>
                <c:pt idx="331">
                  <c:v>0.945665963234815</c:v>
                </c:pt>
                <c:pt idx="332">
                  <c:v>0.945665963234815</c:v>
                </c:pt>
                <c:pt idx="333">
                  <c:v>0.94576891481064695</c:v>
                </c:pt>
                <c:pt idx="334">
                  <c:v>0.94583625275841599</c:v>
                </c:pt>
                <c:pt idx="335">
                  <c:v>0.94583625275841599</c:v>
                </c:pt>
                <c:pt idx="336">
                  <c:v>0.94638778946892899</c:v>
                </c:pt>
                <c:pt idx="337">
                  <c:v>0.94646327619717696</c:v>
                </c:pt>
                <c:pt idx="338">
                  <c:v>0.94646327619717696</c:v>
                </c:pt>
                <c:pt idx="339">
                  <c:v>0.94656392400844702</c:v>
                </c:pt>
                <c:pt idx="340">
                  <c:v>0.94656392400844702</c:v>
                </c:pt>
                <c:pt idx="341">
                  <c:v>0.94669113821386097</c:v>
                </c:pt>
                <c:pt idx="342">
                  <c:v>0.94669113821386097</c:v>
                </c:pt>
                <c:pt idx="343">
                  <c:v>0.94669113821386097</c:v>
                </c:pt>
                <c:pt idx="344">
                  <c:v>0.94669113821386097</c:v>
                </c:pt>
                <c:pt idx="345">
                  <c:v>0.94669113821386097</c:v>
                </c:pt>
                <c:pt idx="346">
                  <c:v>0.94669113821386097</c:v>
                </c:pt>
                <c:pt idx="347">
                  <c:v>0.94669113821386097</c:v>
                </c:pt>
                <c:pt idx="348">
                  <c:v>0.94669113821386097</c:v>
                </c:pt>
                <c:pt idx="349">
                  <c:v>0.94703099422605197</c:v>
                </c:pt>
                <c:pt idx="350">
                  <c:v>0.94703099422605197</c:v>
                </c:pt>
                <c:pt idx="351">
                  <c:v>0.94703099422605197</c:v>
                </c:pt>
                <c:pt idx="352">
                  <c:v>0.94703099422605197</c:v>
                </c:pt>
                <c:pt idx="353">
                  <c:v>0.94703099422605197</c:v>
                </c:pt>
                <c:pt idx="354">
                  <c:v>0.94703099422605197</c:v>
                </c:pt>
                <c:pt idx="355">
                  <c:v>0.94703099422605197</c:v>
                </c:pt>
                <c:pt idx="356">
                  <c:v>0.94703099422605197</c:v>
                </c:pt>
                <c:pt idx="357">
                  <c:v>0.94709405558789705</c:v>
                </c:pt>
                <c:pt idx="358">
                  <c:v>0.94736928772643803</c:v>
                </c:pt>
                <c:pt idx="359">
                  <c:v>0.94736928772643803</c:v>
                </c:pt>
                <c:pt idx="360">
                  <c:v>0.94759820025288499</c:v>
                </c:pt>
                <c:pt idx="361">
                  <c:v>0.94769683950176098</c:v>
                </c:pt>
                <c:pt idx="362">
                  <c:v>0.94769683950176098</c:v>
                </c:pt>
                <c:pt idx="363">
                  <c:v>0.94775615998987095</c:v>
                </c:pt>
                <c:pt idx="364">
                  <c:v>0.94775615998987095</c:v>
                </c:pt>
                <c:pt idx="365">
                  <c:v>0.94775615998987095</c:v>
                </c:pt>
                <c:pt idx="366">
                  <c:v>0.947827223833409</c:v>
                </c:pt>
                <c:pt idx="367">
                  <c:v>0.947827223833409</c:v>
                </c:pt>
                <c:pt idx="368">
                  <c:v>0.947827223833409</c:v>
                </c:pt>
                <c:pt idx="369">
                  <c:v>0.947827223833409</c:v>
                </c:pt>
                <c:pt idx="370">
                  <c:v>0.947827223833409</c:v>
                </c:pt>
                <c:pt idx="371">
                  <c:v>0.947827223833409</c:v>
                </c:pt>
                <c:pt idx="372">
                  <c:v>0.947827223833409</c:v>
                </c:pt>
                <c:pt idx="373">
                  <c:v>0.94795486673406004</c:v>
                </c:pt>
                <c:pt idx="374">
                  <c:v>0.94795486673406004</c:v>
                </c:pt>
                <c:pt idx="375">
                  <c:v>0.94799983894814899</c:v>
                </c:pt>
                <c:pt idx="376">
                  <c:v>0.94799983894814899</c:v>
                </c:pt>
                <c:pt idx="377">
                  <c:v>0.94799983894814899</c:v>
                </c:pt>
                <c:pt idx="378">
                  <c:v>0.94799983894814899</c:v>
                </c:pt>
                <c:pt idx="379">
                  <c:v>0.94799983894814899</c:v>
                </c:pt>
                <c:pt idx="380">
                  <c:v>0.94799983894814899</c:v>
                </c:pt>
                <c:pt idx="381">
                  <c:v>0.94799983894814899</c:v>
                </c:pt>
                <c:pt idx="382">
                  <c:v>0.94799983894814899</c:v>
                </c:pt>
                <c:pt idx="383">
                  <c:v>0.94799983894814899</c:v>
                </c:pt>
                <c:pt idx="384">
                  <c:v>0.94799983894814899</c:v>
                </c:pt>
                <c:pt idx="385">
                  <c:v>0.94799983894814899</c:v>
                </c:pt>
                <c:pt idx="386">
                  <c:v>0.94799983894814899</c:v>
                </c:pt>
                <c:pt idx="387">
                  <c:v>0.94859693741859297</c:v>
                </c:pt>
                <c:pt idx="388">
                  <c:v>0.94860861123585805</c:v>
                </c:pt>
                <c:pt idx="389">
                  <c:v>0.94860861123585805</c:v>
                </c:pt>
                <c:pt idx="390">
                  <c:v>0.94860861123585805</c:v>
                </c:pt>
                <c:pt idx="391">
                  <c:v>0.94860861123585805</c:v>
                </c:pt>
                <c:pt idx="392">
                  <c:v>0.94863449985487203</c:v>
                </c:pt>
                <c:pt idx="393">
                  <c:v>0.94863449985487203</c:v>
                </c:pt>
                <c:pt idx="394">
                  <c:v>0.94863449985487203</c:v>
                </c:pt>
                <c:pt idx="395">
                  <c:v>0.94863449985487203</c:v>
                </c:pt>
                <c:pt idx="396">
                  <c:v>0.94863449985487203</c:v>
                </c:pt>
                <c:pt idx="397">
                  <c:v>0.94873870084793399</c:v>
                </c:pt>
                <c:pt idx="398">
                  <c:v>0.94873870084793399</c:v>
                </c:pt>
                <c:pt idx="399">
                  <c:v>0.94873870084793399</c:v>
                </c:pt>
                <c:pt idx="400">
                  <c:v>0.94873870084793399</c:v>
                </c:pt>
                <c:pt idx="401">
                  <c:v>0.94873870084793399</c:v>
                </c:pt>
                <c:pt idx="402">
                  <c:v>0.94873870084793399</c:v>
                </c:pt>
                <c:pt idx="403">
                  <c:v>0.94873870084793399</c:v>
                </c:pt>
                <c:pt idx="404">
                  <c:v>0.94873870084793399</c:v>
                </c:pt>
                <c:pt idx="405">
                  <c:v>0.94873870084793399</c:v>
                </c:pt>
                <c:pt idx="406">
                  <c:v>0.94894911009760397</c:v>
                </c:pt>
                <c:pt idx="407">
                  <c:v>0.94894911009760397</c:v>
                </c:pt>
                <c:pt idx="408">
                  <c:v>0.94894911009760397</c:v>
                </c:pt>
                <c:pt idx="409">
                  <c:v>0.94897055814032905</c:v>
                </c:pt>
                <c:pt idx="410">
                  <c:v>0.94897055814032905</c:v>
                </c:pt>
                <c:pt idx="411">
                  <c:v>0.949143883895881</c:v>
                </c:pt>
                <c:pt idx="412">
                  <c:v>0.949143883895881</c:v>
                </c:pt>
                <c:pt idx="413">
                  <c:v>0.949143883895881</c:v>
                </c:pt>
                <c:pt idx="414">
                  <c:v>0.949143883895881</c:v>
                </c:pt>
                <c:pt idx="415">
                  <c:v>0.949143883895881</c:v>
                </c:pt>
                <c:pt idx="416">
                  <c:v>0.949143883895881</c:v>
                </c:pt>
                <c:pt idx="417">
                  <c:v>0.949143883895881</c:v>
                </c:pt>
                <c:pt idx="418">
                  <c:v>0.949143883895881</c:v>
                </c:pt>
                <c:pt idx="419">
                  <c:v>0.949143883895881</c:v>
                </c:pt>
                <c:pt idx="420">
                  <c:v>0.949143883895881</c:v>
                </c:pt>
                <c:pt idx="421">
                  <c:v>0.949143883895881</c:v>
                </c:pt>
                <c:pt idx="422">
                  <c:v>0.949143883895881</c:v>
                </c:pt>
                <c:pt idx="423">
                  <c:v>0.949143883895881</c:v>
                </c:pt>
                <c:pt idx="424">
                  <c:v>0.949143883895881</c:v>
                </c:pt>
                <c:pt idx="425">
                  <c:v>0.949143883895881</c:v>
                </c:pt>
                <c:pt idx="426">
                  <c:v>0.949143883895881</c:v>
                </c:pt>
                <c:pt idx="427">
                  <c:v>0.94925688031274902</c:v>
                </c:pt>
                <c:pt idx="428">
                  <c:v>0.94925688031274902</c:v>
                </c:pt>
                <c:pt idx="429">
                  <c:v>0.94925688031274902</c:v>
                </c:pt>
                <c:pt idx="430">
                  <c:v>0.94951322385543002</c:v>
                </c:pt>
                <c:pt idx="431">
                  <c:v>0.94951322385543002</c:v>
                </c:pt>
                <c:pt idx="432">
                  <c:v>0.94951322385543002</c:v>
                </c:pt>
                <c:pt idx="433">
                  <c:v>0.94951322385543002</c:v>
                </c:pt>
                <c:pt idx="434">
                  <c:v>0.94951322385543002</c:v>
                </c:pt>
                <c:pt idx="435">
                  <c:v>0.94951322385543002</c:v>
                </c:pt>
                <c:pt idx="436">
                  <c:v>0.94951322385543002</c:v>
                </c:pt>
                <c:pt idx="437">
                  <c:v>0.94951322385543002</c:v>
                </c:pt>
                <c:pt idx="438">
                  <c:v>0.94951322385543002</c:v>
                </c:pt>
                <c:pt idx="439">
                  <c:v>0.94951322385543002</c:v>
                </c:pt>
                <c:pt idx="440">
                  <c:v>0.94951322385543002</c:v>
                </c:pt>
                <c:pt idx="441">
                  <c:v>0.94951322385543002</c:v>
                </c:pt>
                <c:pt idx="442">
                  <c:v>0.93522856387777198</c:v>
                </c:pt>
                <c:pt idx="443">
                  <c:v>0.93892891729412298</c:v>
                </c:pt>
                <c:pt idx="444">
                  <c:v>0.93892891729412298</c:v>
                </c:pt>
                <c:pt idx="445">
                  <c:v>0.93892891729412298</c:v>
                </c:pt>
                <c:pt idx="446">
                  <c:v>0.93892891729412298</c:v>
                </c:pt>
                <c:pt idx="447">
                  <c:v>0.93902756512348995</c:v>
                </c:pt>
                <c:pt idx="448">
                  <c:v>0.93902756512348995</c:v>
                </c:pt>
                <c:pt idx="449">
                  <c:v>0.93902756512348995</c:v>
                </c:pt>
                <c:pt idx="450">
                  <c:v>0.93902756512348995</c:v>
                </c:pt>
                <c:pt idx="451">
                  <c:v>0.93964806105141896</c:v>
                </c:pt>
                <c:pt idx="452">
                  <c:v>0.93964806105141896</c:v>
                </c:pt>
                <c:pt idx="453">
                  <c:v>0.94043665187472603</c:v>
                </c:pt>
                <c:pt idx="454">
                  <c:v>0.94043665187472603</c:v>
                </c:pt>
                <c:pt idx="455">
                  <c:v>0.94043665187472603</c:v>
                </c:pt>
                <c:pt idx="456">
                  <c:v>0.94043665187472603</c:v>
                </c:pt>
                <c:pt idx="457">
                  <c:v>0.94043665187472603</c:v>
                </c:pt>
                <c:pt idx="458">
                  <c:v>0.94043665187472603</c:v>
                </c:pt>
                <c:pt idx="459">
                  <c:v>0.94088188200882605</c:v>
                </c:pt>
                <c:pt idx="460">
                  <c:v>0.94088188200882605</c:v>
                </c:pt>
                <c:pt idx="461">
                  <c:v>0.94088188200882605</c:v>
                </c:pt>
                <c:pt idx="462">
                  <c:v>0.94088188200882605</c:v>
                </c:pt>
                <c:pt idx="463">
                  <c:v>0.94151465946101698</c:v>
                </c:pt>
                <c:pt idx="464">
                  <c:v>0.94151465946101698</c:v>
                </c:pt>
                <c:pt idx="465">
                  <c:v>0.94151465946101698</c:v>
                </c:pt>
                <c:pt idx="466">
                  <c:v>0.94212249683208005</c:v>
                </c:pt>
                <c:pt idx="467">
                  <c:v>0.94212249683208005</c:v>
                </c:pt>
                <c:pt idx="468">
                  <c:v>0.94212249683208005</c:v>
                </c:pt>
                <c:pt idx="469">
                  <c:v>0.94212249683208005</c:v>
                </c:pt>
                <c:pt idx="470">
                  <c:v>0.94212249683208005</c:v>
                </c:pt>
                <c:pt idx="471">
                  <c:v>0.94212249683208005</c:v>
                </c:pt>
                <c:pt idx="472">
                  <c:v>0.94212249683208005</c:v>
                </c:pt>
                <c:pt idx="473">
                  <c:v>0.94234129057188998</c:v>
                </c:pt>
                <c:pt idx="474">
                  <c:v>0.94234129057188998</c:v>
                </c:pt>
                <c:pt idx="475">
                  <c:v>0.94234129057188998</c:v>
                </c:pt>
                <c:pt idx="476">
                  <c:v>0.94234129057188998</c:v>
                </c:pt>
                <c:pt idx="477">
                  <c:v>0.943124283533609</c:v>
                </c:pt>
                <c:pt idx="478">
                  <c:v>0.943124283533609</c:v>
                </c:pt>
                <c:pt idx="479">
                  <c:v>0.94327668551828903</c:v>
                </c:pt>
                <c:pt idx="480">
                  <c:v>0.94327668551828903</c:v>
                </c:pt>
                <c:pt idx="481">
                  <c:v>0.94327668551828903</c:v>
                </c:pt>
                <c:pt idx="482">
                  <c:v>0.94365375276059205</c:v>
                </c:pt>
                <c:pt idx="483">
                  <c:v>0.94365375276059205</c:v>
                </c:pt>
                <c:pt idx="484">
                  <c:v>0.94365375276059205</c:v>
                </c:pt>
                <c:pt idx="485">
                  <c:v>0.94365375276059205</c:v>
                </c:pt>
                <c:pt idx="486">
                  <c:v>0.94384671500547002</c:v>
                </c:pt>
                <c:pt idx="487">
                  <c:v>0.94384671500547002</c:v>
                </c:pt>
                <c:pt idx="488">
                  <c:v>0.94409769736075</c:v>
                </c:pt>
                <c:pt idx="489">
                  <c:v>0.94409769736075</c:v>
                </c:pt>
                <c:pt idx="490">
                  <c:v>0.94415031613620504</c:v>
                </c:pt>
                <c:pt idx="491">
                  <c:v>0.94415031613620504</c:v>
                </c:pt>
                <c:pt idx="492">
                  <c:v>0.94415031613620504</c:v>
                </c:pt>
                <c:pt idx="493">
                  <c:v>0.94415031613620504</c:v>
                </c:pt>
                <c:pt idx="494">
                  <c:v>0.94437846609532405</c:v>
                </c:pt>
                <c:pt idx="495">
                  <c:v>0.94437846609532405</c:v>
                </c:pt>
                <c:pt idx="496">
                  <c:v>0.94437846609532405</c:v>
                </c:pt>
                <c:pt idx="497">
                  <c:v>0.94454363622124704</c:v>
                </c:pt>
                <c:pt idx="498">
                  <c:v>0.94454363622124704</c:v>
                </c:pt>
                <c:pt idx="499">
                  <c:v>0.94454363622124704</c:v>
                </c:pt>
                <c:pt idx="500">
                  <c:v>0.94461502702039901</c:v>
                </c:pt>
                <c:pt idx="501">
                  <c:v>0.94461502702039901</c:v>
                </c:pt>
                <c:pt idx="502">
                  <c:v>0.94461502702039901</c:v>
                </c:pt>
                <c:pt idx="503">
                  <c:v>0.94474730988383304</c:v>
                </c:pt>
                <c:pt idx="504">
                  <c:v>0.94474730988383304</c:v>
                </c:pt>
                <c:pt idx="505">
                  <c:v>0.94474730988383304</c:v>
                </c:pt>
                <c:pt idx="506">
                  <c:v>0.94478372434180102</c:v>
                </c:pt>
                <c:pt idx="507">
                  <c:v>0.94478372434180102</c:v>
                </c:pt>
                <c:pt idx="508">
                  <c:v>0.94478372434180102</c:v>
                </c:pt>
                <c:pt idx="509">
                  <c:v>0.94478372434180102</c:v>
                </c:pt>
                <c:pt idx="510">
                  <c:v>0.94478372434180102</c:v>
                </c:pt>
                <c:pt idx="511">
                  <c:v>0.94478677185408</c:v>
                </c:pt>
                <c:pt idx="512">
                  <c:v>0.94478677185408</c:v>
                </c:pt>
                <c:pt idx="513">
                  <c:v>0.94478677185408</c:v>
                </c:pt>
                <c:pt idx="514">
                  <c:v>0.94481591610372995</c:v>
                </c:pt>
                <c:pt idx="515">
                  <c:v>0.94481591610372995</c:v>
                </c:pt>
                <c:pt idx="516">
                  <c:v>0.94481591610372995</c:v>
                </c:pt>
                <c:pt idx="517">
                  <c:v>0.94481591610372995</c:v>
                </c:pt>
                <c:pt idx="518">
                  <c:v>0.94531252294648405</c:v>
                </c:pt>
                <c:pt idx="519">
                  <c:v>0.94531252294648405</c:v>
                </c:pt>
                <c:pt idx="520">
                  <c:v>0.94531252294648405</c:v>
                </c:pt>
                <c:pt idx="521">
                  <c:v>0.94531252294648405</c:v>
                </c:pt>
                <c:pt idx="522">
                  <c:v>0.94531252294648405</c:v>
                </c:pt>
                <c:pt idx="523">
                  <c:v>0.94531252294648405</c:v>
                </c:pt>
                <c:pt idx="524">
                  <c:v>0.94531252294648405</c:v>
                </c:pt>
                <c:pt idx="525">
                  <c:v>0.94531252294648405</c:v>
                </c:pt>
                <c:pt idx="526">
                  <c:v>0.94531252294648405</c:v>
                </c:pt>
                <c:pt idx="527">
                  <c:v>0.94561036983750602</c:v>
                </c:pt>
                <c:pt idx="528">
                  <c:v>0.94563689129370798</c:v>
                </c:pt>
                <c:pt idx="529">
                  <c:v>0.94563689129370798</c:v>
                </c:pt>
                <c:pt idx="530">
                  <c:v>0.94563689129370798</c:v>
                </c:pt>
                <c:pt idx="531">
                  <c:v>0.94563689129370798</c:v>
                </c:pt>
                <c:pt idx="532">
                  <c:v>0.94563689129370798</c:v>
                </c:pt>
                <c:pt idx="533">
                  <c:v>0.94563689129370798</c:v>
                </c:pt>
                <c:pt idx="534">
                  <c:v>0.94566590670029305</c:v>
                </c:pt>
                <c:pt idx="535">
                  <c:v>0.94566590670029305</c:v>
                </c:pt>
                <c:pt idx="536">
                  <c:v>0.94566590670029305</c:v>
                </c:pt>
                <c:pt idx="537">
                  <c:v>0.94566590670029305</c:v>
                </c:pt>
                <c:pt idx="538">
                  <c:v>0.94566590670029305</c:v>
                </c:pt>
                <c:pt idx="539">
                  <c:v>0.94566590670029305</c:v>
                </c:pt>
                <c:pt idx="540">
                  <c:v>0.94599515857631</c:v>
                </c:pt>
                <c:pt idx="541">
                  <c:v>0.94599515857631</c:v>
                </c:pt>
                <c:pt idx="542">
                  <c:v>0.94599515857631</c:v>
                </c:pt>
                <c:pt idx="543">
                  <c:v>0.94599515857631</c:v>
                </c:pt>
                <c:pt idx="544">
                  <c:v>0.94599515857631</c:v>
                </c:pt>
                <c:pt idx="545">
                  <c:v>0.94599515857631</c:v>
                </c:pt>
                <c:pt idx="546">
                  <c:v>0.94599515857631</c:v>
                </c:pt>
                <c:pt idx="547">
                  <c:v>0.94599515857631</c:v>
                </c:pt>
                <c:pt idx="548">
                  <c:v>0.94599515857631</c:v>
                </c:pt>
                <c:pt idx="549">
                  <c:v>0.94599515857631</c:v>
                </c:pt>
                <c:pt idx="550">
                  <c:v>0.94599515857631</c:v>
                </c:pt>
                <c:pt idx="551">
                  <c:v>0.94599515857631</c:v>
                </c:pt>
                <c:pt idx="552">
                  <c:v>0.94599515857631</c:v>
                </c:pt>
                <c:pt idx="553">
                  <c:v>0.94608865746802595</c:v>
                </c:pt>
                <c:pt idx="554">
                  <c:v>0.94608865746802595</c:v>
                </c:pt>
                <c:pt idx="555">
                  <c:v>0.94608865746802595</c:v>
                </c:pt>
                <c:pt idx="556">
                  <c:v>0.94608865746802595</c:v>
                </c:pt>
                <c:pt idx="557">
                  <c:v>0.94608865746802595</c:v>
                </c:pt>
                <c:pt idx="558">
                  <c:v>0.94608865746802595</c:v>
                </c:pt>
                <c:pt idx="559">
                  <c:v>0.94608865746802595</c:v>
                </c:pt>
                <c:pt idx="560">
                  <c:v>0.94608865746802595</c:v>
                </c:pt>
                <c:pt idx="561">
                  <c:v>0.94608865746802595</c:v>
                </c:pt>
                <c:pt idx="562">
                  <c:v>0.94633504141906299</c:v>
                </c:pt>
                <c:pt idx="563">
                  <c:v>0.946560835263758</c:v>
                </c:pt>
                <c:pt idx="564">
                  <c:v>0.946560835263758</c:v>
                </c:pt>
                <c:pt idx="565">
                  <c:v>0.946560835263758</c:v>
                </c:pt>
                <c:pt idx="566">
                  <c:v>0.946560835263758</c:v>
                </c:pt>
                <c:pt idx="567">
                  <c:v>0.946560835263758</c:v>
                </c:pt>
                <c:pt idx="568">
                  <c:v>0.946560835263758</c:v>
                </c:pt>
                <c:pt idx="569">
                  <c:v>0.946560835263758</c:v>
                </c:pt>
                <c:pt idx="570">
                  <c:v>0.946560835263758</c:v>
                </c:pt>
                <c:pt idx="571">
                  <c:v>0.946560835263758</c:v>
                </c:pt>
                <c:pt idx="572">
                  <c:v>0.94674616966675396</c:v>
                </c:pt>
                <c:pt idx="573">
                  <c:v>0.94674616966675396</c:v>
                </c:pt>
                <c:pt idx="574">
                  <c:v>0.94674616966675396</c:v>
                </c:pt>
                <c:pt idx="575">
                  <c:v>0.94674616966675396</c:v>
                </c:pt>
                <c:pt idx="576">
                  <c:v>0.94674616966675396</c:v>
                </c:pt>
                <c:pt idx="577">
                  <c:v>0.94674616966675396</c:v>
                </c:pt>
                <c:pt idx="578">
                  <c:v>0.94674616966675396</c:v>
                </c:pt>
                <c:pt idx="579">
                  <c:v>0.94674616966675396</c:v>
                </c:pt>
                <c:pt idx="580">
                  <c:v>0.94674616966675396</c:v>
                </c:pt>
                <c:pt idx="581">
                  <c:v>0.94674616966675396</c:v>
                </c:pt>
                <c:pt idx="582">
                  <c:v>0.94674616966675396</c:v>
                </c:pt>
                <c:pt idx="583">
                  <c:v>0.94674616966675396</c:v>
                </c:pt>
                <c:pt idx="584">
                  <c:v>0.94674616966675396</c:v>
                </c:pt>
                <c:pt idx="585">
                  <c:v>0.94674616966675396</c:v>
                </c:pt>
                <c:pt idx="586">
                  <c:v>0.94674616966675396</c:v>
                </c:pt>
                <c:pt idx="587">
                  <c:v>0.94674616966675396</c:v>
                </c:pt>
                <c:pt idx="588">
                  <c:v>0.94674616966675396</c:v>
                </c:pt>
                <c:pt idx="589">
                  <c:v>0.94681051334637401</c:v>
                </c:pt>
                <c:pt idx="590">
                  <c:v>0.94681051334637401</c:v>
                </c:pt>
                <c:pt idx="591">
                  <c:v>0.94681051334637401</c:v>
                </c:pt>
                <c:pt idx="592">
                  <c:v>0.94681051334637401</c:v>
                </c:pt>
                <c:pt idx="593">
                  <c:v>0.94681051334637401</c:v>
                </c:pt>
                <c:pt idx="594">
                  <c:v>0.94681051334637401</c:v>
                </c:pt>
                <c:pt idx="595">
                  <c:v>0.94681051334637401</c:v>
                </c:pt>
                <c:pt idx="596">
                  <c:v>0.94681051334637401</c:v>
                </c:pt>
                <c:pt idx="597">
                  <c:v>0.94681051334637401</c:v>
                </c:pt>
                <c:pt idx="598">
                  <c:v>0.94681051334637401</c:v>
                </c:pt>
                <c:pt idx="599">
                  <c:v>0.94681051334637401</c:v>
                </c:pt>
                <c:pt idx="600">
                  <c:v>0.94681051334637401</c:v>
                </c:pt>
                <c:pt idx="601">
                  <c:v>0.94681051334637401</c:v>
                </c:pt>
                <c:pt idx="602">
                  <c:v>0.94685437976653597</c:v>
                </c:pt>
                <c:pt idx="603">
                  <c:v>0.94685437976653597</c:v>
                </c:pt>
                <c:pt idx="604">
                  <c:v>0.94685437976653597</c:v>
                </c:pt>
                <c:pt idx="605">
                  <c:v>0.94685437976653597</c:v>
                </c:pt>
                <c:pt idx="606">
                  <c:v>0.94685437976653597</c:v>
                </c:pt>
                <c:pt idx="607">
                  <c:v>0.94685437976653597</c:v>
                </c:pt>
                <c:pt idx="608">
                  <c:v>0.94685437976653597</c:v>
                </c:pt>
                <c:pt idx="609">
                  <c:v>0.94685437976653597</c:v>
                </c:pt>
                <c:pt idx="610">
                  <c:v>0.94685437976653597</c:v>
                </c:pt>
                <c:pt idx="611">
                  <c:v>0.94685437976653597</c:v>
                </c:pt>
                <c:pt idx="612">
                  <c:v>0.94685437976653597</c:v>
                </c:pt>
                <c:pt idx="613">
                  <c:v>0.94685437976653597</c:v>
                </c:pt>
                <c:pt idx="614">
                  <c:v>0.94685437976653597</c:v>
                </c:pt>
                <c:pt idx="615">
                  <c:v>0.94685437976653597</c:v>
                </c:pt>
                <c:pt idx="616">
                  <c:v>0.94685437976653597</c:v>
                </c:pt>
                <c:pt idx="617">
                  <c:v>0.94685437976653597</c:v>
                </c:pt>
                <c:pt idx="618">
                  <c:v>0.94685437976653597</c:v>
                </c:pt>
                <c:pt idx="619">
                  <c:v>0.94685437976653597</c:v>
                </c:pt>
                <c:pt idx="620">
                  <c:v>0.94685437976653597</c:v>
                </c:pt>
                <c:pt idx="621">
                  <c:v>0.94685437976653597</c:v>
                </c:pt>
                <c:pt idx="622">
                  <c:v>0.94685437976653597</c:v>
                </c:pt>
                <c:pt idx="623">
                  <c:v>0.94685437976653597</c:v>
                </c:pt>
                <c:pt idx="624">
                  <c:v>0.94685437976653597</c:v>
                </c:pt>
                <c:pt idx="625">
                  <c:v>0.94685437976653597</c:v>
                </c:pt>
                <c:pt idx="626">
                  <c:v>0.94685437976653597</c:v>
                </c:pt>
                <c:pt idx="627">
                  <c:v>0.94685437976653597</c:v>
                </c:pt>
                <c:pt idx="628">
                  <c:v>0.94685437976653597</c:v>
                </c:pt>
                <c:pt idx="629">
                  <c:v>0.94685437976653597</c:v>
                </c:pt>
                <c:pt idx="630">
                  <c:v>0.94685437976653597</c:v>
                </c:pt>
                <c:pt idx="631">
                  <c:v>0.94685437976653597</c:v>
                </c:pt>
                <c:pt idx="632">
                  <c:v>0.94694981355668095</c:v>
                </c:pt>
                <c:pt idx="633">
                  <c:v>0.94694981355668095</c:v>
                </c:pt>
                <c:pt idx="634">
                  <c:v>0.94694981355668095</c:v>
                </c:pt>
                <c:pt idx="635">
                  <c:v>0.94694981355668095</c:v>
                </c:pt>
                <c:pt idx="636">
                  <c:v>0.94694981355668095</c:v>
                </c:pt>
                <c:pt idx="637">
                  <c:v>0.94694981355668095</c:v>
                </c:pt>
                <c:pt idx="638">
                  <c:v>0.94694981355668095</c:v>
                </c:pt>
                <c:pt idx="639">
                  <c:v>0.94694981355668095</c:v>
                </c:pt>
                <c:pt idx="640">
                  <c:v>0.946952181106825</c:v>
                </c:pt>
                <c:pt idx="641">
                  <c:v>0.946952181106825</c:v>
                </c:pt>
                <c:pt idx="642">
                  <c:v>0.946952181106825</c:v>
                </c:pt>
                <c:pt idx="643">
                  <c:v>0.94701859552474699</c:v>
                </c:pt>
                <c:pt idx="644">
                  <c:v>0.94701859552474699</c:v>
                </c:pt>
                <c:pt idx="645">
                  <c:v>0.94701859552474699</c:v>
                </c:pt>
                <c:pt idx="646">
                  <c:v>0.94701859552474699</c:v>
                </c:pt>
                <c:pt idx="647">
                  <c:v>0.94701859552474699</c:v>
                </c:pt>
                <c:pt idx="648">
                  <c:v>0.94714528303050005</c:v>
                </c:pt>
                <c:pt idx="649">
                  <c:v>0.94714528303050005</c:v>
                </c:pt>
                <c:pt idx="650">
                  <c:v>0.94714528303050005</c:v>
                </c:pt>
                <c:pt idx="651">
                  <c:v>0.94714528303050005</c:v>
                </c:pt>
                <c:pt idx="652">
                  <c:v>0.94714528303050005</c:v>
                </c:pt>
                <c:pt idx="653">
                  <c:v>0.94714528303050005</c:v>
                </c:pt>
                <c:pt idx="654">
                  <c:v>0.94714528303050005</c:v>
                </c:pt>
                <c:pt idx="655">
                  <c:v>0.94714528303050005</c:v>
                </c:pt>
                <c:pt idx="656">
                  <c:v>0.94714528303050005</c:v>
                </c:pt>
                <c:pt idx="657">
                  <c:v>0.94714528303050005</c:v>
                </c:pt>
                <c:pt idx="658">
                  <c:v>0.94714528303050005</c:v>
                </c:pt>
                <c:pt idx="659">
                  <c:v>0.94714528303050005</c:v>
                </c:pt>
                <c:pt idx="660">
                  <c:v>0.94714528303050005</c:v>
                </c:pt>
                <c:pt idx="661">
                  <c:v>0.94714528303050005</c:v>
                </c:pt>
                <c:pt idx="662">
                  <c:v>0.94714528303050005</c:v>
                </c:pt>
                <c:pt idx="663">
                  <c:v>0.94714528303050005</c:v>
                </c:pt>
                <c:pt idx="664">
                  <c:v>0.94714528303050005</c:v>
                </c:pt>
                <c:pt idx="665">
                  <c:v>0.94714528303050005</c:v>
                </c:pt>
                <c:pt idx="666">
                  <c:v>0.94714528303050005</c:v>
                </c:pt>
                <c:pt idx="667">
                  <c:v>0.94714528303050005</c:v>
                </c:pt>
                <c:pt idx="668">
                  <c:v>0.94714528303050005</c:v>
                </c:pt>
                <c:pt idx="669">
                  <c:v>0.94714528303050005</c:v>
                </c:pt>
                <c:pt idx="670">
                  <c:v>0.94714528303050005</c:v>
                </c:pt>
                <c:pt idx="671">
                  <c:v>0.94714528303050005</c:v>
                </c:pt>
                <c:pt idx="672">
                  <c:v>0.94714528303050005</c:v>
                </c:pt>
                <c:pt idx="673">
                  <c:v>0.94714528303050005</c:v>
                </c:pt>
                <c:pt idx="674">
                  <c:v>0.94714528303050005</c:v>
                </c:pt>
                <c:pt idx="675">
                  <c:v>0.94714528303050005</c:v>
                </c:pt>
                <c:pt idx="676">
                  <c:v>0.94714528303050005</c:v>
                </c:pt>
                <c:pt idx="677">
                  <c:v>0.94714528303050005</c:v>
                </c:pt>
                <c:pt idx="678">
                  <c:v>0.94714528303050005</c:v>
                </c:pt>
                <c:pt idx="679">
                  <c:v>0.94714528303050005</c:v>
                </c:pt>
                <c:pt idx="680">
                  <c:v>0.94714528303050005</c:v>
                </c:pt>
                <c:pt idx="681">
                  <c:v>0.94714528303050005</c:v>
                </c:pt>
                <c:pt idx="682">
                  <c:v>0.94714528303050005</c:v>
                </c:pt>
                <c:pt idx="683">
                  <c:v>0.94714528303050005</c:v>
                </c:pt>
                <c:pt idx="684">
                  <c:v>0.94714528303050005</c:v>
                </c:pt>
                <c:pt idx="685">
                  <c:v>0.94714528303050005</c:v>
                </c:pt>
                <c:pt idx="686">
                  <c:v>0.94714528303050005</c:v>
                </c:pt>
                <c:pt idx="687">
                  <c:v>0.94714528303050005</c:v>
                </c:pt>
                <c:pt idx="688">
                  <c:v>0.94714528303050005</c:v>
                </c:pt>
                <c:pt idx="689">
                  <c:v>0.94714528303050005</c:v>
                </c:pt>
                <c:pt idx="690">
                  <c:v>0.94714528303050005</c:v>
                </c:pt>
                <c:pt idx="691">
                  <c:v>0.94714528303050005</c:v>
                </c:pt>
                <c:pt idx="692">
                  <c:v>0.94714528303050005</c:v>
                </c:pt>
                <c:pt idx="693">
                  <c:v>0.94714528303050005</c:v>
                </c:pt>
                <c:pt idx="694">
                  <c:v>0.94714528303050005</c:v>
                </c:pt>
                <c:pt idx="695">
                  <c:v>0.94714528303050005</c:v>
                </c:pt>
                <c:pt idx="696">
                  <c:v>0.94714528303050005</c:v>
                </c:pt>
                <c:pt idx="697">
                  <c:v>0.94714528303050005</c:v>
                </c:pt>
                <c:pt idx="698">
                  <c:v>0.94714528303050005</c:v>
                </c:pt>
                <c:pt idx="699">
                  <c:v>0.94714528303050005</c:v>
                </c:pt>
                <c:pt idx="700">
                  <c:v>0.94714528303050005</c:v>
                </c:pt>
                <c:pt idx="701">
                  <c:v>0.94714528303050005</c:v>
                </c:pt>
                <c:pt idx="702">
                  <c:v>0.94714528303050005</c:v>
                </c:pt>
                <c:pt idx="703">
                  <c:v>0.94714528303050005</c:v>
                </c:pt>
                <c:pt idx="704">
                  <c:v>0.94714528303050005</c:v>
                </c:pt>
                <c:pt idx="705">
                  <c:v>0.94714528303050005</c:v>
                </c:pt>
                <c:pt idx="706">
                  <c:v>0.94714528303050005</c:v>
                </c:pt>
                <c:pt idx="707">
                  <c:v>0.94714528303050005</c:v>
                </c:pt>
                <c:pt idx="708">
                  <c:v>0.94714528303050005</c:v>
                </c:pt>
                <c:pt idx="709">
                  <c:v>0.94714528303050005</c:v>
                </c:pt>
                <c:pt idx="710">
                  <c:v>0.94714528303050005</c:v>
                </c:pt>
                <c:pt idx="711">
                  <c:v>0.94714528303050005</c:v>
                </c:pt>
                <c:pt idx="712">
                  <c:v>0.94714528303050005</c:v>
                </c:pt>
                <c:pt idx="713">
                  <c:v>0.94714528303050005</c:v>
                </c:pt>
                <c:pt idx="714">
                  <c:v>0.94714528303050005</c:v>
                </c:pt>
                <c:pt idx="715">
                  <c:v>0.94714528303050005</c:v>
                </c:pt>
                <c:pt idx="716">
                  <c:v>0.94714528303050005</c:v>
                </c:pt>
                <c:pt idx="717">
                  <c:v>0.94714528303050005</c:v>
                </c:pt>
                <c:pt idx="718">
                  <c:v>0.94714528303050005</c:v>
                </c:pt>
                <c:pt idx="719">
                  <c:v>0.94714528303050005</c:v>
                </c:pt>
                <c:pt idx="720">
                  <c:v>0.94714528303050005</c:v>
                </c:pt>
                <c:pt idx="721">
                  <c:v>0.94714528303050005</c:v>
                </c:pt>
                <c:pt idx="722">
                  <c:v>0.94714528303050005</c:v>
                </c:pt>
                <c:pt idx="723">
                  <c:v>0.94714528303050005</c:v>
                </c:pt>
                <c:pt idx="724">
                  <c:v>0.94714528303050005</c:v>
                </c:pt>
                <c:pt idx="725">
                  <c:v>0.94714528303050005</c:v>
                </c:pt>
                <c:pt idx="726">
                  <c:v>0.94714528303050005</c:v>
                </c:pt>
                <c:pt idx="727">
                  <c:v>0.94714528303050005</c:v>
                </c:pt>
                <c:pt idx="728">
                  <c:v>0.94714528303050005</c:v>
                </c:pt>
                <c:pt idx="729">
                  <c:v>0.94714528303050005</c:v>
                </c:pt>
                <c:pt idx="730">
                  <c:v>0.94714528303050005</c:v>
                </c:pt>
                <c:pt idx="731">
                  <c:v>0.94714528303050005</c:v>
                </c:pt>
                <c:pt idx="732">
                  <c:v>0.94714528303050005</c:v>
                </c:pt>
                <c:pt idx="733">
                  <c:v>0.94714528303050005</c:v>
                </c:pt>
                <c:pt idx="734">
                  <c:v>0.94714528303050005</c:v>
                </c:pt>
                <c:pt idx="735">
                  <c:v>0.94714528303050005</c:v>
                </c:pt>
                <c:pt idx="736">
                  <c:v>0.94714528303050005</c:v>
                </c:pt>
                <c:pt idx="737">
                  <c:v>0.94714528303050005</c:v>
                </c:pt>
                <c:pt idx="738">
                  <c:v>0.94714528303050005</c:v>
                </c:pt>
                <c:pt idx="739">
                  <c:v>0.94714528303050005</c:v>
                </c:pt>
                <c:pt idx="740">
                  <c:v>0.94714528303050005</c:v>
                </c:pt>
                <c:pt idx="741">
                  <c:v>0.94714528303050005</c:v>
                </c:pt>
                <c:pt idx="742">
                  <c:v>0.94714528303050005</c:v>
                </c:pt>
                <c:pt idx="743">
                  <c:v>0.94714528303050005</c:v>
                </c:pt>
                <c:pt idx="744">
                  <c:v>0.96387927738770196</c:v>
                </c:pt>
                <c:pt idx="745">
                  <c:v>0.96419576651665795</c:v>
                </c:pt>
                <c:pt idx="746">
                  <c:v>0.96419576651665795</c:v>
                </c:pt>
                <c:pt idx="747">
                  <c:v>0.96419576651665795</c:v>
                </c:pt>
                <c:pt idx="748">
                  <c:v>0.96419576651665795</c:v>
                </c:pt>
                <c:pt idx="749">
                  <c:v>0.96419576651665795</c:v>
                </c:pt>
                <c:pt idx="750">
                  <c:v>0.96419576651665795</c:v>
                </c:pt>
                <c:pt idx="751">
                  <c:v>0.96419576651665795</c:v>
                </c:pt>
                <c:pt idx="752">
                  <c:v>0.96567952664484602</c:v>
                </c:pt>
                <c:pt idx="753">
                  <c:v>0.96567952664484602</c:v>
                </c:pt>
                <c:pt idx="754">
                  <c:v>0.96567952664484602</c:v>
                </c:pt>
                <c:pt idx="755">
                  <c:v>0.96567952664484602</c:v>
                </c:pt>
                <c:pt idx="756">
                  <c:v>0.96612007004752998</c:v>
                </c:pt>
                <c:pt idx="757">
                  <c:v>0.96612007004752998</c:v>
                </c:pt>
                <c:pt idx="758">
                  <c:v>0.96612007004752998</c:v>
                </c:pt>
                <c:pt idx="759">
                  <c:v>0.96612007004752998</c:v>
                </c:pt>
                <c:pt idx="760">
                  <c:v>0.96626346154791398</c:v>
                </c:pt>
                <c:pt idx="761">
                  <c:v>0.96626346154791398</c:v>
                </c:pt>
                <c:pt idx="762">
                  <c:v>0.96626346154791398</c:v>
                </c:pt>
                <c:pt idx="763">
                  <c:v>0.96727939712627498</c:v>
                </c:pt>
                <c:pt idx="764">
                  <c:v>0.96727939712627498</c:v>
                </c:pt>
                <c:pt idx="765">
                  <c:v>0.967729282507652</c:v>
                </c:pt>
                <c:pt idx="766">
                  <c:v>0.967729282507652</c:v>
                </c:pt>
                <c:pt idx="767">
                  <c:v>0.967729282507652</c:v>
                </c:pt>
                <c:pt idx="768">
                  <c:v>0.967729282507652</c:v>
                </c:pt>
                <c:pt idx="769">
                  <c:v>0.967729282507652</c:v>
                </c:pt>
                <c:pt idx="770">
                  <c:v>0.967729282507652</c:v>
                </c:pt>
                <c:pt idx="771">
                  <c:v>0.967729282507652</c:v>
                </c:pt>
                <c:pt idx="772">
                  <c:v>0.967729282507652</c:v>
                </c:pt>
                <c:pt idx="773">
                  <c:v>0.96871862574525702</c:v>
                </c:pt>
                <c:pt idx="774">
                  <c:v>0.96871862574525702</c:v>
                </c:pt>
                <c:pt idx="775">
                  <c:v>0.96871862574525702</c:v>
                </c:pt>
                <c:pt idx="776">
                  <c:v>0.96871862574525702</c:v>
                </c:pt>
                <c:pt idx="777">
                  <c:v>0.96871862574525702</c:v>
                </c:pt>
                <c:pt idx="778">
                  <c:v>0.96871862574525702</c:v>
                </c:pt>
                <c:pt idx="779">
                  <c:v>0.96871862574525702</c:v>
                </c:pt>
                <c:pt idx="780">
                  <c:v>0.96871862574525702</c:v>
                </c:pt>
                <c:pt idx="781">
                  <c:v>0.96871862574525702</c:v>
                </c:pt>
                <c:pt idx="782">
                  <c:v>0.96871862574525702</c:v>
                </c:pt>
                <c:pt idx="783">
                  <c:v>0.96871862574525702</c:v>
                </c:pt>
                <c:pt idx="784">
                  <c:v>0.96871862574525702</c:v>
                </c:pt>
                <c:pt idx="785">
                  <c:v>0.96871862574525702</c:v>
                </c:pt>
                <c:pt idx="786">
                  <c:v>0.96871862574525702</c:v>
                </c:pt>
                <c:pt idx="787">
                  <c:v>0.96871862574525702</c:v>
                </c:pt>
                <c:pt idx="788">
                  <c:v>0.969221681583184</c:v>
                </c:pt>
                <c:pt idx="789">
                  <c:v>0.96941207908055904</c:v>
                </c:pt>
                <c:pt idx="790">
                  <c:v>0.969552092626074</c:v>
                </c:pt>
                <c:pt idx="791">
                  <c:v>0.96970665493626895</c:v>
                </c:pt>
                <c:pt idx="792">
                  <c:v>0.96981520609637695</c:v>
                </c:pt>
                <c:pt idx="793">
                  <c:v>0.96981520609637695</c:v>
                </c:pt>
                <c:pt idx="794">
                  <c:v>0.97009929902377301</c:v>
                </c:pt>
                <c:pt idx="795">
                  <c:v>0.97009929902377301</c:v>
                </c:pt>
                <c:pt idx="796">
                  <c:v>0.97009929902377301</c:v>
                </c:pt>
                <c:pt idx="797">
                  <c:v>0.97009929902377301</c:v>
                </c:pt>
                <c:pt idx="798">
                  <c:v>0.97009929902377301</c:v>
                </c:pt>
                <c:pt idx="799">
                  <c:v>0.97015702545385096</c:v>
                </c:pt>
                <c:pt idx="800">
                  <c:v>0.97015702545385096</c:v>
                </c:pt>
                <c:pt idx="801">
                  <c:v>0.97015702545385096</c:v>
                </c:pt>
                <c:pt idx="802">
                  <c:v>0.97015702545385096</c:v>
                </c:pt>
                <c:pt idx="803">
                  <c:v>0.97015702545385096</c:v>
                </c:pt>
                <c:pt idx="804">
                  <c:v>0.97015702545385096</c:v>
                </c:pt>
                <c:pt idx="805">
                  <c:v>0.97015702545385096</c:v>
                </c:pt>
                <c:pt idx="806">
                  <c:v>0.97015702545385096</c:v>
                </c:pt>
                <c:pt idx="807">
                  <c:v>0.97062304457571003</c:v>
                </c:pt>
                <c:pt idx="808">
                  <c:v>0.97062304457571003</c:v>
                </c:pt>
                <c:pt idx="809">
                  <c:v>0.97074211910432595</c:v>
                </c:pt>
                <c:pt idx="810">
                  <c:v>0.97074211910432595</c:v>
                </c:pt>
                <c:pt idx="811">
                  <c:v>0.97077572320810102</c:v>
                </c:pt>
                <c:pt idx="812">
                  <c:v>0.97077572320810102</c:v>
                </c:pt>
                <c:pt idx="813">
                  <c:v>0.97077572320810102</c:v>
                </c:pt>
                <c:pt idx="814">
                  <c:v>0.97077572320810102</c:v>
                </c:pt>
                <c:pt idx="815">
                  <c:v>0.97077572320810102</c:v>
                </c:pt>
                <c:pt idx="816">
                  <c:v>0.97077572320810102</c:v>
                </c:pt>
                <c:pt idx="817">
                  <c:v>0.97077572320810102</c:v>
                </c:pt>
                <c:pt idx="818">
                  <c:v>0.97077572320810102</c:v>
                </c:pt>
                <c:pt idx="819">
                  <c:v>0.97077572320810102</c:v>
                </c:pt>
                <c:pt idx="820">
                  <c:v>0.97077572320810102</c:v>
                </c:pt>
                <c:pt idx="821">
                  <c:v>0.97077572320810102</c:v>
                </c:pt>
                <c:pt idx="822">
                  <c:v>0.97077572320810102</c:v>
                </c:pt>
                <c:pt idx="823">
                  <c:v>0.97077572320810102</c:v>
                </c:pt>
                <c:pt idx="824">
                  <c:v>0.97077572320810102</c:v>
                </c:pt>
                <c:pt idx="825">
                  <c:v>0.97077572320810102</c:v>
                </c:pt>
                <c:pt idx="826">
                  <c:v>0.97077572320810102</c:v>
                </c:pt>
                <c:pt idx="827">
                  <c:v>0.97077572320810102</c:v>
                </c:pt>
                <c:pt idx="828">
                  <c:v>0.97077572320810102</c:v>
                </c:pt>
                <c:pt idx="829">
                  <c:v>0.97090400555481604</c:v>
                </c:pt>
                <c:pt idx="830">
                  <c:v>0.97090400555481604</c:v>
                </c:pt>
                <c:pt idx="831">
                  <c:v>0.97090400555481604</c:v>
                </c:pt>
                <c:pt idx="832">
                  <c:v>0.97090400555481604</c:v>
                </c:pt>
                <c:pt idx="833">
                  <c:v>0.97090400555481604</c:v>
                </c:pt>
                <c:pt idx="834">
                  <c:v>0.97090400555481604</c:v>
                </c:pt>
                <c:pt idx="835">
                  <c:v>0.97090400555481604</c:v>
                </c:pt>
                <c:pt idx="836">
                  <c:v>0.97090400555481604</c:v>
                </c:pt>
                <c:pt idx="837">
                  <c:v>0.97094256559539605</c:v>
                </c:pt>
                <c:pt idx="838">
                  <c:v>0.97094256559539605</c:v>
                </c:pt>
                <c:pt idx="839">
                  <c:v>0.97094256559539605</c:v>
                </c:pt>
                <c:pt idx="840">
                  <c:v>0.97094256559539605</c:v>
                </c:pt>
                <c:pt idx="841">
                  <c:v>0.97094256559539605</c:v>
                </c:pt>
                <c:pt idx="842">
                  <c:v>0.97094256559539605</c:v>
                </c:pt>
                <c:pt idx="843">
                  <c:v>0.97094256559539605</c:v>
                </c:pt>
                <c:pt idx="844">
                  <c:v>0.97094256559539605</c:v>
                </c:pt>
                <c:pt idx="845">
                  <c:v>0.97094256559539605</c:v>
                </c:pt>
                <c:pt idx="846">
                  <c:v>0.97094256559539605</c:v>
                </c:pt>
                <c:pt idx="847">
                  <c:v>0.97094256559539605</c:v>
                </c:pt>
                <c:pt idx="848">
                  <c:v>0.97094256559539605</c:v>
                </c:pt>
                <c:pt idx="849">
                  <c:v>0.97094256559539605</c:v>
                </c:pt>
                <c:pt idx="850">
                  <c:v>0.97094256559539605</c:v>
                </c:pt>
                <c:pt idx="851">
                  <c:v>0.97096849501038396</c:v>
                </c:pt>
                <c:pt idx="852">
                  <c:v>0.97096849501038396</c:v>
                </c:pt>
                <c:pt idx="853">
                  <c:v>0.97096849501038396</c:v>
                </c:pt>
                <c:pt idx="854">
                  <c:v>0.97098325713900102</c:v>
                </c:pt>
                <c:pt idx="855">
                  <c:v>0.97098325713900102</c:v>
                </c:pt>
                <c:pt idx="856">
                  <c:v>0.97098325713900102</c:v>
                </c:pt>
                <c:pt idx="857">
                  <c:v>0.97098325713900102</c:v>
                </c:pt>
                <c:pt idx="858">
                  <c:v>0.97098325713900102</c:v>
                </c:pt>
                <c:pt idx="859">
                  <c:v>0.97098325713900102</c:v>
                </c:pt>
                <c:pt idx="860">
                  <c:v>0.97098325713900102</c:v>
                </c:pt>
                <c:pt idx="861">
                  <c:v>0.97098325713900102</c:v>
                </c:pt>
                <c:pt idx="862">
                  <c:v>0.97119007863025497</c:v>
                </c:pt>
                <c:pt idx="863">
                  <c:v>0.97119007863025497</c:v>
                </c:pt>
                <c:pt idx="864">
                  <c:v>0.97119007863025497</c:v>
                </c:pt>
                <c:pt idx="865">
                  <c:v>0.97119007863025497</c:v>
                </c:pt>
                <c:pt idx="866">
                  <c:v>0.97119007863025497</c:v>
                </c:pt>
                <c:pt idx="867">
                  <c:v>0.97140824472857901</c:v>
                </c:pt>
                <c:pt idx="868">
                  <c:v>0.97140824472857901</c:v>
                </c:pt>
                <c:pt idx="869">
                  <c:v>0.97140824472857901</c:v>
                </c:pt>
                <c:pt idx="870">
                  <c:v>0.97140824472857901</c:v>
                </c:pt>
                <c:pt idx="871">
                  <c:v>0.97140824472857901</c:v>
                </c:pt>
                <c:pt idx="872">
                  <c:v>0.97140824472857901</c:v>
                </c:pt>
                <c:pt idx="873">
                  <c:v>0.97140824472857901</c:v>
                </c:pt>
                <c:pt idx="874">
                  <c:v>0.97140824472857901</c:v>
                </c:pt>
                <c:pt idx="875">
                  <c:v>0.97140824472857901</c:v>
                </c:pt>
                <c:pt idx="876">
                  <c:v>0.97140824472857901</c:v>
                </c:pt>
                <c:pt idx="877">
                  <c:v>0.97140824472857901</c:v>
                </c:pt>
                <c:pt idx="878">
                  <c:v>0.97140824472857901</c:v>
                </c:pt>
                <c:pt idx="879">
                  <c:v>0.97167335478513095</c:v>
                </c:pt>
                <c:pt idx="880">
                  <c:v>0.97167335478513095</c:v>
                </c:pt>
                <c:pt idx="881">
                  <c:v>0.97167335478513095</c:v>
                </c:pt>
                <c:pt idx="882">
                  <c:v>0.97167335478513095</c:v>
                </c:pt>
                <c:pt idx="883">
                  <c:v>0.97167335478513095</c:v>
                </c:pt>
                <c:pt idx="884">
                  <c:v>0.97167335478513095</c:v>
                </c:pt>
                <c:pt idx="885">
                  <c:v>0.97167335478513095</c:v>
                </c:pt>
                <c:pt idx="886">
                  <c:v>0.97167335478513095</c:v>
                </c:pt>
                <c:pt idx="887">
                  <c:v>0.97167335478513095</c:v>
                </c:pt>
                <c:pt idx="888">
                  <c:v>0.97167335478513095</c:v>
                </c:pt>
                <c:pt idx="889">
                  <c:v>0.97167335478513095</c:v>
                </c:pt>
                <c:pt idx="890">
                  <c:v>0.97167335478513095</c:v>
                </c:pt>
                <c:pt idx="891">
                  <c:v>0.97167335478513095</c:v>
                </c:pt>
                <c:pt idx="892">
                  <c:v>0.97167335478513095</c:v>
                </c:pt>
                <c:pt idx="893">
                  <c:v>0.97167335478513095</c:v>
                </c:pt>
                <c:pt idx="894">
                  <c:v>0.97167335478513095</c:v>
                </c:pt>
                <c:pt idx="895">
                  <c:v>0.97167335478513095</c:v>
                </c:pt>
                <c:pt idx="896">
                  <c:v>0.97167335478513095</c:v>
                </c:pt>
                <c:pt idx="897">
                  <c:v>0.97167335478513095</c:v>
                </c:pt>
                <c:pt idx="898">
                  <c:v>0.97167335478513095</c:v>
                </c:pt>
                <c:pt idx="899">
                  <c:v>0.97223533477920099</c:v>
                </c:pt>
                <c:pt idx="900">
                  <c:v>0.97223533477920099</c:v>
                </c:pt>
                <c:pt idx="901">
                  <c:v>0.97223533477920099</c:v>
                </c:pt>
                <c:pt idx="902">
                  <c:v>0.97223533477920099</c:v>
                </c:pt>
                <c:pt idx="903">
                  <c:v>0.97223533477920099</c:v>
                </c:pt>
                <c:pt idx="904">
                  <c:v>0.97223533477920099</c:v>
                </c:pt>
                <c:pt idx="905">
                  <c:v>0.97223533477920099</c:v>
                </c:pt>
                <c:pt idx="906">
                  <c:v>0.97223533477920099</c:v>
                </c:pt>
                <c:pt idx="907">
                  <c:v>0.97223533477920099</c:v>
                </c:pt>
                <c:pt idx="908">
                  <c:v>0.97223533477920099</c:v>
                </c:pt>
                <c:pt idx="909">
                  <c:v>0.97223533477920099</c:v>
                </c:pt>
                <c:pt idx="910">
                  <c:v>0.97223533477920099</c:v>
                </c:pt>
                <c:pt idx="911">
                  <c:v>0.97223533477920099</c:v>
                </c:pt>
                <c:pt idx="912">
                  <c:v>0.97223533477920099</c:v>
                </c:pt>
                <c:pt idx="913">
                  <c:v>0.97223533477920099</c:v>
                </c:pt>
                <c:pt idx="914">
                  <c:v>0.97223533477920099</c:v>
                </c:pt>
                <c:pt idx="915">
                  <c:v>0.97223533477920099</c:v>
                </c:pt>
                <c:pt idx="916">
                  <c:v>0.97223533477920099</c:v>
                </c:pt>
                <c:pt idx="917">
                  <c:v>0.97223533477920099</c:v>
                </c:pt>
                <c:pt idx="918">
                  <c:v>0.97238846116357702</c:v>
                </c:pt>
                <c:pt idx="919">
                  <c:v>0.97238846116357702</c:v>
                </c:pt>
                <c:pt idx="920">
                  <c:v>0.97238846116357702</c:v>
                </c:pt>
                <c:pt idx="921">
                  <c:v>0.97238846116357702</c:v>
                </c:pt>
                <c:pt idx="922">
                  <c:v>0.97238846116357702</c:v>
                </c:pt>
                <c:pt idx="923">
                  <c:v>0.97238846116357702</c:v>
                </c:pt>
                <c:pt idx="924">
                  <c:v>0.97238846116357702</c:v>
                </c:pt>
                <c:pt idx="925">
                  <c:v>0.97238846116357702</c:v>
                </c:pt>
                <c:pt idx="926">
                  <c:v>0.97238846116357702</c:v>
                </c:pt>
                <c:pt idx="927">
                  <c:v>0.97238846116357702</c:v>
                </c:pt>
                <c:pt idx="928">
                  <c:v>0.97238846116357702</c:v>
                </c:pt>
                <c:pt idx="929">
                  <c:v>0.97238846116357702</c:v>
                </c:pt>
                <c:pt idx="930">
                  <c:v>0.97238846116357702</c:v>
                </c:pt>
                <c:pt idx="931">
                  <c:v>0.97238846116357702</c:v>
                </c:pt>
                <c:pt idx="932">
                  <c:v>0.97238846116357702</c:v>
                </c:pt>
                <c:pt idx="933">
                  <c:v>0.97238846116357702</c:v>
                </c:pt>
                <c:pt idx="934">
                  <c:v>0.97238846116357702</c:v>
                </c:pt>
                <c:pt idx="935">
                  <c:v>0.97238846116357702</c:v>
                </c:pt>
                <c:pt idx="936">
                  <c:v>0.97238846116357702</c:v>
                </c:pt>
                <c:pt idx="937">
                  <c:v>0.97238846116357702</c:v>
                </c:pt>
                <c:pt idx="938">
                  <c:v>0.97238846116357702</c:v>
                </c:pt>
                <c:pt idx="939">
                  <c:v>0.97238846116357702</c:v>
                </c:pt>
                <c:pt idx="940">
                  <c:v>0.97238846116357702</c:v>
                </c:pt>
                <c:pt idx="941">
                  <c:v>0.97238846116357702</c:v>
                </c:pt>
                <c:pt idx="942">
                  <c:v>0.97238846116357702</c:v>
                </c:pt>
                <c:pt idx="943">
                  <c:v>0.97238846116357702</c:v>
                </c:pt>
                <c:pt idx="944">
                  <c:v>0.97238846116357702</c:v>
                </c:pt>
                <c:pt idx="945">
                  <c:v>0.97238846116357702</c:v>
                </c:pt>
                <c:pt idx="946">
                  <c:v>0.97238846116357702</c:v>
                </c:pt>
                <c:pt idx="947">
                  <c:v>0.97238846116357702</c:v>
                </c:pt>
                <c:pt idx="948">
                  <c:v>0.97238846116357702</c:v>
                </c:pt>
                <c:pt idx="949">
                  <c:v>0.97238846116357702</c:v>
                </c:pt>
                <c:pt idx="950">
                  <c:v>0.97238846116357702</c:v>
                </c:pt>
                <c:pt idx="951">
                  <c:v>0.97238846116357702</c:v>
                </c:pt>
                <c:pt idx="952">
                  <c:v>0.97238846116357702</c:v>
                </c:pt>
                <c:pt idx="953">
                  <c:v>0.97238846116357702</c:v>
                </c:pt>
                <c:pt idx="954">
                  <c:v>0.97238846116357702</c:v>
                </c:pt>
                <c:pt idx="955">
                  <c:v>0.97238846116357702</c:v>
                </c:pt>
                <c:pt idx="956">
                  <c:v>0.97238846116357702</c:v>
                </c:pt>
                <c:pt idx="957">
                  <c:v>0.97238846116357702</c:v>
                </c:pt>
                <c:pt idx="958">
                  <c:v>0.97238846116357702</c:v>
                </c:pt>
                <c:pt idx="959">
                  <c:v>0.97238846116357702</c:v>
                </c:pt>
                <c:pt idx="960">
                  <c:v>0.97238846116357702</c:v>
                </c:pt>
                <c:pt idx="961">
                  <c:v>0.97238846116357702</c:v>
                </c:pt>
                <c:pt idx="962">
                  <c:v>0.97238846116357702</c:v>
                </c:pt>
                <c:pt idx="963">
                  <c:v>0.97238846116357702</c:v>
                </c:pt>
                <c:pt idx="964">
                  <c:v>0.97238846116357702</c:v>
                </c:pt>
                <c:pt idx="965">
                  <c:v>0.97238846116357702</c:v>
                </c:pt>
                <c:pt idx="966">
                  <c:v>0.97238846116357702</c:v>
                </c:pt>
                <c:pt idx="967">
                  <c:v>0.97238846116357702</c:v>
                </c:pt>
                <c:pt idx="968">
                  <c:v>0.97238846116357702</c:v>
                </c:pt>
                <c:pt idx="969">
                  <c:v>0.97238846116357702</c:v>
                </c:pt>
                <c:pt idx="970">
                  <c:v>0.97238846116357702</c:v>
                </c:pt>
                <c:pt idx="971">
                  <c:v>0.97238846116357702</c:v>
                </c:pt>
                <c:pt idx="972">
                  <c:v>0.97238846116357702</c:v>
                </c:pt>
                <c:pt idx="973">
                  <c:v>0.97238846116357702</c:v>
                </c:pt>
                <c:pt idx="974">
                  <c:v>0.97238846116357702</c:v>
                </c:pt>
                <c:pt idx="975">
                  <c:v>0.97238846116357702</c:v>
                </c:pt>
                <c:pt idx="976">
                  <c:v>0.97238846116357702</c:v>
                </c:pt>
                <c:pt idx="977">
                  <c:v>0.97238846116357702</c:v>
                </c:pt>
                <c:pt idx="978">
                  <c:v>0.97238846116357702</c:v>
                </c:pt>
                <c:pt idx="979">
                  <c:v>0.97238846116357702</c:v>
                </c:pt>
                <c:pt idx="980">
                  <c:v>0.97238846116357702</c:v>
                </c:pt>
                <c:pt idx="981">
                  <c:v>0.97238846116357702</c:v>
                </c:pt>
                <c:pt idx="982">
                  <c:v>0.97238846116357702</c:v>
                </c:pt>
                <c:pt idx="983">
                  <c:v>0.97238846116357702</c:v>
                </c:pt>
                <c:pt idx="984">
                  <c:v>0.97238846116357702</c:v>
                </c:pt>
                <c:pt idx="985">
                  <c:v>0.97238846116357702</c:v>
                </c:pt>
                <c:pt idx="986">
                  <c:v>0.97238846116357702</c:v>
                </c:pt>
                <c:pt idx="987">
                  <c:v>0.97238846116357702</c:v>
                </c:pt>
                <c:pt idx="988">
                  <c:v>0.97238846116357702</c:v>
                </c:pt>
                <c:pt idx="989">
                  <c:v>0.97238846116357702</c:v>
                </c:pt>
                <c:pt idx="990">
                  <c:v>0.97238846116357702</c:v>
                </c:pt>
                <c:pt idx="991">
                  <c:v>0.97238846116357702</c:v>
                </c:pt>
                <c:pt idx="992">
                  <c:v>0.97238846116357702</c:v>
                </c:pt>
                <c:pt idx="993">
                  <c:v>0.97238846116357702</c:v>
                </c:pt>
                <c:pt idx="994">
                  <c:v>0.97238846116357702</c:v>
                </c:pt>
                <c:pt idx="995">
                  <c:v>0.97238846116357702</c:v>
                </c:pt>
                <c:pt idx="996">
                  <c:v>0.97238846116357702</c:v>
                </c:pt>
                <c:pt idx="997">
                  <c:v>0.97238846116357702</c:v>
                </c:pt>
                <c:pt idx="998">
                  <c:v>0.97238846116357702</c:v>
                </c:pt>
                <c:pt idx="999">
                  <c:v>0.97238846116357702</c:v>
                </c:pt>
                <c:pt idx="1000">
                  <c:v>0.97238846116357702</c:v>
                </c:pt>
                <c:pt idx="1001">
                  <c:v>0.97238846116357702</c:v>
                </c:pt>
                <c:pt idx="1002">
                  <c:v>0.97238846116357702</c:v>
                </c:pt>
                <c:pt idx="1003">
                  <c:v>0.97238846116357702</c:v>
                </c:pt>
                <c:pt idx="1004">
                  <c:v>0.97238846116357702</c:v>
                </c:pt>
                <c:pt idx="1005">
                  <c:v>0.97238846116357702</c:v>
                </c:pt>
                <c:pt idx="1006">
                  <c:v>0.97238846116357702</c:v>
                </c:pt>
                <c:pt idx="1007">
                  <c:v>0.97238846116357702</c:v>
                </c:pt>
                <c:pt idx="1008">
                  <c:v>0.97238846116357702</c:v>
                </c:pt>
                <c:pt idx="1009">
                  <c:v>0.97238846116357702</c:v>
                </c:pt>
                <c:pt idx="1010">
                  <c:v>0.97238846116357702</c:v>
                </c:pt>
                <c:pt idx="1011">
                  <c:v>0.97238846116357702</c:v>
                </c:pt>
                <c:pt idx="1012">
                  <c:v>0.97238846116357702</c:v>
                </c:pt>
                <c:pt idx="1013">
                  <c:v>0.97238846116357702</c:v>
                </c:pt>
                <c:pt idx="1014">
                  <c:v>0.97238846116357702</c:v>
                </c:pt>
                <c:pt idx="1015">
                  <c:v>0.97238846116357702</c:v>
                </c:pt>
                <c:pt idx="1016">
                  <c:v>0.97238846116357702</c:v>
                </c:pt>
                <c:pt idx="1017">
                  <c:v>0.97238846116357702</c:v>
                </c:pt>
                <c:pt idx="1018">
                  <c:v>0.97238846116357702</c:v>
                </c:pt>
                <c:pt idx="1019">
                  <c:v>0.97238846116357702</c:v>
                </c:pt>
                <c:pt idx="1020">
                  <c:v>0.97238846116357702</c:v>
                </c:pt>
                <c:pt idx="1021">
                  <c:v>0.97238846116357702</c:v>
                </c:pt>
                <c:pt idx="1022">
                  <c:v>0.97238846116357702</c:v>
                </c:pt>
                <c:pt idx="1023">
                  <c:v>0.97238846116357702</c:v>
                </c:pt>
                <c:pt idx="1024">
                  <c:v>0.97238846116357702</c:v>
                </c:pt>
                <c:pt idx="1025">
                  <c:v>0.97238846116357702</c:v>
                </c:pt>
                <c:pt idx="1026">
                  <c:v>0.97238846116357702</c:v>
                </c:pt>
                <c:pt idx="1027">
                  <c:v>0.97238846116357702</c:v>
                </c:pt>
                <c:pt idx="1028">
                  <c:v>0.97256686684349802</c:v>
                </c:pt>
                <c:pt idx="1029">
                  <c:v>0.97256686684349802</c:v>
                </c:pt>
                <c:pt idx="1030">
                  <c:v>0.97256686684349802</c:v>
                </c:pt>
                <c:pt idx="1031">
                  <c:v>0.97256686684349802</c:v>
                </c:pt>
                <c:pt idx="1032">
                  <c:v>0.97256686684349802</c:v>
                </c:pt>
                <c:pt idx="1033">
                  <c:v>0.97256686684349802</c:v>
                </c:pt>
                <c:pt idx="1034">
                  <c:v>0.97256686684349802</c:v>
                </c:pt>
                <c:pt idx="1035">
                  <c:v>0.97267486702947703</c:v>
                </c:pt>
                <c:pt idx="1036">
                  <c:v>0.97267486702947703</c:v>
                </c:pt>
                <c:pt idx="1037">
                  <c:v>0.97267486702947703</c:v>
                </c:pt>
                <c:pt idx="1038">
                  <c:v>0.97267486702947703</c:v>
                </c:pt>
                <c:pt idx="1039">
                  <c:v>0.97267486702947703</c:v>
                </c:pt>
                <c:pt idx="1040">
                  <c:v>0.97267486702947703</c:v>
                </c:pt>
                <c:pt idx="1041">
                  <c:v>0.97267486702947703</c:v>
                </c:pt>
                <c:pt idx="1042">
                  <c:v>0.97267486702947703</c:v>
                </c:pt>
                <c:pt idx="1043">
                  <c:v>0.97267486702947703</c:v>
                </c:pt>
                <c:pt idx="1044">
                  <c:v>0.97267486702947703</c:v>
                </c:pt>
                <c:pt idx="1045">
                  <c:v>0.97267486702947703</c:v>
                </c:pt>
                <c:pt idx="1046">
                  <c:v>0.97267486702947703</c:v>
                </c:pt>
                <c:pt idx="1047">
                  <c:v>0.97267486702947703</c:v>
                </c:pt>
                <c:pt idx="1048">
                  <c:v>0.97267486702947703</c:v>
                </c:pt>
                <c:pt idx="1049">
                  <c:v>0.97267486702947703</c:v>
                </c:pt>
                <c:pt idx="1050">
                  <c:v>0.97267486702947703</c:v>
                </c:pt>
                <c:pt idx="1051">
                  <c:v>0.97267486702947703</c:v>
                </c:pt>
                <c:pt idx="1052">
                  <c:v>0.97267486702947703</c:v>
                </c:pt>
                <c:pt idx="1053">
                  <c:v>0.97267486702947703</c:v>
                </c:pt>
                <c:pt idx="1054">
                  <c:v>0.97267486702947703</c:v>
                </c:pt>
                <c:pt idx="1055">
                  <c:v>0.97267486702947703</c:v>
                </c:pt>
                <c:pt idx="1056">
                  <c:v>0.97267486702947703</c:v>
                </c:pt>
                <c:pt idx="1057">
                  <c:v>0.97273123455458199</c:v>
                </c:pt>
                <c:pt idx="1058">
                  <c:v>0.97273123455458199</c:v>
                </c:pt>
                <c:pt idx="1059">
                  <c:v>0.97273123455458199</c:v>
                </c:pt>
                <c:pt idx="1060">
                  <c:v>0.97273350336708597</c:v>
                </c:pt>
                <c:pt idx="1061">
                  <c:v>0.97284133757846203</c:v>
                </c:pt>
                <c:pt idx="1062">
                  <c:v>0.97284133757846203</c:v>
                </c:pt>
                <c:pt idx="1063">
                  <c:v>0.97284133757846203</c:v>
                </c:pt>
                <c:pt idx="1064">
                  <c:v>0.97284133757846203</c:v>
                </c:pt>
                <c:pt idx="1065">
                  <c:v>0.97284133757846203</c:v>
                </c:pt>
                <c:pt idx="1066">
                  <c:v>0.97284133757846203</c:v>
                </c:pt>
                <c:pt idx="1067">
                  <c:v>0.97284133757846203</c:v>
                </c:pt>
                <c:pt idx="1068">
                  <c:v>0.97284133757846203</c:v>
                </c:pt>
                <c:pt idx="1069">
                  <c:v>0.97284133757846203</c:v>
                </c:pt>
                <c:pt idx="1070">
                  <c:v>0.97284133757846203</c:v>
                </c:pt>
                <c:pt idx="1071">
                  <c:v>0.97284133757846203</c:v>
                </c:pt>
                <c:pt idx="1072">
                  <c:v>0.97284133757846203</c:v>
                </c:pt>
                <c:pt idx="1073">
                  <c:v>0.97284133757846203</c:v>
                </c:pt>
                <c:pt idx="1074">
                  <c:v>0.97284133757846203</c:v>
                </c:pt>
                <c:pt idx="1075">
                  <c:v>0.97284133757846203</c:v>
                </c:pt>
                <c:pt idx="1076">
                  <c:v>0.97284133757846203</c:v>
                </c:pt>
                <c:pt idx="1077">
                  <c:v>0.97284133757846203</c:v>
                </c:pt>
                <c:pt idx="1078">
                  <c:v>0.97284133757846203</c:v>
                </c:pt>
                <c:pt idx="1079">
                  <c:v>0.97284133757846203</c:v>
                </c:pt>
                <c:pt idx="1080">
                  <c:v>0.97284133757846203</c:v>
                </c:pt>
                <c:pt idx="1081">
                  <c:v>0.97284133757846203</c:v>
                </c:pt>
                <c:pt idx="1082">
                  <c:v>0.97284133757846203</c:v>
                </c:pt>
                <c:pt idx="1083">
                  <c:v>0.97284133757846203</c:v>
                </c:pt>
                <c:pt idx="1084">
                  <c:v>0.97284133757846203</c:v>
                </c:pt>
                <c:pt idx="1085">
                  <c:v>0.97284133757846203</c:v>
                </c:pt>
                <c:pt idx="1086">
                  <c:v>0.97284133757846203</c:v>
                </c:pt>
                <c:pt idx="1087">
                  <c:v>0.97284133757846203</c:v>
                </c:pt>
                <c:pt idx="1088">
                  <c:v>0.97284133757846203</c:v>
                </c:pt>
                <c:pt idx="1089">
                  <c:v>0.97284133757846203</c:v>
                </c:pt>
                <c:pt idx="1090">
                  <c:v>0.97284133757846203</c:v>
                </c:pt>
                <c:pt idx="1091">
                  <c:v>0.97284133757846203</c:v>
                </c:pt>
                <c:pt idx="1092">
                  <c:v>0.97284133757846203</c:v>
                </c:pt>
                <c:pt idx="1093">
                  <c:v>0.97284133757846203</c:v>
                </c:pt>
                <c:pt idx="1094">
                  <c:v>0.97284133757846203</c:v>
                </c:pt>
                <c:pt idx="1095">
                  <c:v>0.97284133757846203</c:v>
                </c:pt>
                <c:pt idx="1096">
                  <c:v>0.97284133757846203</c:v>
                </c:pt>
                <c:pt idx="1097">
                  <c:v>0.97284133757846203</c:v>
                </c:pt>
                <c:pt idx="1098">
                  <c:v>0.97284133757846203</c:v>
                </c:pt>
                <c:pt idx="1099">
                  <c:v>0.97284133757846203</c:v>
                </c:pt>
                <c:pt idx="1100">
                  <c:v>0.97284133757846203</c:v>
                </c:pt>
                <c:pt idx="1101">
                  <c:v>0.97284133757846203</c:v>
                </c:pt>
                <c:pt idx="1102">
                  <c:v>0.97284133757846203</c:v>
                </c:pt>
                <c:pt idx="1103">
                  <c:v>0.97284133757846203</c:v>
                </c:pt>
                <c:pt idx="1104">
                  <c:v>0.97284133757846203</c:v>
                </c:pt>
                <c:pt idx="1105">
                  <c:v>0.95912980307316098</c:v>
                </c:pt>
                <c:pt idx="1106">
                  <c:v>0.96974623734229404</c:v>
                </c:pt>
                <c:pt idx="1107">
                  <c:v>0.96974623734229404</c:v>
                </c:pt>
                <c:pt idx="1108">
                  <c:v>0.96974623734229404</c:v>
                </c:pt>
                <c:pt idx="1109">
                  <c:v>0.96974623734229404</c:v>
                </c:pt>
                <c:pt idx="1110">
                  <c:v>0.96974623734229404</c:v>
                </c:pt>
                <c:pt idx="1111">
                  <c:v>0.96974623734229404</c:v>
                </c:pt>
                <c:pt idx="1112">
                  <c:v>0.96974623734229404</c:v>
                </c:pt>
                <c:pt idx="1113">
                  <c:v>0.96974623734229404</c:v>
                </c:pt>
                <c:pt idx="1114">
                  <c:v>0.96974623734229404</c:v>
                </c:pt>
                <c:pt idx="1115">
                  <c:v>0.96974623734229404</c:v>
                </c:pt>
                <c:pt idx="1116">
                  <c:v>0.96974623734229404</c:v>
                </c:pt>
                <c:pt idx="1117">
                  <c:v>0.96974623734229404</c:v>
                </c:pt>
                <c:pt idx="1118">
                  <c:v>0.96974623734229404</c:v>
                </c:pt>
                <c:pt idx="1119">
                  <c:v>0.96974623734229404</c:v>
                </c:pt>
                <c:pt idx="1120">
                  <c:v>0.96974623734229404</c:v>
                </c:pt>
                <c:pt idx="1121">
                  <c:v>0.96974623734229404</c:v>
                </c:pt>
                <c:pt idx="1122">
                  <c:v>0.96974623734229404</c:v>
                </c:pt>
                <c:pt idx="1123">
                  <c:v>0.96974623734229404</c:v>
                </c:pt>
                <c:pt idx="1124">
                  <c:v>0.96974623734229404</c:v>
                </c:pt>
                <c:pt idx="1125">
                  <c:v>0.96974623734229404</c:v>
                </c:pt>
                <c:pt idx="1126">
                  <c:v>0.96974623734229404</c:v>
                </c:pt>
                <c:pt idx="1127">
                  <c:v>0.96974623734229404</c:v>
                </c:pt>
                <c:pt idx="1128">
                  <c:v>0.96974623734229404</c:v>
                </c:pt>
                <c:pt idx="1129">
                  <c:v>0.96974623734229404</c:v>
                </c:pt>
                <c:pt idx="1130">
                  <c:v>0.96974623734229404</c:v>
                </c:pt>
                <c:pt idx="1131">
                  <c:v>0.96974623734229404</c:v>
                </c:pt>
                <c:pt idx="1132">
                  <c:v>0.96974623734229404</c:v>
                </c:pt>
                <c:pt idx="1133">
                  <c:v>0.96974623734229404</c:v>
                </c:pt>
                <c:pt idx="1134">
                  <c:v>0.96974623734229404</c:v>
                </c:pt>
                <c:pt idx="1135">
                  <c:v>0.96974623734229404</c:v>
                </c:pt>
                <c:pt idx="1136">
                  <c:v>0.96974623734229404</c:v>
                </c:pt>
                <c:pt idx="1137">
                  <c:v>0.96974623734229404</c:v>
                </c:pt>
                <c:pt idx="1138">
                  <c:v>0.96974623734229404</c:v>
                </c:pt>
                <c:pt idx="1139">
                  <c:v>0.96974623734229404</c:v>
                </c:pt>
                <c:pt idx="1140">
                  <c:v>0.96974623734229404</c:v>
                </c:pt>
                <c:pt idx="1141">
                  <c:v>0.96974623734229404</c:v>
                </c:pt>
                <c:pt idx="1142">
                  <c:v>0.96974623734229404</c:v>
                </c:pt>
                <c:pt idx="1143">
                  <c:v>0.96974623734229404</c:v>
                </c:pt>
                <c:pt idx="1144">
                  <c:v>0.96974623734229404</c:v>
                </c:pt>
                <c:pt idx="1145">
                  <c:v>0.96974623734229404</c:v>
                </c:pt>
                <c:pt idx="1146">
                  <c:v>0.96974623734229404</c:v>
                </c:pt>
                <c:pt idx="1147">
                  <c:v>0.96974623734229404</c:v>
                </c:pt>
                <c:pt idx="1148">
                  <c:v>0.96974623734229404</c:v>
                </c:pt>
                <c:pt idx="1149">
                  <c:v>0.96974623734229404</c:v>
                </c:pt>
                <c:pt idx="1150">
                  <c:v>0.96974623734229404</c:v>
                </c:pt>
                <c:pt idx="1151">
                  <c:v>0.96974623734229404</c:v>
                </c:pt>
                <c:pt idx="1152">
                  <c:v>0.96974623734229404</c:v>
                </c:pt>
                <c:pt idx="1153">
                  <c:v>0.96974623734229404</c:v>
                </c:pt>
                <c:pt idx="1154">
                  <c:v>0.96974623734229404</c:v>
                </c:pt>
                <c:pt idx="1155">
                  <c:v>0.96974623734229404</c:v>
                </c:pt>
                <c:pt idx="1156">
                  <c:v>0.96974623734229404</c:v>
                </c:pt>
                <c:pt idx="1157">
                  <c:v>0.96974623734229404</c:v>
                </c:pt>
                <c:pt idx="1158">
                  <c:v>0.96974623734229404</c:v>
                </c:pt>
                <c:pt idx="1159">
                  <c:v>0.96974623734229404</c:v>
                </c:pt>
                <c:pt idx="1160">
                  <c:v>0.96974623734229404</c:v>
                </c:pt>
                <c:pt idx="1161">
                  <c:v>0.96974623734229404</c:v>
                </c:pt>
                <c:pt idx="1162">
                  <c:v>0.96974623734229404</c:v>
                </c:pt>
                <c:pt idx="1163">
                  <c:v>0.96974623734229404</c:v>
                </c:pt>
                <c:pt idx="1164">
                  <c:v>0.96974623734229404</c:v>
                </c:pt>
                <c:pt idx="1165">
                  <c:v>0.96974623734229404</c:v>
                </c:pt>
                <c:pt idx="1166">
                  <c:v>0.96974623734229404</c:v>
                </c:pt>
                <c:pt idx="1167">
                  <c:v>0.96974623734229404</c:v>
                </c:pt>
                <c:pt idx="1168">
                  <c:v>0.96974623734229404</c:v>
                </c:pt>
                <c:pt idx="1169">
                  <c:v>0.96974623734229404</c:v>
                </c:pt>
                <c:pt idx="1170">
                  <c:v>0.96974623734229404</c:v>
                </c:pt>
                <c:pt idx="1171">
                  <c:v>0.96974623734229404</c:v>
                </c:pt>
                <c:pt idx="1172">
                  <c:v>0.96974623734229404</c:v>
                </c:pt>
                <c:pt idx="1173">
                  <c:v>0.96974623734229404</c:v>
                </c:pt>
                <c:pt idx="1174">
                  <c:v>0.96974623734229404</c:v>
                </c:pt>
                <c:pt idx="1175">
                  <c:v>0.96974623734229404</c:v>
                </c:pt>
                <c:pt idx="1176">
                  <c:v>0.96974623734229404</c:v>
                </c:pt>
                <c:pt idx="1177">
                  <c:v>0.96974623734229404</c:v>
                </c:pt>
                <c:pt idx="1178">
                  <c:v>0.96974623734229404</c:v>
                </c:pt>
                <c:pt idx="1179">
                  <c:v>0.96974623734229404</c:v>
                </c:pt>
                <c:pt idx="1180">
                  <c:v>0.96974623734229404</c:v>
                </c:pt>
                <c:pt idx="1181">
                  <c:v>0.96974623734229404</c:v>
                </c:pt>
                <c:pt idx="1182">
                  <c:v>0.96974623734229404</c:v>
                </c:pt>
                <c:pt idx="1183">
                  <c:v>0.96974623734229404</c:v>
                </c:pt>
                <c:pt idx="1184">
                  <c:v>0.96974623734229404</c:v>
                </c:pt>
                <c:pt idx="1185">
                  <c:v>0.96974623734229404</c:v>
                </c:pt>
                <c:pt idx="1186">
                  <c:v>0.96974623734229404</c:v>
                </c:pt>
                <c:pt idx="1187">
                  <c:v>0.96974623734229404</c:v>
                </c:pt>
                <c:pt idx="1188">
                  <c:v>0.96974623734229404</c:v>
                </c:pt>
                <c:pt idx="1189">
                  <c:v>0.96974623734229404</c:v>
                </c:pt>
                <c:pt idx="1190">
                  <c:v>0.96974623734229404</c:v>
                </c:pt>
                <c:pt idx="1191">
                  <c:v>0.96974623734229404</c:v>
                </c:pt>
                <c:pt idx="1192">
                  <c:v>0.96974623734229404</c:v>
                </c:pt>
                <c:pt idx="1193">
                  <c:v>0.96974623734229404</c:v>
                </c:pt>
                <c:pt idx="1194">
                  <c:v>0.96974623734229404</c:v>
                </c:pt>
                <c:pt idx="1195">
                  <c:v>0.96974623734229404</c:v>
                </c:pt>
                <c:pt idx="1196">
                  <c:v>0.96974623734229404</c:v>
                </c:pt>
                <c:pt idx="1197">
                  <c:v>0.96974623734229404</c:v>
                </c:pt>
                <c:pt idx="1198">
                  <c:v>0.96974623734229404</c:v>
                </c:pt>
                <c:pt idx="1199">
                  <c:v>0.96974623734229404</c:v>
                </c:pt>
                <c:pt idx="1200">
                  <c:v>0.96974623734229404</c:v>
                </c:pt>
                <c:pt idx="1201">
                  <c:v>0.96974623734229404</c:v>
                </c:pt>
                <c:pt idx="1202">
                  <c:v>0.96974623734229404</c:v>
                </c:pt>
                <c:pt idx="1203">
                  <c:v>0.96974623734229404</c:v>
                </c:pt>
                <c:pt idx="1204">
                  <c:v>0.96974623734229404</c:v>
                </c:pt>
                <c:pt idx="1205">
                  <c:v>0.96974623734229404</c:v>
                </c:pt>
                <c:pt idx="1206">
                  <c:v>0.96974623734229404</c:v>
                </c:pt>
                <c:pt idx="1207">
                  <c:v>0.96974623734229404</c:v>
                </c:pt>
                <c:pt idx="1208">
                  <c:v>0.96974623734229404</c:v>
                </c:pt>
                <c:pt idx="1209">
                  <c:v>0.96974623734229404</c:v>
                </c:pt>
                <c:pt idx="1210">
                  <c:v>0.96974623734229404</c:v>
                </c:pt>
                <c:pt idx="1211">
                  <c:v>0.96974623734229404</c:v>
                </c:pt>
                <c:pt idx="1212">
                  <c:v>0.96974623734229404</c:v>
                </c:pt>
                <c:pt idx="1213">
                  <c:v>0.96974623734229404</c:v>
                </c:pt>
                <c:pt idx="1214">
                  <c:v>0.96974623734229404</c:v>
                </c:pt>
                <c:pt idx="1215">
                  <c:v>0.96974623734229404</c:v>
                </c:pt>
                <c:pt idx="1216">
                  <c:v>0.96974623734229404</c:v>
                </c:pt>
                <c:pt idx="1217">
                  <c:v>0.96974623734229404</c:v>
                </c:pt>
                <c:pt idx="1218">
                  <c:v>0.96974623734229404</c:v>
                </c:pt>
                <c:pt idx="1219">
                  <c:v>0.96974623734229404</c:v>
                </c:pt>
                <c:pt idx="1220">
                  <c:v>0.96974623734229404</c:v>
                </c:pt>
                <c:pt idx="1221">
                  <c:v>0.96974623734229404</c:v>
                </c:pt>
                <c:pt idx="1222">
                  <c:v>0.96974623734229404</c:v>
                </c:pt>
                <c:pt idx="1223">
                  <c:v>0.96974623734229404</c:v>
                </c:pt>
                <c:pt idx="1224">
                  <c:v>0.96974623734229404</c:v>
                </c:pt>
                <c:pt idx="1225">
                  <c:v>0.96974623734229404</c:v>
                </c:pt>
                <c:pt idx="1226">
                  <c:v>0.96974623734229404</c:v>
                </c:pt>
                <c:pt idx="1227">
                  <c:v>0.96974623734229404</c:v>
                </c:pt>
                <c:pt idx="1228">
                  <c:v>0.96974623734229404</c:v>
                </c:pt>
                <c:pt idx="1229">
                  <c:v>0.96974623734229404</c:v>
                </c:pt>
                <c:pt idx="1230">
                  <c:v>0.96974623734229404</c:v>
                </c:pt>
                <c:pt idx="1231">
                  <c:v>0.96974623734229404</c:v>
                </c:pt>
                <c:pt idx="1232">
                  <c:v>0.96974623734229404</c:v>
                </c:pt>
                <c:pt idx="1233">
                  <c:v>0.96974623734229404</c:v>
                </c:pt>
                <c:pt idx="1234">
                  <c:v>0.96974623734229404</c:v>
                </c:pt>
                <c:pt idx="1235">
                  <c:v>0.96974623734229404</c:v>
                </c:pt>
                <c:pt idx="1236">
                  <c:v>0.96974623734229404</c:v>
                </c:pt>
                <c:pt idx="1237">
                  <c:v>0.96974623734229404</c:v>
                </c:pt>
                <c:pt idx="1238">
                  <c:v>0.96974623734229404</c:v>
                </c:pt>
                <c:pt idx="1239">
                  <c:v>0.96974623734229404</c:v>
                </c:pt>
                <c:pt idx="1240">
                  <c:v>0.96974623734229404</c:v>
                </c:pt>
                <c:pt idx="1241">
                  <c:v>0.96974623734229404</c:v>
                </c:pt>
                <c:pt idx="1242">
                  <c:v>0.96974623734229404</c:v>
                </c:pt>
                <c:pt idx="1243">
                  <c:v>0.96974623734229404</c:v>
                </c:pt>
                <c:pt idx="1244">
                  <c:v>0.96974623734229404</c:v>
                </c:pt>
                <c:pt idx="1245">
                  <c:v>0.96974623734229404</c:v>
                </c:pt>
                <c:pt idx="1246">
                  <c:v>0.96974623734229404</c:v>
                </c:pt>
                <c:pt idx="1247">
                  <c:v>0.96974623734229404</c:v>
                </c:pt>
                <c:pt idx="1248">
                  <c:v>0.96974623734229404</c:v>
                </c:pt>
                <c:pt idx="1249">
                  <c:v>0.96974623734229404</c:v>
                </c:pt>
                <c:pt idx="1250">
                  <c:v>0.96974623734229404</c:v>
                </c:pt>
                <c:pt idx="1251">
                  <c:v>0.96974623734229404</c:v>
                </c:pt>
                <c:pt idx="1252">
                  <c:v>0.96974623734229404</c:v>
                </c:pt>
                <c:pt idx="1253">
                  <c:v>0.96974623734229404</c:v>
                </c:pt>
                <c:pt idx="1254">
                  <c:v>0.96974623734229404</c:v>
                </c:pt>
                <c:pt idx="1255">
                  <c:v>0.96974623734229404</c:v>
                </c:pt>
                <c:pt idx="1256">
                  <c:v>0.96974623734229404</c:v>
                </c:pt>
                <c:pt idx="1257">
                  <c:v>0.96974623734229404</c:v>
                </c:pt>
                <c:pt idx="1258">
                  <c:v>0.96974623734229404</c:v>
                </c:pt>
                <c:pt idx="1259">
                  <c:v>0.96974623734229404</c:v>
                </c:pt>
                <c:pt idx="1260">
                  <c:v>0.96974623734229404</c:v>
                </c:pt>
                <c:pt idx="1261">
                  <c:v>0.96974623734229404</c:v>
                </c:pt>
                <c:pt idx="1262">
                  <c:v>0.96974623734229404</c:v>
                </c:pt>
                <c:pt idx="1263">
                  <c:v>0.96974623734229404</c:v>
                </c:pt>
                <c:pt idx="1264">
                  <c:v>0.96974623734229404</c:v>
                </c:pt>
                <c:pt idx="1265">
                  <c:v>0.96974623734229404</c:v>
                </c:pt>
                <c:pt idx="1266">
                  <c:v>0.96974623734229404</c:v>
                </c:pt>
                <c:pt idx="1267">
                  <c:v>0.96974623734229404</c:v>
                </c:pt>
                <c:pt idx="1268">
                  <c:v>0.96974623734229404</c:v>
                </c:pt>
                <c:pt idx="1269">
                  <c:v>0.96974623734229404</c:v>
                </c:pt>
                <c:pt idx="1270">
                  <c:v>0.96974623734229404</c:v>
                </c:pt>
                <c:pt idx="1271">
                  <c:v>0.96974623734229404</c:v>
                </c:pt>
                <c:pt idx="1272">
                  <c:v>0.96974623734229404</c:v>
                </c:pt>
                <c:pt idx="1273">
                  <c:v>0.96974623734229404</c:v>
                </c:pt>
                <c:pt idx="1274">
                  <c:v>0.96974623734229404</c:v>
                </c:pt>
                <c:pt idx="1275">
                  <c:v>0.96974623734229404</c:v>
                </c:pt>
                <c:pt idx="1276">
                  <c:v>0.96974623734229404</c:v>
                </c:pt>
                <c:pt idx="1277">
                  <c:v>0.96974623734229404</c:v>
                </c:pt>
                <c:pt idx="1278">
                  <c:v>0.96974623734229404</c:v>
                </c:pt>
                <c:pt idx="1279">
                  <c:v>0.96974623734229404</c:v>
                </c:pt>
                <c:pt idx="1280">
                  <c:v>0.96974623734229404</c:v>
                </c:pt>
                <c:pt idx="1281">
                  <c:v>0.96974623734229404</c:v>
                </c:pt>
                <c:pt idx="1282">
                  <c:v>0.96974623734229404</c:v>
                </c:pt>
                <c:pt idx="1283">
                  <c:v>0.96974623734229404</c:v>
                </c:pt>
                <c:pt idx="1284">
                  <c:v>0.96974623734229404</c:v>
                </c:pt>
                <c:pt idx="1285">
                  <c:v>0.96974623734229404</c:v>
                </c:pt>
                <c:pt idx="1286">
                  <c:v>0.96974623734229404</c:v>
                </c:pt>
                <c:pt idx="1287">
                  <c:v>0.96974623734229404</c:v>
                </c:pt>
                <c:pt idx="1288">
                  <c:v>0.96974623734229404</c:v>
                </c:pt>
                <c:pt idx="1289">
                  <c:v>0.96974623734229404</c:v>
                </c:pt>
                <c:pt idx="1290">
                  <c:v>0.96974623734229404</c:v>
                </c:pt>
                <c:pt idx="1291">
                  <c:v>0.96974623734229404</c:v>
                </c:pt>
                <c:pt idx="1292">
                  <c:v>0.96974623734229404</c:v>
                </c:pt>
                <c:pt idx="1293">
                  <c:v>0.96974623734229404</c:v>
                </c:pt>
                <c:pt idx="1294">
                  <c:v>0.96974623734229404</c:v>
                </c:pt>
                <c:pt idx="1295">
                  <c:v>0.96974623734229404</c:v>
                </c:pt>
                <c:pt idx="1296">
                  <c:v>0.96974623734229404</c:v>
                </c:pt>
                <c:pt idx="1297">
                  <c:v>0.96974623734229404</c:v>
                </c:pt>
                <c:pt idx="1298">
                  <c:v>0.96974623734229404</c:v>
                </c:pt>
                <c:pt idx="1299">
                  <c:v>0.96974623734229404</c:v>
                </c:pt>
                <c:pt idx="1300">
                  <c:v>0.96974623734229404</c:v>
                </c:pt>
                <c:pt idx="1301">
                  <c:v>0.96974623734229404</c:v>
                </c:pt>
                <c:pt idx="1302">
                  <c:v>0.96974623734229404</c:v>
                </c:pt>
                <c:pt idx="1303">
                  <c:v>0.96974623734229404</c:v>
                </c:pt>
                <c:pt idx="1304">
                  <c:v>0.96974623734229404</c:v>
                </c:pt>
                <c:pt idx="1305">
                  <c:v>0.96974623734229404</c:v>
                </c:pt>
                <c:pt idx="1306">
                  <c:v>0.96974623734229404</c:v>
                </c:pt>
                <c:pt idx="1307">
                  <c:v>0.96974623734229404</c:v>
                </c:pt>
                <c:pt idx="1308">
                  <c:v>0.96974623734229404</c:v>
                </c:pt>
                <c:pt idx="1309">
                  <c:v>0.96974623734229404</c:v>
                </c:pt>
                <c:pt idx="1310">
                  <c:v>0.96974623734229404</c:v>
                </c:pt>
                <c:pt idx="1311">
                  <c:v>0.96974623734229404</c:v>
                </c:pt>
                <c:pt idx="1312">
                  <c:v>0.96974623734229404</c:v>
                </c:pt>
                <c:pt idx="1313">
                  <c:v>0.96974623734229404</c:v>
                </c:pt>
                <c:pt idx="1314">
                  <c:v>0.96974623734229404</c:v>
                </c:pt>
                <c:pt idx="1315">
                  <c:v>0.96974623734229404</c:v>
                </c:pt>
                <c:pt idx="1316">
                  <c:v>0.96974623734229404</c:v>
                </c:pt>
                <c:pt idx="1317">
                  <c:v>0.96974623734229404</c:v>
                </c:pt>
                <c:pt idx="1318">
                  <c:v>0.96974623734229404</c:v>
                </c:pt>
                <c:pt idx="1319">
                  <c:v>0.96974623734229404</c:v>
                </c:pt>
                <c:pt idx="1320">
                  <c:v>0.96974623734229404</c:v>
                </c:pt>
                <c:pt idx="1321">
                  <c:v>0.96974623734229404</c:v>
                </c:pt>
                <c:pt idx="1322">
                  <c:v>0.96974623734229404</c:v>
                </c:pt>
                <c:pt idx="1323">
                  <c:v>0.96974623734229404</c:v>
                </c:pt>
                <c:pt idx="1324">
                  <c:v>0.96974623734229404</c:v>
                </c:pt>
                <c:pt idx="1325">
                  <c:v>0.96974623734229404</c:v>
                </c:pt>
                <c:pt idx="1326">
                  <c:v>0.96974623734229404</c:v>
                </c:pt>
                <c:pt idx="1327">
                  <c:v>0.96974623734229404</c:v>
                </c:pt>
                <c:pt idx="1328">
                  <c:v>0.96974623734229404</c:v>
                </c:pt>
                <c:pt idx="1329">
                  <c:v>0.96974623734229404</c:v>
                </c:pt>
                <c:pt idx="1330">
                  <c:v>0.96974623734229404</c:v>
                </c:pt>
                <c:pt idx="1331">
                  <c:v>0.96974623734229404</c:v>
                </c:pt>
                <c:pt idx="1332">
                  <c:v>0.96974623734229404</c:v>
                </c:pt>
                <c:pt idx="1333">
                  <c:v>0.96974623734229404</c:v>
                </c:pt>
                <c:pt idx="1334">
                  <c:v>0.96974623734229404</c:v>
                </c:pt>
                <c:pt idx="1335">
                  <c:v>0.96974623734229404</c:v>
                </c:pt>
                <c:pt idx="1336">
                  <c:v>0.96974623734229404</c:v>
                </c:pt>
                <c:pt idx="1337">
                  <c:v>0.96974623734229404</c:v>
                </c:pt>
                <c:pt idx="1338">
                  <c:v>0.96974623734229404</c:v>
                </c:pt>
                <c:pt idx="1339">
                  <c:v>0.96974623734229404</c:v>
                </c:pt>
                <c:pt idx="1340">
                  <c:v>0.96974623734229404</c:v>
                </c:pt>
                <c:pt idx="1341">
                  <c:v>0.96974623734229404</c:v>
                </c:pt>
                <c:pt idx="1342">
                  <c:v>0.96974623734229404</c:v>
                </c:pt>
                <c:pt idx="1343">
                  <c:v>0.96974623734229404</c:v>
                </c:pt>
                <c:pt idx="1344">
                  <c:v>0.96974623734229404</c:v>
                </c:pt>
                <c:pt idx="1345">
                  <c:v>0.96974623734229404</c:v>
                </c:pt>
                <c:pt idx="1346">
                  <c:v>0.96974623734229404</c:v>
                </c:pt>
                <c:pt idx="1347">
                  <c:v>0.96974623734229404</c:v>
                </c:pt>
                <c:pt idx="1348">
                  <c:v>0.96974623734229404</c:v>
                </c:pt>
                <c:pt idx="1349">
                  <c:v>0.96974623734229404</c:v>
                </c:pt>
                <c:pt idx="1350">
                  <c:v>0.96974623734229404</c:v>
                </c:pt>
                <c:pt idx="1351">
                  <c:v>0.96974623734229404</c:v>
                </c:pt>
                <c:pt idx="1352">
                  <c:v>0.96974623734229404</c:v>
                </c:pt>
                <c:pt idx="1353">
                  <c:v>0.96974623734229404</c:v>
                </c:pt>
                <c:pt idx="1354">
                  <c:v>0.96974623734229404</c:v>
                </c:pt>
                <c:pt idx="1355">
                  <c:v>0.96974623734229404</c:v>
                </c:pt>
                <c:pt idx="1356">
                  <c:v>0.96974623734229404</c:v>
                </c:pt>
                <c:pt idx="1357">
                  <c:v>0.96974623734229404</c:v>
                </c:pt>
                <c:pt idx="1358">
                  <c:v>0.96974623734229404</c:v>
                </c:pt>
                <c:pt idx="1359">
                  <c:v>0.96974623734229404</c:v>
                </c:pt>
                <c:pt idx="1360">
                  <c:v>0.96974623734229404</c:v>
                </c:pt>
                <c:pt idx="1361">
                  <c:v>0.96974623734229404</c:v>
                </c:pt>
                <c:pt idx="1362">
                  <c:v>0.96974623734229404</c:v>
                </c:pt>
                <c:pt idx="1363">
                  <c:v>0.96974623734229404</c:v>
                </c:pt>
                <c:pt idx="1364">
                  <c:v>0.96974623734229404</c:v>
                </c:pt>
                <c:pt idx="1365">
                  <c:v>0.96974623734229404</c:v>
                </c:pt>
                <c:pt idx="1366">
                  <c:v>0.96974623734229404</c:v>
                </c:pt>
                <c:pt idx="1367">
                  <c:v>0.96974623734229404</c:v>
                </c:pt>
                <c:pt idx="1368">
                  <c:v>0.96974623734229404</c:v>
                </c:pt>
                <c:pt idx="1369">
                  <c:v>0.96974623734229404</c:v>
                </c:pt>
                <c:pt idx="1370">
                  <c:v>0.96974623734229404</c:v>
                </c:pt>
                <c:pt idx="1371">
                  <c:v>0.96974623734229404</c:v>
                </c:pt>
                <c:pt idx="1372">
                  <c:v>0.96974623734229404</c:v>
                </c:pt>
                <c:pt idx="1373">
                  <c:v>0.96974623734229404</c:v>
                </c:pt>
                <c:pt idx="1374">
                  <c:v>0.96974623734229404</c:v>
                </c:pt>
                <c:pt idx="1375">
                  <c:v>0.96974623734229404</c:v>
                </c:pt>
                <c:pt idx="1376">
                  <c:v>0.96974623734229404</c:v>
                </c:pt>
                <c:pt idx="1377">
                  <c:v>0.96974623734229404</c:v>
                </c:pt>
                <c:pt idx="1378">
                  <c:v>0.96974623734229404</c:v>
                </c:pt>
                <c:pt idx="1379">
                  <c:v>0.96974623734229404</c:v>
                </c:pt>
                <c:pt idx="1380">
                  <c:v>0.96974623734229404</c:v>
                </c:pt>
                <c:pt idx="1381">
                  <c:v>0.96974623734229404</c:v>
                </c:pt>
                <c:pt idx="1382">
                  <c:v>0.96974623734229404</c:v>
                </c:pt>
                <c:pt idx="1383">
                  <c:v>0.96974623734229404</c:v>
                </c:pt>
                <c:pt idx="1384">
                  <c:v>0.96974623734229404</c:v>
                </c:pt>
                <c:pt idx="1385">
                  <c:v>0.96974623734229404</c:v>
                </c:pt>
                <c:pt idx="1386">
                  <c:v>0.96974623734229404</c:v>
                </c:pt>
                <c:pt idx="1387">
                  <c:v>0.96974623734229404</c:v>
                </c:pt>
                <c:pt idx="1388">
                  <c:v>0.96974623734229404</c:v>
                </c:pt>
                <c:pt idx="1389">
                  <c:v>0.96974623734229404</c:v>
                </c:pt>
                <c:pt idx="1390">
                  <c:v>0.96974623734229404</c:v>
                </c:pt>
                <c:pt idx="1391">
                  <c:v>0.96974623734229404</c:v>
                </c:pt>
                <c:pt idx="1392">
                  <c:v>0.96974623734229404</c:v>
                </c:pt>
                <c:pt idx="1393">
                  <c:v>0.96974623734229404</c:v>
                </c:pt>
                <c:pt idx="1394">
                  <c:v>0.96974623734229404</c:v>
                </c:pt>
                <c:pt idx="1395">
                  <c:v>0.96974623734229404</c:v>
                </c:pt>
                <c:pt idx="1396">
                  <c:v>0.96974623734229404</c:v>
                </c:pt>
                <c:pt idx="1397">
                  <c:v>0.96974623734229404</c:v>
                </c:pt>
                <c:pt idx="1398">
                  <c:v>0.96974623734229404</c:v>
                </c:pt>
                <c:pt idx="1399">
                  <c:v>0.96974623734229404</c:v>
                </c:pt>
                <c:pt idx="1400">
                  <c:v>0.96974623734229404</c:v>
                </c:pt>
                <c:pt idx="1401">
                  <c:v>0.96974623734229404</c:v>
                </c:pt>
                <c:pt idx="1402">
                  <c:v>0.96974623734229404</c:v>
                </c:pt>
                <c:pt idx="1403">
                  <c:v>0.96974623734229404</c:v>
                </c:pt>
                <c:pt idx="1404">
                  <c:v>0.96974623734229404</c:v>
                </c:pt>
                <c:pt idx="1405">
                  <c:v>0.96974623734229404</c:v>
                </c:pt>
                <c:pt idx="1406">
                  <c:v>0.96974623734229404</c:v>
                </c:pt>
                <c:pt idx="1407">
                  <c:v>0.96974623734229404</c:v>
                </c:pt>
                <c:pt idx="1408">
                  <c:v>0.96974623734229404</c:v>
                </c:pt>
                <c:pt idx="1409">
                  <c:v>0.96974623734229404</c:v>
                </c:pt>
                <c:pt idx="1410">
                  <c:v>0.96974623734229404</c:v>
                </c:pt>
                <c:pt idx="1411">
                  <c:v>0.96974623734229404</c:v>
                </c:pt>
                <c:pt idx="1412">
                  <c:v>0.96974623734229404</c:v>
                </c:pt>
                <c:pt idx="1413">
                  <c:v>0.96974623734229404</c:v>
                </c:pt>
                <c:pt idx="1414">
                  <c:v>0.96974623734229404</c:v>
                </c:pt>
                <c:pt idx="1415">
                  <c:v>0.96974623734229404</c:v>
                </c:pt>
                <c:pt idx="1416">
                  <c:v>0.96974623734229404</c:v>
                </c:pt>
                <c:pt idx="1417">
                  <c:v>0.96974623734229404</c:v>
                </c:pt>
                <c:pt idx="1418">
                  <c:v>0.96974623734229404</c:v>
                </c:pt>
                <c:pt idx="1419">
                  <c:v>0.96974623734229404</c:v>
                </c:pt>
                <c:pt idx="1420">
                  <c:v>0.96974623734229404</c:v>
                </c:pt>
                <c:pt idx="1421">
                  <c:v>0.96974623734229404</c:v>
                </c:pt>
                <c:pt idx="1422">
                  <c:v>0.96974623734229404</c:v>
                </c:pt>
                <c:pt idx="1423">
                  <c:v>0.96974623734229404</c:v>
                </c:pt>
                <c:pt idx="1424">
                  <c:v>0.96974623734229404</c:v>
                </c:pt>
                <c:pt idx="1425">
                  <c:v>0.96974623734229404</c:v>
                </c:pt>
                <c:pt idx="1426">
                  <c:v>0.96974623734229404</c:v>
                </c:pt>
                <c:pt idx="1427">
                  <c:v>0.96974623734229404</c:v>
                </c:pt>
                <c:pt idx="1428">
                  <c:v>0.96974623734229404</c:v>
                </c:pt>
                <c:pt idx="1429">
                  <c:v>0.96974623734229404</c:v>
                </c:pt>
                <c:pt idx="1430">
                  <c:v>0.96974623734229404</c:v>
                </c:pt>
                <c:pt idx="1431">
                  <c:v>0.96974623734229404</c:v>
                </c:pt>
                <c:pt idx="1432">
                  <c:v>0.96974623734229404</c:v>
                </c:pt>
                <c:pt idx="1433">
                  <c:v>0.96974623734229404</c:v>
                </c:pt>
                <c:pt idx="1434">
                  <c:v>0.96974623734229404</c:v>
                </c:pt>
                <c:pt idx="1435">
                  <c:v>0.96974623734229404</c:v>
                </c:pt>
                <c:pt idx="1436">
                  <c:v>0.96974623734229404</c:v>
                </c:pt>
                <c:pt idx="1437">
                  <c:v>0.96974623734229404</c:v>
                </c:pt>
                <c:pt idx="1438">
                  <c:v>0.96974623734229404</c:v>
                </c:pt>
                <c:pt idx="1439">
                  <c:v>0.96974623734229404</c:v>
                </c:pt>
                <c:pt idx="1440">
                  <c:v>0.96974623734229404</c:v>
                </c:pt>
                <c:pt idx="1441">
                  <c:v>0.96974623734229404</c:v>
                </c:pt>
                <c:pt idx="1442">
                  <c:v>0.96974623734229404</c:v>
                </c:pt>
                <c:pt idx="1443">
                  <c:v>0.96974623734229404</c:v>
                </c:pt>
                <c:pt idx="1444">
                  <c:v>0.96974623734229404</c:v>
                </c:pt>
                <c:pt idx="1445">
                  <c:v>0.96974623734229404</c:v>
                </c:pt>
                <c:pt idx="1446">
                  <c:v>0.96974623734229404</c:v>
                </c:pt>
                <c:pt idx="1447">
                  <c:v>0.96974623734229404</c:v>
                </c:pt>
                <c:pt idx="1448">
                  <c:v>0.96974623734229404</c:v>
                </c:pt>
                <c:pt idx="1449">
                  <c:v>0.96974623734229404</c:v>
                </c:pt>
                <c:pt idx="1450">
                  <c:v>0.96974623734229404</c:v>
                </c:pt>
                <c:pt idx="1451">
                  <c:v>0.96974623734229404</c:v>
                </c:pt>
                <c:pt idx="1452">
                  <c:v>0.96974623734229404</c:v>
                </c:pt>
                <c:pt idx="1453">
                  <c:v>0.96974623734229404</c:v>
                </c:pt>
                <c:pt idx="1454">
                  <c:v>0.96974623734229404</c:v>
                </c:pt>
                <c:pt idx="1455">
                  <c:v>0.96974623734229404</c:v>
                </c:pt>
                <c:pt idx="1456">
                  <c:v>0.96974623734229404</c:v>
                </c:pt>
                <c:pt idx="1457">
                  <c:v>0.96974623734229404</c:v>
                </c:pt>
                <c:pt idx="1458">
                  <c:v>0.96974623734229404</c:v>
                </c:pt>
                <c:pt idx="1459">
                  <c:v>0.96974623734229404</c:v>
                </c:pt>
                <c:pt idx="1460">
                  <c:v>0.96974623734229404</c:v>
                </c:pt>
                <c:pt idx="1461">
                  <c:v>0.96974623734229404</c:v>
                </c:pt>
                <c:pt idx="1462">
                  <c:v>0.96974623734229404</c:v>
                </c:pt>
                <c:pt idx="1463">
                  <c:v>0.96974623734229404</c:v>
                </c:pt>
                <c:pt idx="1464">
                  <c:v>0.96974623734229404</c:v>
                </c:pt>
                <c:pt idx="1465">
                  <c:v>0.96974623734229404</c:v>
                </c:pt>
                <c:pt idx="1466">
                  <c:v>0.96974623734229404</c:v>
                </c:pt>
                <c:pt idx="1467">
                  <c:v>0.96974623734229404</c:v>
                </c:pt>
                <c:pt idx="1468">
                  <c:v>0.96974623734229404</c:v>
                </c:pt>
                <c:pt idx="1469">
                  <c:v>0.96974623734229404</c:v>
                </c:pt>
                <c:pt idx="1470">
                  <c:v>0.96974623734229404</c:v>
                </c:pt>
                <c:pt idx="1471">
                  <c:v>0.96974623734229404</c:v>
                </c:pt>
                <c:pt idx="1472">
                  <c:v>0.96974623734229404</c:v>
                </c:pt>
                <c:pt idx="1473">
                  <c:v>0.96974623734229404</c:v>
                </c:pt>
                <c:pt idx="1474">
                  <c:v>0.96974623734229404</c:v>
                </c:pt>
                <c:pt idx="1475">
                  <c:v>0.96974623734229404</c:v>
                </c:pt>
                <c:pt idx="1476">
                  <c:v>0.96974623734229404</c:v>
                </c:pt>
                <c:pt idx="1477">
                  <c:v>0.96974623734229404</c:v>
                </c:pt>
                <c:pt idx="1478">
                  <c:v>0.96974623734229404</c:v>
                </c:pt>
                <c:pt idx="1479">
                  <c:v>0.96974623734229404</c:v>
                </c:pt>
                <c:pt idx="1480">
                  <c:v>0.96974623734229404</c:v>
                </c:pt>
                <c:pt idx="1481">
                  <c:v>0.96974623734229404</c:v>
                </c:pt>
                <c:pt idx="1482">
                  <c:v>0.96974623734229404</c:v>
                </c:pt>
                <c:pt idx="1483">
                  <c:v>0.96974623734229404</c:v>
                </c:pt>
                <c:pt idx="1484">
                  <c:v>0.96974623734229404</c:v>
                </c:pt>
                <c:pt idx="1485">
                  <c:v>0.96974623734229404</c:v>
                </c:pt>
                <c:pt idx="1486">
                  <c:v>0.96974623734229404</c:v>
                </c:pt>
                <c:pt idx="1487">
                  <c:v>0.96974623734229404</c:v>
                </c:pt>
                <c:pt idx="1488">
                  <c:v>0.96974623734229404</c:v>
                </c:pt>
                <c:pt idx="1489">
                  <c:v>0.96974623734229404</c:v>
                </c:pt>
                <c:pt idx="1490">
                  <c:v>0.96974623734229404</c:v>
                </c:pt>
                <c:pt idx="1491">
                  <c:v>0.96974623734229404</c:v>
                </c:pt>
                <c:pt idx="1492">
                  <c:v>0.96974623734229404</c:v>
                </c:pt>
                <c:pt idx="1493">
                  <c:v>0.96974623734229404</c:v>
                </c:pt>
                <c:pt idx="1494">
                  <c:v>0.96974623734229404</c:v>
                </c:pt>
                <c:pt idx="1495">
                  <c:v>0.96974623734229404</c:v>
                </c:pt>
                <c:pt idx="1496">
                  <c:v>0.96974623734229404</c:v>
                </c:pt>
                <c:pt idx="1497">
                  <c:v>0.96974623734229404</c:v>
                </c:pt>
                <c:pt idx="1498">
                  <c:v>0.96974623734229404</c:v>
                </c:pt>
                <c:pt idx="1499">
                  <c:v>0.96974623734229404</c:v>
                </c:pt>
                <c:pt idx="1500">
                  <c:v>0.96974623734229404</c:v>
                </c:pt>
                <c:pt idx="1501">
                  <c:v>0.96974623734229404</c:v>
                </c:pt>
                <c:pt idx="1502">
                  <c:v>0.96974623734229404</c:v>
                </c:pt>
                <c:pt idx="1503">
                  <c:v>0.96974623734229404</c:v>
                </c:pt>
                <c:pt idx="1504">
                  <c:v>0.96974623734229404</c:v>
                </c:pt>
                <c:pt idx="1505">
                  <c:v>0.96974623734229404</c:v>
                </c:pt>
                <c:pt idx="1506">
                  <c:v>0.96974623734229404</c:v>
                </c:pt>
                <c:pt idx="1507">
                  <c:v>0.96974623734229404</c:v>
                </c:pt>
                <c:pt idx="1508">
                  <c:v>0.96974623734229404</c:v>
                </c:pt>
                <c:pt idx="1509">
                  <c:v>0.96974623734229404</c:v>
                </c:pt>
                <c:pt idx="1510">
                  <c:v>0.96974623734229404</c:v>
                </c:pt>
                <c:pt idx="1511">
                  <c:v>0.96974623734229404</c:v>
                </c:pt>
                <c:pt idx="1512">
                  <c:v>0.96974623734229404</c:v>
                </c:pt>
                <c:pt idx="1513">
                  <c:v>0.96974623734229404</c:v>
                </c:pt>
                <c:pt idx="1514">
                  <c:v>0.96974623734229404</c:v>
                </c:pt>
                <c:pt idx="1515">
                  <c:v>0.96974623734229404</c:v>
                </c:pt>
                <c:pt idx="1516">
                  <c:v>0.96974623734229404</c:v>
                </c:pt>
                <c:pt idx="1517">
                  <c:v>0.96974623734229404</c:v>
                </c:pt>
                <c:pt idx="1518">
                  <c:v>0.96974623734229404</c:v>
                </c:pt>
                <c:pt idx="1519">
                  <c:v>0.96974623734229404</c:v>
                </c:pt>
                <c:pt idx="1520">
                  <c:v>0.96974623734229404</c:v>
                </c:pt>
                <c:pt idx="1521">
                  <c:v>0.96974623734229404</c:v>
                </c:pt>
                <c:pt idx="1522">
                  <c:v>0.96974623734229404</c:v>
                </c:pt>
                <c:pt idx="1523">
                  <c:v>0.96974623734229404</c:v>
                </c:pt>
                <c:pt idx="1524">
                  <c:v>0.96974623734229404</c:v>
                </c:pt>
                <c:pt idx="1525">
                  <c:v>0.96974623734229404</c:v>
                </c:pt>
                <c:pt idx="1526">
                  <c:v>0.96974623734229404</c:v>
                </c:pt>
                <c:pt idx="1527">
                  <c:v>0.96974623734229404</c:v>
                </c:pt>
                <c:pt idx="1528">
                  <c:v>0.96974623734229404</c:v>
                </c:pt>
                <c:pt idx="1529">
                  <c:v>0.96974623734229404</c:v>
                </c:pt>
                <c:pt idx="1530">
                  <c:v>0.96974623734229404</c:v>
                </c:pt>
                <c:pt idx="1531">
                  <c:v>0.96974623734229404</c:v>
                </c:pt>
                <c:pt idx="1532">
                  <c:v>0.96974623734229404</c:v>
                </c:pt>
                <c:pt idx="1533">
                  <c:v>0.96974623734229404</c:v>
                </c:pt>
                <c:pt idx="1534">
                  <c:v>0.96974623734229404</c:v>
                </c:pt>
                <c:pt idx="1535">
                  <c:v>0.96974623734229404</c:v>
                </c:pt>
                <c:pt idx="1536">
                  <c:v>0.96974623734229404</c:v>
                </c:pt>
                <c:pt idx="1537">
                  <c:v>0.96974623734229404</c:v>
                </c:pt>
                <c:pt idx="1538">
                  <c:v>0.96974623734229404</c:v>
                </c:pt>
                <c:pt idx="1539">
                  <c:v>0.96974623734229404</c:v>
                </c:pt>
                <c:pt idx="1540">
                  <c:v>0.96974623734229404</c:v>
                </c:pt>
                <c:pt idx="1541">
                  <c:v>0.96974623734229404</c:v>
                </c:pt>
                <c:pt idx="1542">
                  <c:v>0.96974623734229404</c:v>
                </c:pt>
                <c:pt idx="1543">
                  <c:v>0.96974623734229404</c:v>
                </c:pt>
                <c:pt idx="1544">
                  <c:v>0.96974623734229404</c:v>
                </c:pt>
                <c:pt idx="1545">
                  <c:v>0.96974623734229404</c:v>
                </c:pt>
                <c:pt idx="1546">
                  <c:v>0.96974623734229404</c:v>
                </c:pt>
                <c:pt idx="1547">
                  <c:v>0.96974623734229404</c:v>
                </c:pt>
                <c:pt idx="1548">
                  <c:v>0.96974623734229404</c:v>
                </c:pt>
                <c:pt idx="1549">
                  <c:v>0.96974623734229404</c:v>
                </c:pt>
                <c:pt idx="1550">
                  <c:v>0.96974623734229404</c:v>
                </c:pt>
                <c:pt idx="1551">
                  <c:v>0.96974623734229404</c:v>
                </c:pt>
                <c:pt idx="1552">
                  <c:v>0.96974623734229404</c:v>
                </c:pt>
                <c:pt idx="1553">
                  <c:v>0.96974623734229404</c:v>
                </c:pt>
                <c:pt idx="1554">
                  <c:v>0.96974623734229404</c:v>
                </c:pt>
                <c:pt idx="1555">
                  <c:v>0.96974623734229404</c:v>
                </c:pt>
                <c:pt idx="1556">
                  <c:v>0.96974623734229404</c:v>
                </c:pt>
                <c:pt idx="1557">
                  <c:v>0.96974623734229404</c:v>
                </c:pt>
                <c:pt idx="1558">
                  <c:v>0.96974623734229404</c:v>
                </c:pt>
                <c:pt idx="1559">
                  <c:v>0.96974623734229404</c:v>
                </c:pt>
                <c:pt idx="1560">
                  <c:v>0.96974623734229404</c:v>
                </c:pt>
                <c:pt idx="1561">
                  <c:v>0.96974623734229404</c:v>
                </c:pt>
                <c:pt idx="1562">
                  <c:v>0.96974623734229404</c:v>
                </c:pt>
                <c:pt idx="1563">
                  <c:v>0.96974623734229404</c:v>
                </c:pt>
                <c:pt idx="1564">
                  <c:v>0.96974623734229404</c:v>
                </c:pt>
                <c:pt idx="1565">
                  <c:v>0.96974623734229404</c:v>
                </c:pt>
                <c:pt idx="1566">
                  <c:v>0.96974623734229404</c:v>
                </c:pt>
                <c:pt idx="1567">
                  <c:v>0.96974623734229404</c:v>
                </c:pt>
                <c:pt idx="1568">
                  <c:v>0.96974623734229404</c:v>
                </c:pt>
                <c:pt idx="1569">
                  <c:v>0.96974623734229404</c:v>
                </c:pt>
                <c:pt idx="1570">
                  <c:v>0.96974623734229404</c:v>
                </c:pt>
                <c:pt idx="1571">
                  <c:v>0.96974623734229404</c:v>
                </c:pt>
                <c:pt idx="1572">
                  <c:v>0.96974623734229404</c:v>
                </c:pt>
                <c:pt idx="1573">
                  <c:v>0.96974623734229404</c:v>
                </c:pt>
                <c:pt idx="1574">
                  <c:v>0.96974623734229404</c:v>
                </c:pt>
                <c:pt idx="1575">
                  <c:v>0.96974623734229404</c:v>
                </c:pt>
                <c:pt idx="1576">
                  <c:v>0.96974623734229404</c:v>
                </c:pt>
                <c:pt idx="1577">
                  <c:v>0.96974623734229404</c:v>
                </c:pt>
                <c:pt idx="1578">
                  <c:v>0.96974623734229404</c:v>
                </c:pt>
                <c:pt idx="1579">
                  <c:v>0.96974623734229404</c:v>
                </c:pt>
                <c:pt idx="1580">
                  <c:v>0.96974623734229404</c:v>
                </c:pt>
                <c:pt idx="1581">
                  <c:v>0.96974623734229404</c:v>
                </c:pt>
                <c:pt idx="1582">
                  <c:v>0.96974623734229404</c:v>
                </c:pt>
                <c:pt idx="1583">
                  <c:v>0.96974623734229404</c:v>
                </c:pt>
                <c:pt idx="1584">
                  <c:v>0.96974623734229404</c:v>
                </c:pt>
                <c:pt idx="1585">
                  <c:v>0.96974623734229404</c:v>
                </c:pt>
                <c:pt idx="1586">
                  <c:v>0.96974623734229404</c:v>
                </c:pt>
                <c:pt idx="1587">
                  <c:v>0.96974623734229404</c:v>
                </c:pt>
                <c:pt idx="1588">
                  <c:v>0.96974623734229404</c:v>
                </c:pt>
                <c:pt idx="1589">
                  <c:v>0.96974623734229404</c:v>
                </c:pt>
                <c:pt idx="1590">
                  <c:v>0.96974623734229404</c:v>
                </c:pt>
                <c:pt idx="1591">
                  <c:v>0.96974623734229404</c:v>
                </c:pt>
                <c:pt idx="1592">
                  <c:v>0.96974623734229404</c:v>
                </c:pt>
                <c:pt idx="1593">
                  <c:v>0.96974623734229404</c:v>
                </c:pt>
                <c:pt idx="1594">
                  <c:v>0.96974623734229404</c:v>
                </c:pt>
                <c:pt idx="1595">
                  <c:v>0.96974623734229404</c:v>
                </c:pt>
                <c:pt idx="1596">
                  <c:v>0.96974623734229404</c:v>
                </c:pt>
                <c:pt idx="1597">
                  <c:v>0.96974623734229404</c:v>
                </c:pt>
                <c:pt idx="1598">
                  <c:v>0.96974623734229404</c:v>
                </c:pt>
                <c:pt idx="1599">
                  <c:v>0.96974623734229404</c:v>
                </c:pt>
                <c:pt idx="1600">
                  <c:v>0.96974623734229404</c:v>
                </c:pt>
                <c:pt idx="1601">
                  <c:v>0.96974623734229404</c:v>
                </c:pt>
                <c:pt idx="1602">
                  <c:v>0.96974623734229404</c:v>
                </c:pt>
                <c:pt idx="1603">
                  <c:v>0.96974623734229404</c:v>
                </c:pt>
                <c:pt idx="1604">
                  <c:v>0.96974623734229404</c:v>
                </c:pt>
                <c:pt idx="1605">
                  <c:v>0.96974623734229404</c:v>
                </c:pt>
                <c:pt idx="1606">
                  <c:v>0.96974623734229404</c:v>
                </c:pt>
                <c:pt idx="1607">
                  <c:v>0.96974623734229404</c:v>
                </c:pt>
                <c:pt idx="1608">
                  <c:v>0.96974623734229404</c:v>
                </c:pt>
                <c:pt idx="1609">
                  <c:v>0.96974623734229404</c:v>
                </c:pt>
                <c:pt idx="1610">
                  <c:v>0.96974623734229404</c:v>
                </c:pt>
                <c:pt idx="1611">
                  <c:v>0.96974623734229404</c:v>
                </c:pt>
                <c:pt idx="1612">
                  <c:v>0.96974623734229404</c:v>
                </c:pt>
                <c:pt idx="1613">
                  <c:v>0.96974623734229404</c:v>
                </c:pt>
                <c:pt idx="1614">
                  <c:v>0.96974623734229404</c:v>
                </c:pt>
                <c:pt idx="1615">
                  <c:v>0.96974623734229404</c:v>
                </c:pt>
                <c:pt idx="1616">
                  <c:v>0.96974623734229404</c:v>
                </c:pt>
                <c:pt idx="1617">
                  <c:v>0.96974623734229404</c:v>
                </c:pt>
                <c:pt idx="1618">
                  <c:v>0.96974623734229404</c:v>
                </c:pt>
                <c:pt idx="1619">
                  <c:v>0.96974623734229404</c:v>
                </c:pt>
                <c:pt idx="1620">
                  <c:v>0.96974623734229404</c:v>
                </c:pt>
                <c:pt idx="1621">
                  <c:v>0.96974623734229404</c:v>
                </c:pt>
                <c:pt idx="1622">
                  <c:v>0.96974623734229404</c:v>
                </c:pt>
                <c:pt idx="1623">
                  <c:v>0.96974623734229404</c:v>
                </c:pt>
                <c:pt idx="1624">
                  <c:v>0.96974623734229404</c:v>
                </c:pt>
                <c:pt idx="1625">
                  <c:v>0.96974623734229404</c:v>
                </c:pt>
                <c:pt idx="1626">
                  <c:v>0.96974623734229404</c:v>
                </c:pt>
                <c:pt idx="1627">
                  <c:v>0.96974623734229404</c:v>
                </c:pt>
                <c:pt idx="1628">
                  <c:v>0.96974623734229404</c:v>
                </c:pt>
                <c:pt idx="1629">
                  <c:v>0.96974623734229404</c:v>
                </c:pt>
                <c:pt idx="1630">
                  <c:v>0.96974623734229404</c:v>
                </c:pt>
                <c:pt idx="1631">
                  <c:v>0.96974623734229404</c:v>
                </c:pt>
                <c:pt idx="1632">
                  <c:v>0.96974623734229404</c:v>
                </c:pt>
                <c:pt idx="1633">
                  <c:v>0.96974623734229404</c:v>
                </c:pt>
                <c:pt idx="1634">
                  <c:v>0.96974623734229404</c:v>
                </c:pt>
                <c:pt idx="1635">
                  <c:v>0.96974623734229404</c:v>
                </c:pt>
                <c:pt idx="1636">
                  <c:v>0.96974623734229404</c:v>
                </c:pt>
                <c:pt idx="1637">
                  <c:v>0.96974623734229404</c:v>
                </c:pt>
                <c:pt idx="1638">
                  <c:v>0.96974623734229404</c:v>
                </c:pt>
                <c:pt idx="1639">
                  <c:v>0.96974623734229404</c:v>
                </c:pt>
                <c:pt idx="1640">
                  <c:v>0.96974623734229404</c:v>
                </c:pt>
                <c:pt idx="1641">
                  <c:v>0.96974623734229404</c:v>
                </c:pt>
                <c:pt idx="1642">
                  <c:v>0.96974623734229404</c:v>
                </c:pt>
                <c:pt idx="1643">
                  <c:v>0.96974623734229404</c:v>
                </c:pt>
                <c:pt idx="1644">
                  <c:v>0.96974623734229404</c:v>
                </c:pt>
                <c:pt idx="1645">
                  <c:v>0.96974623734229404</c:v>
                </c:pt>
                <c:pt idx="1646">
                  <c:v>0.96974623734229404</c:v>
                </c:pt>
                <c:pt idx="1647">
                  <c:v>0.96974623734229404</c:v>
                </c:pt>
                <c:pt idx="1648">
                  <c:v>0.96974623734229404</c:v>
                </c:pt>
                <c:pt idx="1649">
                  <c:v>0.96974623734229404</c:v>
                </c:pt>
                <c:pt idx="1650">
                  <c:v>0.96974623734229404</c:v>
                </c:pt>
                <c:pt idx="1651">
                  <c:v>0.96974623734229404</c:v>
                </c:pt>
                <c:pt idx="1652">
                  <c:v>0.96974623734229404</c:v>
                </c:pt>
                <c:pt idx="1653">
                  <c:v>0.96974623734229404</c:v>
                </c:pt>
                <c:pt idx="1654">
                  <c:v>0.96974623734229404</c:v>
                </c:pt>
                <c:pt idx="1655">
                  <c:v>0.96974623734229404</c:v>
                </c:pt>
                <c:pt idx="1656">
                  <c:v>0.96974623734229404</c:v>
                </c:pt>
                <c:pt idx="1657">
                  <c:v>0.96974623734229404</c:v>
                </c:pt>
                <c:pt idx="1658">
                  <c:v>0.96974623734229404</c:v>
                </c:pt>
                <c:pt idx="1659">
                  <c:v>0.96974623734229404</c:v>
                </c:pt>
                <c:pt idx="1660">
                  <c:v>0.96974623734229404</c:v>
                </c:pt>
                <c:pt idx="1661">
                  <c:v>0.96974623734229404</c:v>
                </c:pt>
                <c:pt idx="1662">
                  <c:v>0.96974623734229404</c:v>
                </c:pt>
                <c:pt idx="1663">
                  <c:v>0.96974623734229404</c:v>
                </c:pt>
                <c:pt idx="1664">
                  <c:v>0.96974623734229404</c:v>
                </c:pt>
                <c:pt idx="1665">
                  <c:v>0.96974623734229404</c:v>
                </c:pt>
                <c:pt idx="1666">
                  <c:v>0.96974623734229404</c:v>
                </c:pt>
                <c:pt idx="1667">
                  <c:v>0.96974623734229404</c:v>
                </c:pt>
                <c:pt idx="1668">
                  <c:v>0.96974623734229404</c:v>
                </c:pt>
                <c:pt idx="1669">
                  <c:v>0.96974623734229404</c:v>
                </c:pt>
                <c:pt idx="1670">
                  <c:v>0.96974623734229404</c:v>
                </c:pt>
                <c:pt idx="1671">
                  <c:v>0.96974623734229404</c:v>
                </c:pt>
                <c:pt idx="1672">
                  <c:v>0.96974623734229404</c:v>
                </c:pt>
                <c:pt idx="1673">
                  <c:v>0.96974623734229404</c:v>
                </c:pt>
                <c:pt idx="1674">
                  <c:v>0.96974623734229404</c:v>
                </c:pt>
                <c:pt idx="1675">
                  <c:v>0.96974623734229404</c:v>
                </c:pt>
                <c:pt idx="1676">
                  <c:v>0.96974623734229404</c:v>
                </c:pt>
                <c:pt idx="1677">
                  <c:v>0.96974623734229404</c:v>
                </c:pt>
                <c:pt idx="1678">
                  <c:v>0.96974623734229404</c:v>
                </c:pt>
                <c:pt idx="1679">
                  <c:v>0.96974623734229404</c:v>
                </c:pt>
                <c:pt idx="1680">
                  <c:v>0.96974623734229404</c:v>
                </c:pt>
                <c:pt idx="1681">
                  <c:v>0.96974623734229404</c:v>
                </c:pt>
                <c:pt idx="1682">
                  <c:v>0.96974623734229404</c:v>
                </c:pt>
                <c:pt idx="1683">
                  <c:v>0.96974623734229404</c:v>
                </c:pt>
                <c:pt idx="1684">
                  <c:v>0.96974623734229404</c:v>
                </c:pt>
                <c:pt idx="1685">
                  <c:v>0.96974623734229404</c:v>
                </c:pt>
                <c:pt idx="1686">
                  <c:v>0.96974623734229404</c:v>
                </c:pt>
                <c:pt idx="1687">
                  <c:v>0.96974623734229404</c:v>
                </c:pt>
                <c:pt idx="1688">
                  <c:v>0.96974623734229404</c:v>
                </c:pt>
                <c:pt idx="1689">
                  <c:v>0.96974623734229404</c:v>
                </c:pt>
                <c:pt idx="1690">
                  <c:v>0.96974623734229404</c:v>
                </c:pt>
                <c:pt idx="1691">
                  <c:v>0.96974623734229404</c:v>
                </c:pt>
                <c:pt idx="1692">
                  <c:v>0.96974623734229404</c:v>
                </c:pt>
                <c:pt idx="1693">
                  <c:v>0.96974623734229404</c:v>
                </c:pt>
                <c:pt idx="1694">
                  <c:v>0.96974623734229404</c:v>
                </c:pt>
                <c:pt idx="1695">
                  <c:v>0.96974623734229404</c:v>
                </c:pt>
                <c:pt idx="1696">
                  <c:v>0.96974623734229404</c:v>
                </c:pt>
                <c:pt idx="1697">
                  <c:v>0.96974623734229404</c:v>
                </c:pt>
                <c:pt idx="1698">
                  <c:v>0.96974623734229404</c:v>
                </c:pt>
                <c:pt idx="1699">
                  <c:v>0.96974623734229404</c:v>
                </c:pt>
                <c:pt idx="1700">
                  <c:v>0.96974623734229404</c:v>
                </c:pt>
                <c:pt idx="1701">
                  <c:v>0.96974623734229404</c:v>
                </c:pt>
                <c:pt idx="1702">
                  <c:v>0.96974623734229404</c:v>
                </c:pt>
                <c:pt idx="1703">
                  <c:v>0.96974623734229404</c:v>
                </c:pt>
                <c:pt idx="1704">
                  <c:v>0.96974623734229404</c:v>
                </c:pt>
                <c:pt idx="1705">
                  <c:v>0.96974623734229404</c:v>
                </c:pt>
                <c:pt idx="1706">
                  <c:v>0.96974623734229404</c:v>
                </c:pt>
                <c:pt idx="1707">
                  <c:v>0.96974623734229404</c:v>
                </c:pt>
                <c:pt idx="1708">
                  <c:v>0.96974623734229404</c:v>
                </c:pt>
                <c:pt idx="1709">
                  <c:v>0.96974623734229404</c:v>
                </c:pt>
                <c:pt idx="1710">
                  <c:v>0.96974623734229404</c:v>
                </c:pt>
                <c:pt idx="1711">
                  <c:v>0.96974623734229404</c:v>
                </c:pt>
                <c:pt idx="1712">
                  <c:v>0.96974623734229404</c:v>
                </c:pt>
                <c:pt idx="1713">
                  <c:v>0.96974623734229404</c:v>
                </c:pt>
                <c:pt idx="1714">
                  <c:v>0.96974623734229404</c:v>
                </c:pt>
                <c:pt idx="1715">
                  <c:v>0.96974623734229404</c:v>
                </c:pt>
                <c:pt idx="1716">
                  <c:v>0.96974623734229404</c:v>
                </c:pt>
                <c:pt idx="1717">
                  <c:v>0.96974623734229404</c:v>
                </c:pt>
                <c:pt idx="1718">
                  <c:v>0.96974623734229404</c:v>
                </c:pt>
                <c:pt idx="1719">
                  <c:v>0.96974623734229404</c:v>
                </c:pt>
                <c:pt idx="1720">
                  <c:v>0.96974623734229404</c:v>
                </c:pt>
                <c:pt idx="1721">
                  <c:v>0.96974623734229404</c:v>
                </c:pt>
                <c:pt idx="1722">
                  <c:v>0.96974623734229404</c:v>
                </c:pt>
                <c:pt idx="1723">
                  <c:v>0.96974623734229404</c:v>
                </c:pt>
                <c:pt idx="1724">
                  <c:v>0.96974623734229404</c:v>
                </c:pt>
                <c:pt idx="1725">
                  <c:v>0.96974623734229404</c:v>
                </c:pt>
                <c:pt idx="1726">
                  <c:v>0.96974623734229404</c:v>
                </c:pt>
                <c:pt idx="1727">
                  <c:v>0.96974623734229404</c:v>
                </c:pt>
                <c:pt idx="1728">
                  <c:v>0.96974623734229404</c:v>
                </c:pt>
                <c:pt idx="1729">
                  <c:v>0.96974623734229404</c:v>
                </c:pt>
                <c:pt idx="1730">
                  <c:v>0.96974623734229404</c:v>
                </c:pt>
                <c:pt idx="1731">
                  <c:v>0.96974623734229404</c:v>
                </c:pt>
                <c:pt idx="1732">
                  <c:v>0.96974623734229404</c:v>
                </c:pt>
                <c:pt idx="1733">
                  <c:v>0.96974623734229404</c:v>
                </c:pt>
                <c:pt idx="1734">
                  <c:v>0.96974623734229404</c:v>
                </c:pt>
                <c:pt idx="1735">
                  <c:v>0.96974623734229404</c:v>
                </c:pt>
                <c:pt idx="1736">
                  <c:v>0.96974623734229404</c:v>
                </c:pt>
                <c:pt idx="1737">
                  <c:v>0.96974623734229404</c:v>
                </c:pt>
                <c:pt idx="1738">
                  <c:v>0.96974623734229404</c:v>
                </c:pt>
                <c:pt idx="1739">
                  <c:v>0.96974623734229404</c:v>
                </c:pt>
                <c:pt idx="1740">
                  <c:v>0.96974623734229404</c:v>
                </c:pt>
                <c:pt idx="1741">
                  <c:v>0.96974623734229404</c:v>
                </c:pt>
                <c:pt idx="1742">
                  <c:v>0.96974623734229404</c:v>
                </c:pt>
                <c:pt idx="1743">
                  <c:v>0.96974623734229404</c:v>
                </c:pt>
                <c:pt idx="1744">
                  <c:v>0.96974623734229404</c:v>
                </c:pt>
                <c:pt idx="1745">
                  <c:v>0.96974623734229404</c:v>
                </c:pt>
                <c:pt idx="1746">
                  <c:v>0.96974623734229404</c:v>
                </c:pt>
                <c:pt idx="1747">
                  <c:v>0.96974623734229404</c:v>
                </c:pt>
                <c:pt idx="1748">
                  <c:v>0.96974623734229404</c:v>
                </c:pt>
                <c:pt idx="1749">
                  <c:v>0.96974623734229404</c:v>
                </c:pt>
                <c:pt idx="1750">
                  <c:v>0.96974623734229404</c:v>
                </c:pt>
                <c:pt idx="1751">
                  <c:v>0.96974623734229404</c:v>
                </c:pt>
                <c:pt idx="1752">
                  <c:v>0.96974623734229404</c:v>
                </c:pt>
                <c:pt idx="1753">
                  <c:v>0.96974623734229404</c:v>
                </c:pt>
                <c:pt idx="1754">
                  <c:v>0.96974623734229404</c:v>
                </c:pt>
                <c:pt idx="1755">
                  <c:v>0.96974623734229404</c:v>
                </c:pt>
                <c:pt idx="1756">
                  <c:v>0.96974623734229404</c:v>
                </c:pt>
                <c:pt idx="1757">
                  <c:v>0.96974623734229404</c:v>
                </c:pt>
                <c:pt idx="1758">
                  <c:v>0.96974623734229404</c:v>
                </c:pt>
                <c:pt idx="1759">
                  <c:v>0.96974623734229404</c:v>
                </c:pt>
                <c:pt idx="1760">
                  <c:v>0.96974623734229404</c:v>
                </c:pt>
                <c:pt idx="1761">
                  <c:v>0.96974623734229404</c:v>
                </c:pt>
                <c:pt idx="1762">
                  <c:v>0.96974623734229404</c:v>
                </c:pt>
                <c:pt idx="1763">
                  <c:v>0.96974623734229404</c:v>
                </c:pt>
                <c:pt idx="1764">
                  <c:v>0.96974623734229404</c:v>
                </c:pt>
                <c:pt idx="1765">
                  <c:v>0.96974623734229404</c:v>
                </c:pt>
                <c:pt idx="1766">
                  <c:v>0.96974623734229404</c:v>
                </c:pt>
                <c:pt idx="1767">
                  <c:v>0.96974623734229404</c:v>
                </c:pt>
                <c:pt idx="1768">
                  <c:v>0.96974623734229404</c:v>
                </c:pt>
                <c:pt idx="1769">
                  <c:v>0.96974623734229404</c:v>
                </c:pt>
                <c:pt idx="1770">
                  <c:v>0.96974623734229404</c:v>
                </c:pt>
                <c:pt idx="1771">
                  <c:v>0.96974623734229404</c:v>
                </c:pt>
                <c:pt idx="1772">
                  <c:v>0.96974623734229404</c:v>
                </c:pt>
                <c:pt idx="1773">
                  <c:v>0.96974623734229404</c:v>
                </c:pt>
                <c:pt idx="1774">
                  <c:v>0.96974623734229404</c:v>
                </c:pt>
                <c:pt idx="1775">
                  <c:v>0.96974623734229404</c:v>
                </c:pt>
                <c:pt idx="1776">
                  <c:v>0.96974623734229404</c:v>
                </c:pt>
                <c:pt idx="1777">
                  <c:v>0.96974623734229404</c:v>
                </c:pt>
                <c:pt idx="1778">
                  <c:v>0.96974623734229404</c:v>
                </c:pt>
                <c:pt idx="1779">
                  <c:v>0.96974623734229404</c:v>
                </c:pt>
                <c:pt idx="1780">
                  <c:v>0.96974623734229404</c:v>
                </c:pt>
                <c:pt idx="1781">
                  <c:v>0.96974623734229404</c:v>
                </c:pt>
                <c:pt idx="1782">
                  <c:v>0.96974623734229404</c:v>
                </c:pt>
                <c:pt idx="1783">
                  <c:v>0.96974623734229404</c:v>
                </c:pt>
                <c:pt idx="1784">
                  <c:v>0.96974623734229404</c:v>
                </c:pt>
                <c:pt idx="1785">
                  <c:v>0.96974623734229404</c:v>
                </c:pt>
                <c:pt idx="1786">
                  <c:v>0.96974623734229404</c:v>
                </c:pt>
                <c:pt idx="1787">
                  <c:v>0.96974623734229404</c:v>
                </c:pt>
                <c:pt idx="1788">
                  <c:v>0.96974623734229404</c:v>
                </c:pt>
                <c:pt idx="1789">
                  <c:v>0.96974623734229404</c:v>
                </c:pt>
                <c:pt idx="1790">
                  <c:v>0.96974623734229404</c:v>
                </c:pt>
                <c:pt idx="1791">
                  <c:v>0.96974623734229404</c:v>
                </c:pt>
                <c:pt idx="1792">
                  <c:v>0.96974623734229404</c:v>
                </c:pt>
                <c:pt idx="1793">
                  <c:v>0.96974623734229404</c:v>
                </c:pt>
                <c:pt idx="1794">
                  <c:v>0.96974623734229404</c:v>
                </c:pt>
                <c:pt idx="1795">
                  <c:v>0.96974623734229404</c:v>
                </c:pt>
                <c:pt idx="1796">
                  <c:v>0.96974623734229404</c:v>
                </c:pt>
                <c:pt idx="1797">
                  <c:v>0.96974623734229404</c:v>
                </c:pt>
                <c:pt idx="1798">
                  <c:v>0.96974623734229404</c:v>
                </c:pt>
                <c:pt idx="1799">
                  <c:v>0.96974623734229404</c:v>
                </c:pt>
                <c:pt idx="1800">
                  <c:v>0.96974623734229404</c:v>
                </c:pt>
                <c:pt idx="1801">
                  <c:v>0.96974623734229404</c:v>
                </c:pt>
                <c:pt idx="1802">
                  <c:v>0.96974623734229404</c:v>
                </c:pt>
                <c:pt idx="1803">
                  <c:v>0.96974623734229404</c:v>
                </c:pt>
                <c:pt idx="1804">
                  <c:v>0.96974623734229404</c:v>
                </c:pt>
                <c:pt idx="1805">
                  <c:v>0.96974623734229404</c:v>
                </c:pt>
                <c:pt idx="1806">
                  <c:v>0.96974623734229404</c:v>
                </c:pt>
                <c:pt idx="1807">
                  <c:v>0.96974623734229404</c:v>
                </c:pt>
                <c:pt idx="1808">
                  <c:v>0.96974623734229404</c:v>
                </c:pt>
                <c:pt idx="1809">
                  <c:v>0.96974623734229404</c:v>
                </c:pt>
                <c:pt idx="1810">
                  <c:v>0.96974623734229404</c:v>
                </c:pt>
                <c:pt idx="1811">
                  <c:v>0.96974623734229404</c:v>
                </c:pt>
                <c:pt idx="1812">
                  <c:v>0.96974623734229404</c:v>
                </c:pt>
                <c:pt idx="1813">
                  <c:v>0.96974623734229404</c:v>
                </c:pt>
                <c:pt idx="1814">
                  <c:v>0.96974623734229404</c:v>
                </c:pt>
                <c:pt idx="1815">
                  <c:v>0.96974623734229404</c:v>
                </c:pt>
                <c:pt idx="1816">
                  <c:v>0.96974623734229404</c:v>
                </c:pt>
                <c:pt idx="1817">
                  <c:v>0.96974623734229404</c:v>
                </c:pt>
                <c:pt idx="1818">
                  <c:v>0.96974623734229404</c:v>
                </c:pt>
                <c:pt idx="1819">
                  <c:v>0.96974623734229404</c:v>
                </c:pt>
                <c:pt idx="1820">
                  <c:v>0.96974623734229404</c:v>
                </c:pt>
                <c:pt idx="1821">
                  <c:v>0.96974623734229404</c:v>
                </c:pt>
                <c:pt idx="1822">
                  <c:v>0.96974623734229404</c:v>
                </c:pt>
                <c:pt idx="1823">
                  <c:v>0.96974623734229404</c:v>
                </c:pt>
                <c:pt idx="1824">
                  <c:v>0.96974623734229404</c:v>
                </c:pt>
                <c:pt idx="1825">
                  <c:v>0.96974623734229404</c:v>
                </c:pt>
                <c:pt idx="1826">
                  <c:v>0.96974623734229404</c:v>
                </c:pt>
                <c:pt idx="1827">
                  <c:v>0.96974623734229404</c:v>
                </c:pt>
                <c:pt idx="1828">
                  <c:v>0.96974623734229404</c:v>
                </c:pt>
                <c:pt idx="1829">
                  <c:v>0.96974623734229404</c:v>
                </c:pt>
                <c:pt idx="1830">
                  <c:v>0.96974623734229404</c:v>
                </c:pt>
                <c:pt idx="1831">
                  <c:v>0.96974623734229404</c:v>
                </c:pt>
                <c:pt idx="1832">
                  <c:v>0.96974623734229404</c:v>
                </c:pt>
                <c:pt idx="1833">
                  <c:v>0.96974623734229404</c:v>
                </c:pt>
                <c:pt idx="1834">
                  <c:v>0.96974623734229404</c:v>
                </c:pt>
                <c:pt idx="1835">
                  <c:v>0.96974623734229404</c:v>
                </c:pt>
                <c:pt idx="1836">
                  <c:v>0.96974623734229404</c:v>
                </c:pt>
                <c:pt idx="1837">
                  <c:v>0.96974623734229404</c:v>
                </c:pt>
                <c:pt idx="1838">
                  <c:v>0.96974623734229404</c:v>
                </c:pt>
                <c:pt idx="1839">
                  <c:v>0.96974623734229404</c:v>
                </c:pt>
                <c:pt idx="1840">
                  <c:v>0.96974623734229404</c:v>
                </c:pt>
                <c:pt idx="1841">
                  <c:v>0.96974623734229404</c:v>
                </c:pt>
                <c:pt idx="1842">
                  <c:v>0.96974623734229404</c:v>
                </c:pt>
                <c:pt idx="1843">
                  <c:v>0.96974623734229404</c:v>
                </c:pt>
                <c:pt idx="1844">
                  <c:v>0.96974623734229404</c:v>
                </c:pt>
                <c:pt idx="1845">
                  <c:v>0.96974623734229404</c:v>
                </c:pt>
                <c:pt idx="1846">
                  <c:v>0.96974623734229404</c:v>
                </c:pt>
                <c:pt idx="1847">
                  <c:v>0.96974623734229404</c:v>
                </c:pt>
                <c:pt idx="1848">
                  <c:v>0.96974623734229404</c:v>
                </c:pt>
                <c:pt idx="1849">
                  <c:v>0.96974623734229404</c:v>
                </c:pt>
                <c:pt idx="1850">
                  <c:v>0.96974623734229404</c:v>
                </c:pt>
                <c:pt idx="1851">
                  <c:v>0.96974623734229404</c:v>
                </c:pt>
                <c:pt idx="1852">
                  <c:v>0.96974623734229404</c:v>
                </c:pt>
                <c:pt idx="1853">
                  <c:v>0.96974623734229404</c:v>
                </c:pt>
                <c:pt idx="1854">
                  <c:v>0.96974623734229404</c:v>
                </c:pt>
                <c:pt idx="1855">
                  <c:v>0.96974623734229404</c:v>
                </c:pt>
                <c:pt idx="1856">
                  <c:v>0.96974623734229404</c:v>
                </c:pt>
                <c:pt idx="1857">
                  <c:v>0.96974623734229404</c:v>
                </c:pt>
                <c:pt idx="1858">
                  <c:v>0.96974623734229404</c:v>
                </c:pt>
                <c:pt idx="1859">
                  <c:v>0.96974623734229404</c:v>
                </c:pt>
                <c:pt idx="1860">
                  <c:v>0.96974623734229404</c:v>
                </c:pt>
                <c:pt idx="1861">
                  <c:v>0.96974623734229404</c:v>
                </c:pt>
                <c:pt idx="1862">
                  <c:v>0.96974623734229404</c:v>
                </c:pt>
                <c:pt idx="1863">
                  <c:v>0.96974623734229404</c:v>
                </c:pt>
                <c:pt idx="1864">
                  <c:v>0.96974623734229404</c:v>
                </c:pt>
                <c:pt idx="1865">
                  <c:v>0.96974623734229404</c:v>
                </c:pt>
                <c:pt idx="1866">
                  <c:v>0.96974623734229404</c:v>
                </c:pt>
                <c:pt idx="1867">
                  <c:v>0.96974623734229404</c:v>
                </c:pt>
                <c:pt idx="1868">
                  <c:v>0.96974623734229404</c:v>
                </c:pt>
                <c:pt idx="1869">
                  <c:v>0.96974623734229404</c:v>
                </c:pt>
                <c:pt idx="1870">
                  <c:v>0.96974623734229404</c:v>
                </c:pt>
                <c:pt idx="1871">
                  <c:v>0.96974623734229404</c:v>
                </c:pt>
                <c:pt idx="1872">
                  <c:v>0.96974623734229404</c:v>
                </c:pt>
                <c:pt idx="1873">
                  <c:v>0.96974623734229404</c:v>
                </c:pt>
                <c:pt idx="1874">
                  <c:v>0.96974623734229404</c:v>
                </c:pt>
                <c:pt idx="1875">
                  <c:v>0.96974623734229404</c:v>
                </c:pt>
                <c:pt idx="1876">
                  <c:v>0.96974623734229404</c:v>
                </c:pt>
                <c:pt idx="1877">
                  <c:v>0.96974623734229404</c:v>
                </c:pt>
                <c:pt idx="1878">
                  <c:v>0.96974623734229404</c:v>
                </c:pt>
                <c:pt idx="1879">
                  <c:v>0.96974623734229404</c:v>
                </c:pt>
                <c:pt idx="1880">
                  <c:v>0.96974623734229404</c:v>
                </c:pt>
                <c:pt idx="1881">
                  <c:v>0.96974623734229404</c:v>
                </c:pt>
                <c:pt idx="1882">
                  <c:v>0.96974623734229404</c:v>
                </c:pt>
                <c:pt idx="1883">
                  <c:v>0.96974623734229404</c:v>
                </c:pt>
                <c:pt idx="1884">
                  <c:v>0.96974623734229404</c:v>
                </c:pt>
                <c:pt idx="1885">
                  <c:v>0.96974623734229404</c:v>
                </c:pt>
                <c:pt idx="1886">
                  <c:v>0.96974623734229404</c:v>
                </c:pt>
                <c:pt idx="1887">
                  <c:v>0.96974623734229404</c:v>
                </c:pt>
                <c:pt idx="1888">
                  <c:v>0.96974623734229404</c:v>
                </c:pt>
                <c:pt idx="1889">
                  <c:v>0.96974623734229404</c:v>
                </c:pt>
                <c:pt idx="1890">
                  <c:v>0.96974623734229404</c:v>
                </c:pt>
                <c:pt idx="1891">
                  <c:v>0.96974623734229404</c:v>
                </c:pt>
                <c:pt idx="1892">
                  <c:v>0.96974623734229404</c:v>
                </c:pt>
                <c:pt idx="1893">
                  <c:v>0.96974623734229404</c:v>
                </c:pt>
                <c:pt idx="1894">
                  <c:v>0.96974623734229404</c:v>
                </c:pt>
                <c:pt idx="1895">
                  <c:v>0.96974623734229404</c:v>
                </c:pt>
                <c:pt idx="1896">
                  <c:v>0.96974623734229404</c:v>
                </c:pt>
                <c:pt idx="1897">
                  <c:v>0.96974623734229404</c:v>
                </c:pt>
                <c:pt idx="1898">
                  <c:v>0.96974623734229404</c:v>
                </c:pt>
                <c:pt idx="1899">
                  <c:v>0.96974623734229404</c:v>
                </c:pt>
                <c:pt idx="1900">
                  <c:v>0.96974623734229404</c:v>
                </c:pt>
                <c:pt idx="1901">
                  <c:v>0.96974623734229404</c:v>
                </c:pt>
                <c:pt idx="1902">
                  <c:v>0.96974623734229404</c:v>
                </c:pt>
                <c:pt idx="1903">
                  <c:v>0.96974623734229404</c:v>
                </c:pt>
                <c:pt idx="1904">
                  <c:v>0.96974623734229404</c:v>
                </c:pt>
                <c:pt idx="1905">
                  <c:v>0.96974623734229404</c:v>
                </c:pt>
                <c:pt idx="1906">
                  <c:v>0.96974623734229404</c:v>
                </c:pt>
                <c:pt idx="1907">
                  <c:v>0.96974623734229404</c:v>
                </c:pt>
                <c:pt idx="1908">
                  <c:v>0.96974623734229404</c:v>
                </c:pt>
                <c:pt idx="1909">
                  <c:v>0.96974623734229404</c:v>
                </c:pt>
                <c:pt idx="1910">
                  <c:v>0.96974623734229404</c:v>
                </c:pt>
                <c:pt idx="1911">
                  <c:v>0.96974623734229404</c:v>
                </c:pt>
                <c:pt idx="1912">
                  <c:v>0.96974623734229404</c:v>
                </c:pt>
                <c:pt idx="1913">
                  <c:v>0.96974623734229404</c:v>
                </c:pt>
                <c:pt idx="1914">
                  <c:v>0.96974623734229404</c:v>
                </c:pt>
                <c:pt idx="1915">
                  <c:v>0.96974623734229404</c:v>
                </c:pt>
                <c:pt idx="1916">
                  <c:v>0.96974623734229404</c:v>
                </c:pt>
                <c:pt idx="1917">
                  <c:v>0.96974623734229404</c:v>
                </c:pt>
                <c:pt idx="1918">
                  <c:v>0.96974623734229404</c:v>
                </c:pt>
                <c:pt idx="1919">
                  <c:v>0.96974623734229404</c:v>
                </c:pt>
                <c:pt idx="1920">
                  <c:v>0.96974623734229404</c:v>
                </c:pt>
                <c:pt idx="1921">
                  <c:v>0.96974623734229404</c:v>
                </c:pt>
                <c:pt idx="1922">
                  <c:v>0.96974623734229404</c:v>
                </c:pt>
                <c:pt idx="1923">
                  <c:v>0.96974623734229404</c:v>
                </c:pt>
                <c:pt idx="1924">
                  <c:v>0.96974623734229404</c:v>
                </c:pt>
                <c:pt idx="1925">
                  <c:v>0.96974623734229404</c:v>
                </c:pt>
                <c:pt idx="1926">
                  <c:v>0.96974623734229404</c:v>
                </c:pt>
                <c:pt idx="1927">
                  <c:v>0.96974623734229404</c:v>
                </c:pt>
                <c:pt idx="1928">
                  <c:v>0.96974623734229404</c:v>
                </c:pt>
                <c:pt idx="1929">
                  <c:v>0.96974623734229404</c:v>
                </c:pt>
                <c:pt idx="1930">
                  <c:v>0.96974623734229404</c:v>
                </c:pt>
                <c:pt idx="1931">
                  <c:v>0.96974623734229404</c:v>
                </c:pt>
                <c:pt idx="1932">
                  <c:v>0.96974623734229404</c:v>
                </c:pt>
                <c:pt idx="1933">
                  <c:v>0.96974623734229404</c:v>
                </c:pt>
                <c:pt idx="1934">
                  <c:v>0.96974623734229404</c:v>
                </c:pt>
                <c:pt idx="1935">
                  <c:v>0.96974623734229404</c:v>
                </c:pt>
                <c:pt idx="1936">
                  <c:v>0.96974623734229404</c:v>
                </c:pt>
                <c:pt idx="1937">
                  <c:v>0.96974623734229404</c:v>
                </c:pt>
                <c:pt idx="1938">
                  <c:v>0.96974623734229404</c:v>
                </c:pt>
                <c:pt idx="1939">
                  <c:v>0.96974623734229404</c:v>
                </c:pt>
                <c:pt idx="1940">
                  <c:v>0.96974623734229404</c:v>
                </c:pt>
                <c:pt idx="1941">
                  <c:v>0.96974623734229404</c:v>
                </c:pt>
                <c:pt idx="1942">
                  <c:v>0.96974623734229404</c:v>
                </c:pt>
                <c:pt idx="1943">
                  <c:v>0.96974623734229404</c:v>
                </c:pt>
                <c:pt idx="1944">
                  <c:v>0.96974623734229404</c:v>
                </c:pt>
                <c:pt idx="1945">
                  <c:v>0.96974623734229404</c:v>
                </c:pt>
                <c:pt idx="1946">
                  <c:v>0.96974623734229404</c:v>
                </c:pt>
                <c:pt idx="1947">
                  <c:v>0.96974623734229404</c:v>
                </c:pt>
                <c:pt idx="1948">
                  <c:v>0.96974623734229404</c:v>
                </c:pt>
                <c:pt idx="1949">
                  <c:v>0.96974623734229404</c:v>
                </c:pt>
                <c:pt idx="1950">
                  <c:v>0.96974623734229404</c:v>
                </c:pt>
                <c:pt idx="1951">
                  <c:v>0.96974623734229404</c:v>
                </c:pt>
                <c:pt idx="1952">
                  <c:v>0.96974623734229404</c:v>
                </c:pt>
                <c:pt idx="1953">
                  <c:v>0.96974623734229404</c:v>
                </c:pt>
                <c:pt idx="1954">
                  <c:v>0.96974623734229404</c:v>
                </c:pt>
                <c:pt idx="1955">
                  <c:v>0.96974623734229404</c:v>
                </c:pt>
                <c:pt idx="1956">
                  <c:v>0.96974623734229404</c:v>
                </c:pt>
                <c:pt idx="1957">
                  <c:v>0.96974623734229404</c:v>
                </c:pt>
                <c:pt idx="1958">
                  <c:v>0.96974623734229404</c:v>
                </c:pt>
                <c:pt idx="1959">
                  <c:v>0.96974623734229404</c:v>
                </c:pt>
                <c:pt idx="1960">
                  <c:v>0.96974623734229404</c:v>
                </c:pt>
                <c:pt idx="1961">
                  <c:v>0.96974623734229404</c:v>
                </c:pt>
                <c:pt idx="1962">
                  <c:v>0.96974623734229404</c:v>
                </c:pt>
                <c:pt idx="1963">
                  <c:v>0.96974623734229404</c:v>
                </c:pt>
                <c:pt idx="1964">
                  <c:v>0.96974623734229404</c:v>
                </c:pt>
                <c:pt idx="1965">
                  <c:v>0.96974623734229404</c:v>
                </c:pt>
                <c:pt idx="1966">
                  <c:v>0.96974623734229404</c:v>
                </c:pt>
                <c:pt idx="1967">
                  <c:v>0.96974623734229404</c:v>
                </c:pt>
                <c:pt idx="1968">
                  <c:v>0.96974623734229404</c:v>
                </c:pt>
                <c:pt idx="1969">
                  <c:v>0.96974623734229404</c:v>
                </c:pt>
                <c:pt idx="1970">
                  <c:v>0.96974623734229404</c:v>
                </c:pt>
                <c:pt idx="1971">
                  <c:v>0.96974623734229404</c:v>
                </c:pt>
                <c:pt idx="1972">
                  <c:v>0.96974623734229404</c:v>
                </c:pt>
                <c:pt idx="1973">
                  <c:v>0.96974623734229404</c:v>
                </c:pt>
                <c:pt idx="1974">
                  <c:v>0.96974623734229404</c:v>
                </c:pt>
                <c:pt idx="1975">
                  <c:v>0.96974623734229404</c:v>
                </c:pt>
                <c:pt idx="1976">
                  <c:v>0.96974623734229404</c:v>
                </c:pt>
                <c:pt idx="1977">
                  <c:v>0.96974623734229404</c:v>
                </c:pt>
                <c:pt idx="1978">
                  <c:v>0.96974623734229404</c:v>
                </c:pt>
                <c:pt idx="1979">
                  <c:v>0.96974623734229404</c:v>
                </c:pt>
                <c:pt idx="1980">
                  <c:v>0.96974623734229404</c:v>
                </c:pt>
                <c:pt idx="1981">
                  <c:v>0.96974623734229404</c:v>
                </c:pt>
                <c:pt idx="1982">
                  <c:v>0.96974623734229404</c:v>
                </c:pt>
                <c:pt idx="1983">
                  <c:v>0.96974623734229404</c:v>
                </c:pt>
                <c:pt idx="1984">
                  <c:v>0.96974623734229404</c:v>
                </c:pt>
                <c:pt idx="1985">
                  <c:v>0.96974623734229404</c:v>
                </c:pt>
                <c:pt idx="1986">
                  <c:v>0.96974623734229404</c:v>
                </c:pt>
                <c:pt idx="1987">
                  <c:v>0.96974623734229404</c:v>
                </c:pt>
                <c:pt idx="1988">
                  <c:v>0.96974623734229404</c:v>
                </c:pt>
                <c:pt idx="1989">
                  <c:v>0.96974623734229404</c:v>
                </c:pt>
                <c:pt idx="1990">
                  <c:v>0.96974623734229404</c:v>
                </c:pt>
                <c:pt idx="1991">
                  <c:v>0.96974623734229404</c:v>
                </c:pt>
                <c:pt idx="1992">
                  <c:v>0.96974623734229404</c:v>
                </c:pt>
                <c:pt idx="1993">
                  <c:v>0.96974623734229404</c:v>
                </c:pt>
                <c:pt idx="1994">
                  <c:v>0.96974623734229404</c:v>
                </c:pt>
                <c:pt idx="1995">
                  <c:v>0.96974623734229404</c:v>
                </c:pt>
                <c:pt idx="1996">
                  <c:v>0.96974623734229404</c:v>
                </c:pt>
                <c:pt idx="1997">
                  <c:v>0.96974623734229404</c:v>
                </c:pt>
                <c:pt idx="1998">
                  <c:v>0.96974623734229404</c:v>
                </c:pt>
                <c:pt idx="1999">
                  <c:v>0.96974623734229404</c:v>
                </c:pt>
                <c:pt idx="2000">
                  <c:v>0.96974623734229404</c:v>
                </c:pt>
                <c:pt idx="2001">
                  <c:v>0.96974623734229404</c:v>
                </c:pt>
                <c:pt idx="2002">
                  <c:v>0.96974623734229404</c:v>
                </c:pt>
                <c:pt idx="2003">
                  <c:v>0.96974623734229404</c:v>
                </c:pt>
                <c:pt idx="2004">
                  <c:v>0.96974623734229404</c:v>
                </c:pt>
                <c:pt idx="2005">
                  <c:v>0.96974623734229404</c:v>
                </c:pt>
                <c:pt idx="2006">
                  <c:v>0.96974623734229404</c:v>
                </c:pt>
                <c:pt idx="2007">
                  <c:v>0.96974623734229404</c:v>
                </c:pt>
                <c:pt idx="2008">
                  <c:v>0.96974623734229404</c:v>
                </c:pt>
                <c:pt idx="2009">
                  <c:v>0.96974623734229404</c:v>
                </c:pt>
                <c:pt idx="2010">
                  <c:v>0.96974623734229404</c:v>
                </c:pt>
                <c:pt idx="2011">
                  <c:v>0.96974623734229404</c:v>
                </c:pt>
                <c:pt idx="2012">
                  <c:v>0.96974623734229404</c:v>
                </c:pt>
                <c:pt idx="2013">
                  <c:v>0.96974623734229404</c:v>
                </c:pt>
                <c:pt idx="2014">
                  <c:v>0.96974623734229404</c:v>
                </c:pt>
                <c:pt idx="2015">
                  <c:v>0.96974623734229404</c:v>
                </c:pt>
                <c:pt idx="2016">
                  <c:v>0.96974623734229404</c:v>
                </c:pt>
                <c:pt idx="2017">
                  <c:v>0.96974623734229404</c:v>
                </c:pt>
                <c:pt idx="2018">
                  <c:v>0.96974623734229404</c:v>
                </c:pt>
                <c:pt idx="2019">
                  <c:v>0.96974623734229404</c:v>
                </c:pt>
                <c:pt idx="2020">
                  <c:v>0.96974623734229404</c:v>
                </c:pt>
                <c:pt idx="2021">
                  <c:v>0.96974623734229404</c:v>
                </c:pt>
                <c:pt idx="2022">
                  <c:v>0.96974623734229404</c:v>
                </c:pt>
                <c:pt idx="2023">
                  <c:v>0.96974623734229404</c:v>
                </c:pt>
                <c:pt idx="2024">
                  <c:v>0.96974623734229404</c:v>
                </c:pt>
                <c:pt idx="2025">
                  <c:v>0.96974623734229404</c:v>
                </c:pt>
                <c:pt idx="2026">
                  <c:v>0.96974623734229404</c:v>
                </c:pt>
                <c:pt idx="2027">
                  <c:v>0.96974623734229404</c:v>
                </c:pt>
                <c:pt idx="2028">
                  <c:v>0.96974623734229404</c:v>
                </c:pt>
                <c:pt idx="2029">
                  <c:v>0.96974623734229404</c:v>
                </c:pt>
                <c:pt idx="2030">
                  <c:v>0.96974623734229404</c:v>
                </c:pt>
                <c:pt idx="2031">
                  <c:v>0.96974623734229404</c:v>
                </c:pt>
                <c:pt idx="2032">
                  <c:v>0.96974623734229404</c:v>
                </c:pt>
                <c:pt idx="2033">
                  <c:v>0.96974623734229404</c:v>
                </c:pt>
                <c:pt idx="2034">
                  <c:v>0.96974623734229404</c:v>
                </c:pt>
                <c:pt idx="2035">
                  <c:v>0.96974623734229404</c:v>
                </c:pt>
                <c:pt idx="2036">
                  <c:v>0.96974623734229404</c:v>
                </c:pt>
                <c:pt idx="2037">
                  <c:v>0.96974623734229404</c:v>
                </c:pt>
                <c:pt idx="2038">
                  <c:v>0.96974623734229404</c:v>
                </c:pt>
                <c:pt idx="2039">
                  <c:v>0.96974623734229404</c:v>
                </c:pt>
                <c:pt idx="2040">
                  <c:v>0.96974623734229404</c:v>
                </c:pt>
                <c:pt idx="2041">
                  <c:v>0.96974623734229404</c:v>
                </c:pt>
                <c:pt idx="2042">
                  <c:v>0.96974623734229404</c:v>
                </c:pt>
                <c:pt idx="2043">
                  <c:v>0.96974623734229404</c:v>
                </c:pt>
                <c:pt idx="2044">
                  <c:v>0.96974623734229404</c:v>
                </c:pt>
                <c:pt idx="2045">
                  <c:v>0.96974623734229404</c:v>
                </c:pt>
                <c:pt idx="2046">
                  <c:v>0.96974623734229404</c:v>
                </c:pt>
                <c:pt idx="2047">
                  <c:v>0.96974623734229404</c:v>
                </c:pt>
                <c:pt idx="2048">
                  <c:v>0.96974623734229404</c:v>
                </c:pt>
                <c:pt idx="2049">
                  <c:v>0.96974623734229404</c:v>
                </c:pt>
                <c:pt idx="2050">
                  <c:v>0.96974623734229404</c:v>
                </c:pt>
                <c:pt idx="2051">
                  <c:v>0.96974623734229404</c:v>
                </c:pt>
                <c:pt idx="2052">
                  <c:v>0.96974623734229404</c:v>
                </c:pt>
                <c:pt idx="2053">
                  <c:v>0.96974623734229404</c:v>
                </c:pt>
                <c:pt idx="2054">
                  <c:v>0.96974623734229404</c:v>
                </c:pt>
                <c:pt idx="2055">
                  <c:v>0.96974623734229404</c:v>
                </c:pt>
                <c:pt idx="2056">
                  <c:v>0.96974623734229404</c:v>
                </c:pt>
                <c:pt idx="2057">
                  <c:v>0.96974623734229404</c:v>
                </c:pt>
                <c:pt idx="2058">
                  <c:v>0.96974623734229404</c:v>
                </c:pt>
                <c:pt idx="2059">
                  <c:v>0.96974623734229404</c:v>
                </c:pt>
                <c:pt idx="2060">
                  <c:v>0.96974623734229404</c:v>
                </c:pt>
                <c:pt idx="2061">
                  <c:v>0.96974623734229404</c:v>
                </c:pt>
                <c:pt idx="2062">
                  <c:v>0.96974623734229404</c:v>
                </c:pt>
                <c:pt idx="2063">
                  <c:v>0.96974623734229404</c:v>
                </c:pt>
                <c:pt idx="2064">
                  <c:v>0.96974623734229404</c:v>
                </c:pt>
                <c:pt idx="2065">
                  <c:v>0.96974623734229404</c:v>
                </c:pt>
                <c:pt idx="2066">
                  <c:v>0.96974623734229404</c:v>
                </c:pt>
                <c:pt idx="2067">
                  <c:v>0.96974623734229404</c:v>
                </c:pt>
                <c:pt idx="2068">
                  <c:v>0.96974623734229404</c:v>
                </c:pt>
                <c:pt idx="2069">
                  <c:v>0.96974623734229404</c:v>
                </c:pt>
                <c:pt idx="2070">
                  <c:v>0.96974623734229404</c:v>
                </c:pt>
                <c:pt idx="2071">
                  <c:v>0.96974623734229404</c:v>
                </c:pt>
                <c:pt idx="2072">
                  <c:v>0.96974623734229404</c:v>
                </c:pt>
                <c:pt idx="2073">
                  <c:v>0.96974623734229404</c:v>
                </c:pt>
                <c:pt idx="2074">
                  <c:v>0.96974623734229404</c:v>
                </c:pt>
                <c:pt idx="2075">
                  <c:v>0.96974623734229404</c:v>
                </c:pt>
                <c:pt idx="2076">
                  <c:v>0.96974623734229404</c:v>
                </c:pt>
                <c:pt idx="2077">
                  <c:v>0.96974623734229404</c:v>
                </c:pt>
                <c:pt idx="2078">
                  <c:v>0.96974623734229404</c:v>
                </c:pt>
                <c:pt idx="2079">
                  <c:v>0.96974623734229404</c:v>
                </c:pt>
                <c:pt idx="2080">
                  <c:v>0.96974623734229404</c:v>
                </c:pt>
                <c:pt idx="2081">
                  <c:v>0.96974623734229404</c:v>
                </c:pt>
                <c:pt idx="2082">
                  <c:v>0.96974623734229404</c:v>
                </c:pt>
                <c:pt idx="2083">
                  <c:v>0.96974623734229404</c:v>
                </c:pt>
                <c:pt idx="2084">
                  <c:v>0.96974623734229404</c:v>
                </c:pt>
                <c:pt idx="2085">
                  <c:v>0.96974623734229404</c:v>
                </c:pt>
                <c:pt idx="2086">
                  <c:v>0.96974623734229404</c:v>
                </c:pt>
                <c:pt idx="2087">
                  <c:v>0.96974623734229404</c:v>
                </c:pt>
                <c:pt idx="2088">
                  <c:v>0.96974623734229404</c:v>
                </c:pt>
                <c:pt idx="2089">
                  <c:v>0.96974623734229404</c:v>
                </c:pt>
                <c:pt idx="2090">
                  <c:v>0.96974623734229404</c:v>
                </c:pt>
                <c:pt idx="2091">
                  <c:v>0.96974623734229404</c:v>
                </c:pt>
                <c:pt idx="2092">
                  <c:v>0.96974623734229404</c:v>
                </c:pt>
                <c:pt idx="2093">
                  <c:v>0.96974623734229404</c:v>
                </c:pt>
                <c:pt idx="2094">
                  <c:v>0.96974623734229404</c:v>
                </c:pt>
                <c:pt idx="2095">
                  <c:v>0.96974623734229404</c:v>
                </c:pt>
                <c:pt idx="2096">
                  <c:v>0.96974623734229404</c:v>
                </c:pt>
                <c:pt idx="2097">
                  <c:v>0.96974623734229404</c:v>
                </c:pt>
                <c:pt idx="2098">
                  <c:v>0.96974623734229404</c:v>
                </c:pt>
                <c:pt idx="2099">
                  <c:v>0.96974623734229404</c:v>
                </c:pt>
                <c:pt idx="2100">
                  <c:v>0.96974623734229404</c:v>
                </c:pt>
                <c:pt idx="2101">
                  <c:v>0.96974623734229404</c:v>
                </c:pt>
                <c:pt idx="2102">
                  <c:v>0.96974623734229404</c:v>
                </c:pt>
                <c:pt idx="2103">
                  <c:v>0.96974623734229404</c:v>
                </c:pt>
                <c:pt idx="2104">
                  <c:v>0.96974623734229404</c:v>
                </c:pt>
                <c:pt idx="2105">
                  <c:v>0.96974623734229404</c:v>
                </c:pt>
                <c:pt idx="2106">
                  <c:v>0.96974623734229404</c:v>
                </c:pt>
                <c:pt idx="2107">
                  <c:v>0.96974623734229404</c:v>
                </c:pt>
                <c:pt idx="2108">
                  <c:v>0.96974623734229404</c:v>
                </c:pt>
                <c:pt idx="2109">
                  <c:v>0.96974623734229404</c:v>
                </c:pt>
                <c:pt idx="2110">
                  <c:v>0.96974623734229404</c:v>
                </c:pt>
                <c:pt idx="2111">
                  <c:v>0.96974623734229404</c:v>
                </c:pt>
                <c:pt idx="2112">
                  <c:v>0.96974623734229404</c:v>
                </c:pt>
                <c:pt idx="2113">
                  <c:v>0.96974623734229404</c:v>
                </c:pt>
                <c:pt idx="2114">
                  <c:v>0.96974623734229404</c:v>
                </c:pt>
                <c:pt idx="2115">
                  <c:v>0.96974623734229404</c:v>
                </c:pt>
                <c:pt idx="2116">
                  <c:v>0.96974623734229404</c:v>
                </c:pt>
                <c:pt idx="2117">
                  <c:v>0.96974623734229404</c:v>
                </c:pt>
                <c:pt idx="2118">
                  <c:v>0.96974623734229404</c:v>
                </c:pt>
                <c:pt idx="2119">
                  <c:v>0.96974623734229404</c:v>
                </c:pt>
                <c:pt idx="2120">
                  <c:v>0.96974623734229404</c:v>
                </c:pt>
                <c:pt idx="2121">
                  <c:v>0.96974623734229404</c:v>
                </c:pt>
                <c:pt idx="2122">
                  <c:v>0.96974623734229404</c:v>
                </c:pt>
                <c:pt idx="2123">
                  <c:v>0.96974623734229404</c:v>
                </c:pt>
                <c:pt idx="2124">
                  <c:v>0.96974623734229404</c:v>
                </c:pt>
                <c:pt idx="2125">
                  <c:v>0.96974623734229404</c:v>
                </c:pt>
                <c:pt idx="2126">
                  <c:v>0.96974623734229404</c:v>
                </c:pt>
                <c:pt idx="2127">
                  <c:v>0.96974623734229404</c:v>
                </c:pt>
                <c:pt idx="2128">
                  <c:v>0.96974623734229404</c:v>
                </c:pt>
                <c:pt idx="2129">
                  <c:v>0.96974623734229404</c:v>
                </c:pt>
                <c:pt idx="2130">
                  <c:v>0.96974623734229404</c:v>
                </c:pt>
                <c:pt idx="2131">
                  <c:v>0.96974623734229404</c:v>
                </c:pt>
                <c:pt idx="2132">
                  <c:v>0.96974623734229404</c:v>
                </c:pt>
                <c:pt idx="2133">
                  <c:v>0.96974623734229404</c:v>
                </c:pt>
                <c:pt idx="2134">
                  <c:v>0.96974623734229404</c:v>
                </c:pt>
                <c:pt idx="2135">
                  <c:v>0.96974623734229404</c:v>
                </c:pt>
                <c:pt idx="2136">
                  <c:v>0.96974623734229404</c:v>
                </c:pt>
                <c:pt idx="2137">
                  <c:v>0.96974623734229404</c:v>
                </c:pt>
                <c:pt idx="2138">
                  <c:v>0.96974623734229404</c:v>
                </c:pt>
                <c:pt idx="2139">
                  <c:v>0.96974623734229404</c:v>
                </c:pt>
                <c:pt idx="2140">
                  <c:v>0.96974623734229404</c:v>
                </c:pt>
                <c:pt idx="2141">
                  <c:v>0.96974623734229404</c:v>
                </c:pt>
                <c:pt idx="2142">
                  <c:v>0.96974623734229404</c:v>
                </c:pt>
                <c:pt idx="2143">
                  <c:v>0.96974623734229404</c:v>
                </c:pt>
                <c:pt idx="2144">
                  <c:v>0.96974623734229404</c:v>
                </c:pt>
                <c:pt idx="2145">
                  <c:v>0.96974623734229404</c:v>
                </c:pt>
                <c:pt idx="2146">
                  <c:v>0.96974623734229404</c:v>
                </c:pt>
                <c:pt idx="2147">
                  <c:v>0.96974623734229404</c:v>
                </c:pt>
                <c:pt idx="2148">
                  <c:v>0.96974623734229404</c:v>
                </c:pt>
                <c:pt idx="2149">
                  <c:v>0.96974623734229404</c:v>
                </c:pt>
                <c:pt idx="2150">
                  <c:v>0.96974623734229404</c:v>
                </c:pt>
                <c:pt idx="2151">
                  <c:v>0.96974623734229404</c:v>
                </c:pt>
                <c:pt idx="2152">
                  <c:v>0.96974623734229404</c:v>
                </c:pt>
                <c:pt idx="2153">
                  <c:v>0.96974623734229404</c:v>
                </c:pt>
                <c:pt idx="2154">
                  <c:v>0.96974623734229404</c:v>
                </c:pt>
                <c:pt idx="2155">
                  <c:v>0.96974623734229404</c:v>
                </c:pt>
                <c:pt idx="2156">
                  <c:v>0.96974623734229404</c:v>
                </c:pt>
                <c:pt idx="2157">
                  <c:v>0.96974623734229404</c:v>
                </c:pt>
                <c:pt idx="2158">
                  <c:v>0.96974623734229404</c:v>
                </c:pt>
                <c:pt idx="2159">
                  <c:v>0.96974623734229404</c:v>
                </c:pt>
                <c:pt idx="2160">
                  <c:v>0.96974623734229404</c:v>
                </c:pt>
                <c:pt idx="2161">
                  <c:v>0.96974623734229404</c:v>
                </c:pt>
                <c:pt idx="2162">
                  <c:v>0.96974623734229404</c:v>
                </c:pt>
                <c:pt idx="2163">
                  <c:v>0.96974623734229404</c:v>
                </c:pt>
                <c:pt idx="2164">
                  <c:v>0.96974623734229404</c:v>
                </c:pt>
                <c:pt idx="2165">
                  <c:v>0.96974623734229404</c:v>
                </c:pt>
                <c:pt idx="2166">
                  <c:v>0.96974623734229404</c:v>
                </c:pt>
                <c:pt idx="2167">
                  <c:v>0.96974623734229404</c:v>
                </c:pt>
                <c:pt idx="2168">
                  <c:v>0.96974623734229404</c:v>
                </c:pt>
                <c:pt idx="2169">
                  <c:v>0.96974623734229404</c:v>
                </c:pt>
                <c:pt idx="2170">
                  <c:v>0.96974623734229404</c:v>
                </c:pt>
                <c:pt idx="2171">
                  <c:v>0.96974623734229404</c:v>
                </c:pt>
                <c:pt idx="2172">
                  <c:v>0.96974623734229404</c:v>
                </c:pt>
                <c:pt idx="2173">
                  <c:v>0.96974623734229404</c:v>
                </c:pt>
                <c:pt idx="2174">
                  <c:v>0.96974623734229404</c:v>
                </c:pt>
                <c:pt idx="2175">
                  <c:v>0.96974623734229404</c:v>
                </c:pt>
                <c:pt idx="2176">
                  <c:v>0.96974623734229404</c:v>
                </c:pt>
                <c:pt idx="2177">
                  <c:v>0.96974623734229404</c:v>
                </c:pt>
                <c:pt idx="2178">
                  <c:v>0.96974623734229404</c:v>
                </c:pt>
                <c:pt idx="2179">
                  <c:v>0.96974623734229404</c:v>
                </c:pt>
                <c:pt idx="2180">
                  <c:v>0.96974623734229404</c:v>
                </c:pt>
                <c:pt idx="2181">
                  <c:v>0.96974623734229404</c:v>
                </c:pt>
                <c:pt idx="2182">
                  <c:v>0.96974623734229404</c:v>
                </c:pt>
                <c:pt idx="2183">
                  <c:v>0.96974623734229404</c:v>
                </c:pt>
                <c:pt idx="2184">
                  <c:v>0.96974623734229404</c:v>
                </c:pt>
                <c:pt idx="2185">
                  <c:v>0.96974623734229404</c:v>
                </c:pt>
                <c:pt idx="2186">
                  <c:v>0.96974623734229404</c:v>
                </c:pt>
                <c:pt idx="2187">
                  <c:v>0.96974623734229404</c:v>
                </c:pt>
                <c:pt idx="2188">
                  <c:v>0.96974623734229404</c:v>
                </c:pt>
                <c:pt idx="2189">
                  <c:v>0.96974623734229404</c:v>
                </c:pt>
                <c:pt idx="2190">
                  <c:v>0.96974623734229404</c:v>
                </c:pt>
                <c:pt idx="2191">
                  <c:v>0.96974623734229404</c:v>
                </c:pt>
                <c:pt idx="2192">
                  <c:v>0.96974623734229404</c:v>
                </c:pt>
                <c:pt idx="2193">
                  <c:v>0.96974623734229404</c:v>
                </c:pt>
                <c:pt idx="2194">
                  <c:v>0.96974623734229404</c:v>
                </c:pt>
                <c:pt idx="2195">
                  <c:v>0.96974623734229404</c:v>
                </c:pt>
                <c:pt idx="2196">
                  <c:v>0.96974623734229404</c:v>
                </c:pt>
                <c:pt idx="2197">
                  <c:v>0.96974623734229404</c:v>
                </c:pt>
                <c:pt idx="2198">
                  <c:v>0.96974623734229404</c:v>
                </c:pt>
                <c:pt idx="2199">
                  <c:v>0.96974623734229404</c:v>
                </c:pt>
                <c:pt idx="2200">
                  <c:v>0.96974623734229404</c:v>
                </c:pt>
                <c:pt idx="2201">
                  <c:v>0.96974623734229404</c:v>
                </c:pt>
                <c:pt idx="2202">
                  <c:v>0.96974623734229404</c:v>
                </c:pt>
                <c:pt idx="2203">
                  <c:v>0.96974623734229404</c:v>
                </c:pt>
                <c:pt idx="2204">
                  <c:v>0.96974623734229404</c:v>
                </c:pt>
                <c:pt idx="2205">
                  <c:v>0.96974623734229404</c:v>
                </c:pt>
                <c:pt idx="2206">
                  <c:v>0.96974623734229404</c:v>
                </c:pt>
                <c:pt idx="2207">
                  <c:v>0.96974623734229404</c:v>
                </c:pt>
                <c:pt idx="2208">
                  <c:v>0.96974623734229404</c:v>
                </c:pt>
                <c:pt idx="2209">
                  <c:v>0.96974623734229404</c:v>
                </c:pt>
                <c:pt idx="2210">
                  <c:v>0.96974623734229404</c:v>
                </c:pt>
                <c:pt idx="2211">
                  <c:v>0.96974623734229404</c:v>
                </c:pt>
                <c:pt idx="2212">
                  <c:v>0.96974623734229404</c:v>
                </c:pt>
                <c:pt idx="2213">
                  <c:v>0.96974623734229404</c:v>
                </c:pt>
                <c:pt idx="2214">
                  <c:v>0.96974623734229404</c:v>
                </c:pt>
                <c:pt idx="2215">
                  <c:v>0.96974623734229404</c:v>
                </c:pt>
                <c:pt idx="2216">
                  <c:v>0.96974623734229404</c:v>
                </c:pt>
                <c:pt idx="2217">
                  <c:v>0.96974623734229404</c:v>
                </c:pt>
                <c:pt idx="2218">
                  <c:v>0.96974623734229404</c:v>
                </c:pt>
                <c:pt idx="2219">
                  <c:v>0.96974623734229404</c:v>
                </c:pt>
                <c:pt idx="2220">
                  <c:v>0.96974623734229404</c:v>
                </c:pt>
                <c:pt idx="2221">
                  <c:v>0.96974623734229404</c:v>
                </c:pt>
                <c:pt idx="2222">
                  <c:v>0.96974623734229404</c:v>
                </c:pt>
                <c:pt idx="2223">
                  <c:v>0.96974623734229404</c:v>
                </c:pt>
                <c:pt idx="2224">
                  <c:v>0.96974623734229404</c:v>
                </c:pt>
                <c:pt idx="2225">
                  <c:v>0.96974623734229404</c:v>
                </c:pt>
                <c:pt idx="2226">
                  <c:v>0.96974623734229404</c:v>
                </c:pt>
                <c:pt idx="2227">
                  <c:v>0.96974623734229404</c:v>
                </c:pt>
                <c:pt idx="2228">
                  <c:v>0.96974623734229404</c:v>
                </c:pt>
                <c:pt idx="2229">
                  <c:v>0.96974623734229404</c:v>
                </c:pt>
                <c:pt idx="2230">
                  <c:v>0.96974623734229404</c:v>
                </c:pt>
                <c:pt idx="2231">
                  <c:v>0.96974623734229404</c:v>
                </c:pt>
                <c:pt idx="2232">
                  <c:v>0.96974623734229404</c:v>
                </c:pt>
                <c:pt idx="2233">
                  <c:v>0.96974623734229404</c:v>
                </c:pt>
                <c:pt idx="2234">
                  <c:v>0.96974623734229404</c:v>
                </c:pt>
                <c:pt idx="2235">
                  <c:v>0.96974623734229404</c:v>
                </c:pt>
                <c:pt idx="2236">
                  <c:v>0.96974623734229404</c:v>
                </c:pt>
                <c:pt idx="2237">
                  <c:v>0.96974623734229404</c:v>
                </c:pt>
                <c:pt idx="2238">
                  <c:v>0.96974623734229404</c:v>
                </c:pt>
                <c:pt idx="2239">
                  <c:v>0.96974623734229404</c:v>
                </c:pt>
                <c:pt idx="2240">
                  <c:v>0.96974623734229404</c:v>
                </c:pt>
                <c:pt idx="2241">
                  <c:v>0.96974623734229404</c:v>
                </c:pt>
                <c:pt idx="2242">
                  <c:v>0.96974623734229404</c:v>
                </c:pt>
                <c:pt idx="2243">
                  <c:v>0.96974623734229404</c:v>
                </c:pt>
                <c:pt idx="2244">
                  <c:v>0.96974623734229404</c:v>
                </c:pt>
                <c:pt idx="2245">
                  <c:v>0.96974623734229404</c:v>
                </c:pt>
                <c:pt idx="2246">
                  <c:v>0.96974623734229404</c:v>
                </c:pt>
                <c:pt idx="2247">
                  <c:v>0.96974623734229404</c:v>
                </c:pt>
                <c:pt idx="2248">
                  <c:v>0.96974623734229404</c:v>
                </c:pt>
                <c:pt idx="2249">
                  <c:v>0.96974623734229404</c:v>
                </c:pt>
                <c:pt idx="2250">
                  <c:v>0.96974623734229404</c:v>
                </c:pt>
                <c:pt idx="2251">
                  <c:v>0.96974623734229404</c:v>
                </c:pt>
                <c:pt idx="2252">
                  <c:v>0.96974623734229404</c:v>
                </c:pt>
                <c:pt idx="2253">
                  <c:v>0.96974623734229404</c:v>
                </c:pt>
                <c:pt idx="2254">
                  <c:v>0.96974623734229404</c:v>
                </c:pt>
                <c:pt idx="2255">
                  <c:v>0.96974623734229404</c:v>
                </c:pt>
                <c:pt idx="2256">
                  <c:v>0.96974623734229404</c:v>
                </c:pt>
                <c:pt idx="2257">
                  <c:v>0.96974623734229404</c:v>
                </c:pt>
                <c:pt idx="2258">
                  <c:v>0.96974623734229404</c:v>
                </c:pt>
                <c:pt idx="2259">
                  <c:v>0.96974623734229404</c:v>
                </c:pt>
                <c:pt idx="2260">
                  <c:v>0.96974623734229404</c:v>
                </c:pt>
                <c:pt idx="2261">
                  <c:v>0.96974623734229404</c:v>
                </c:pt>
                <c:pt idx="2262">
                  <c:v>0.96974623734229404</c:v>
                </c:pt>
                <c:pt idx="2263">
                  <c:v>0.96974623734229404</c:v>
                </c:pt>
                <c:pt idx="2264">
                  <c:v>0.96974623734229404</c:v>
                </c:pt>
                <c:pt idx="2265">
                  <c:v>0.96974623734229404</c:v>
                </c:pt>
                <c:pt idx="2266">
                  <c:v>0.96974623734229404</c:v>
                </c:pt>
                <c:pt idx="2267">
                  <c:v>0.96974623734229404</c:v>
                </c:pt>
                <c:pt idx="2268">
                  <c:v>0.96974623734229404</c:v>
                </c:pt>
                <c:pt idx="2269">
                  <c:v>0.96974623734229404</c:v>
                </c:pt>
                <c:pt idx="2270">
                  <c:v>0.96974623734229404</c:v>
                </c:pt>
                <c:pt idx="2271">
                  <c:v>0.96974623734229404</c:v>
                </c:pt>
                <c:pt idx="2272">
                  <c:v>0.96974623734229404</c:v>
                </c:pt>
                <c:pt idx="2273">
                  <c:v>0.96974623734229404</c:v>
                </c:pt>
                <c:pt idx="2274">
                  <c:v>0.96974623734229404</c:v>
                </c:pt>
                <c:pt idx="2275">
                  <c:v>0.96974623734229404</c:v>
                </c:pt>
                <c:pt idx="2276">
                  <c:v>0.96974623734229404</c:v>
                </c:pt>
                <c:pt idx="2277">
                  <c:v>0.96974623734229404</c:v>
                </c:pt>
                <c:pt idx="2278">
                  <c:v>0.96974623734229404</c:v>
                </c:pt>
                <c:pt idx="2279">
                  <c:v>0.96974623734229404</c:v>
                </c:pt>
                <c:pt idx="2280">
                  <c:v>0.96974623734229404</c:v>
                </c:pt>
                <c:pt idx="2281">
                  <c:v>0.96974623734229404</c:v>
                </c:pt>
                <c:pt idx="2282">
                  <c:v>0.96974623734229404</c:v>
                </c:pt>
                <c:pt idx="2283">
                  <c:v>0.96974623734229404</c:v>
                </c:pt>
                <c:pt idx="2284">
                  <c:v>0.96974623734229404</c:v>
                </c:pt>
                <c:pt idx="2285">
                  <c:v>0.96974623734229404</c:v>
                </c:pt>
                <c:pt idx="2286">
                  <c:v>0.96974623734229404</c:v>
                </c:pt>
                <c:pt idx="2287">
                  <c:v>0.96974623734229404</c:v>
                </c:pt>
                <c:pt idx="2288">
                  <c:v>0.96974623734229404</c:v>
                </c:pt>
                <c:pt idx="2289">
                  <c:v>0.96974623734229404</c:v>
                </c:pt>
                <c:pt idx="2290">
                  <c:v>0.96974623734229404</c:v>
                </c:pt>
                <c:pt idx="2291">
                  <c:v>0.96974623734229404</c:v>
                </c:pt>
                <c:pt idx="2292">
                  <c:v>0.96974623734229404</c:v>
                </c:pt>
                <c:pt idx="2293">
                  <c:v>0.96974623734229404</c:v>
                </c:pt>
                <c:pt idx="2294">
                  <c:v>0.96974623734229404</c:v>
                </c:pt>
                <c:pt idx="2295">
                  <c:v>0.96974623734229404</c:v>
                </c:pt>
                <c:pt idx="2296">
                  <c:v>0.96974623734229404</c:v>
                </c:pt>
                <c:pt idx="2297">
                  <c:v>0.96974623734229404</c:v>
                </c:pt>
                <c:pt idx="2298">
                  <c:v>0.96974623734229404</c:v>
                </c:pt>
                <c:pt idx="2299">
                  <c:v>0.96974623734229404</c:v>
                </c:pt>
                <c:pt idx="2300">
                  <c:v>0.96974623734229404</c:v>
                </c:pt>
                <c:pt idx="2301">
                  <c:v>0.96974623734229404</c:v>
                </c:pt>
                <c:pt idx="2302">
                  <c:v>0.96974623734229404</c:v>
                </c:pt>
                <c:pt idx="2303">
                  <c:v>0.96974623734229404</c:v>
                </c:pt>
                <c:pt idx="2304">
                  <c:v>0.96974623734229404</c:v>
                </c:pt>
                <c:pt idx="2305">
                  <c:v>0.96974623734229404</c:v>
                </c:pt>
                <c:pt idx="2306">
                  <c:v>0.96974623734229404</c:v>
                </c:pt>
                <c:pt idx="2307">
                  <c:v>0.96974623734229404</c:v>
                </c:pt>
                <c:pt idx="2308">
                  <c:v>0.96974623734229404</c:v>
                </c:pt>
                <c:pt idx="2309">
                  <c:v>0.96974623734229404</c:v>
                </c:pt>
                <c:pt idx="2310">
                  <c:v>0.96974623734229404</c:v>
                </c:pt>
                <c:pt idx="2311">
                  <c:v>0.96974623734229404</c:v>
                </c:pt>
                <c:pt idx="2312">
                  <c:v>0.96974623734229404</c:v>
                </c:pt>
                <c:pt idx="2313">
                  <c:v>0.96974623734229404</c:v>
                </c:pt>
                <c:pt idx="2314">
                  <c:v>0.96974623734229404</c:v>
                </c:pt>
                <c:pt idx="2315">
                  <c:v>0.96974623734229404</c:v>
                </c:pt>
                <c:pt idx="2316">
                  <c:v>0.96974623734229404</c:v>
                </c:pt>
                <c:pt idx="2317">
                  <c:v>0.96974623734229404</c:v>
                </c:pt>
                <c:pt idx="2318">
                  <c:v>0.96974623734229404</c:v>
                </c:pt>
                <c:pt idx="2319">
                  <c:v>0.96974623734229404</c:v>
                </c:pt>
                <c:pt idx="2320">
                  <c:v>0.96974623734229404</c:v>
                </c:pt>
                <c:pt idx="2321">
                  <c:v>0.96974623734229404</c:v>
                </c:pt>
                <c:pt idx="2322">
                  <c:v>0.96974623734229404</c:v>
                </c:pt>
                <c:pt idx="2323">
                  <c:v>0.96974623734229404</c:v>
                </c:pt>
                <c:pt idx="2324">
                  <c:v>0.96974623734229404</c:v>
                </c:pt>
                <c:pt idx="2325">
                  <c:v>0.96974623734229404</c:v>
                </c:pt>
                <c:pt idx="2326">
                  <c:v>0.96974623734229404</c:v>
                </c:pt>
                <c:pt idx="2327">
                  <c:v>0.96974623734229404</c:v>
                </c:pt>
                <c:pt idx="2328">
                  <c:v>0.96974623734229404</c:v>
                </c:pt>
                <c:pt idx="2329">
                  <c:v>0.96974623734229404</c:v>
                </c:pt>
                <c:pt idx="2330">
                  <c:v>0.96974623734229404</c:v>
                </c:pt>
                <c:pt idx="2331">
                  <c:v>0.96974623734229404</c:v>
                </c:pt>
                <c:pt idx="2332">
                  <c:v>0.96974623734229404</c:v>
                </c:pt>
                <c:pt idx="2333">
                  <c:v>0.96974623734229404</c:v>
                </c:pt>
                <c:pt idx="2334">
                  <c:v>0.96974623734229404</c:v>
                </c:pt>
                <c:pt idx="2335">
                  <c:v>0.96974623734229404</c:v>
                </c:pt>
                <c:pt idx="2336">
                  <c:v>0.96974623734229404</c:v>
                </c:pt>
                <c:pt idx="2337">
                  <c:v>0.96974623734229404</c:v>
                </c:pt>
                <c:pt idx="2338">
                  <c:v>0.96974623734229404</c:v>
                </c:pt>
                <c:pt idx="2339">
                  <c:v>0.96974623734229404</c:v>
                </c:pt>
                <c:pt idx="2340">
                  <c:v>0.96974623734229404</c:v>
                </c:pt>
                <c:pt idx="2341">
                  <c:v>0.96974623734229404</c:v>
                </c:pt>
                <c:pt idx="2342">
                  <c:v>0.96974623734229404</c:v>
                </c:pt>
                <c:pt idx="2343">
                  <c:v>0.96974623734229404</c:v>
                </c:pt>
                <c:pt idx="2344">
                  <c:v>0.96974623734229404</c:v>
                </c:pt>
                <c:pt idx="2345">
                  <c:v>0.96974623734229404</c:v>
                </c:pt>
                <c:pt idx="2346">
                  <c:v>0.96974623734229404</c:v>
                </c:pt>
                <c:pt idx="2347">
                  <c:v>0.96974623734229404</c:v>
                </c:pt>
                <c:pt idx="2348">
                  <c:v>0.96974623734229404</c:v>
                </c:pt>
                <c:pt idx="2349">
                  <c:v>0.96974623734229404</c:v>
                </c:pt>
                <c:pt idx="2350">
                  <c:v>0.96974623734229404</c:v>
                </c:pt>
                <c:pt idx="2351">
                  <c:v>0.96974623734229404</c:v>
                </c:pt>
                <c:pt idx="2352">
                  <c:v>0.96974623734229404</c:v>
                </c:pt>
                <c:pt idx="2353">
                  <c:v>0.96974623734229404</c:v>
                </c:pt>
                <c:pt idx="2354">
                  <c:v>0.96974623734229404</c:v>
                </c:pt>
                <c:pt idx="2355">
                  <c:v>0.96974623734229404</c:v>
                </c:pt>
                <c:pt idx="2356">
                  <c:v>0.96974623734229404</c:v>
                </c:pt>
                <c:pt idx="2357">
                  <c:v>0.96974623734229404</c:v>
                </c:pt>
                <c:pt idx="2358">
                  <c:v>0.96974623734229404</c:v>
                </c:pt>
                <c:pt idx="2359">
                  <c:v>0.96974623734229404</c:v>
                </c:pt>
                <c:pt idx="2360">
                  <c:v>0.96974623734229404</c:v>
                </c:pt>
                <c:pt idx="2361">
                  <c:v>0.96974623734229404</c:v>
                </c:pt>
                <c:pt idx="2362">
                  <c:v>0.96974623734229404</c:v>
                </c:pt>
                <c:pt idx="2363">
                  <c:v>0.96974623734229404</c:v>
                </c:pt>
                <c:pt idx="2364">
                  <c:v>0.96974623734229404</c:v>
                </c:pt>
                <c:pt idx="2365">
                  <c:v>0.96974623734229404</c:v>
                </c:pt>
                <c:pt idx="2366">
                  <c:v>0.96974623734229404</c:v>
                </c:pt>
                <c:pt idx="2367">
                  <c:v>0.96974623734229404</c:v>
                </c:pt>
                <c:pt idx="2368">
                  <c:v>0.96974623734229404</c:v>
                </c:pt>
                <c:pt idx="2369">
                  <c:v>0.96974623734229404</c:v>
                </c:pt>
                <c:pt idx="2370">
                  <c:v>0.96974623734229404</c:v>
                </c:pt>
                <c:pt idx="2371">
                  <c:v>0.96974623734229404</c:v>
                </c:pt>
                <c:pt idx="2372">
                  <c:v>0.96974623734229404</c:v>
                </c:pt>
                <c:pt idx="2373">
                  <c:v>0.96974623734229404</c:v>
                </c:pt>
                <c:pt idx="2374">
                  <c:v>0.96974623734229404</c:v>
                </c:pt>
                <c:pt idx="2375">
                  <c:v>0.96974623734229404</c:v>
                </c:pt>
                <c:pt idx="2376">
                  <c:v>0.96974623734229404</c:v>
                </c:pt>
                <c:pt idx="2377">
                  <c:v>0.96974623734229404</c:v>
                </c:pt>
                <c:pt idx="2378">
                  <c:v>0.96974623734229404</c:v>
                </c:pt>
                <c:pt idx="2379">
                  <c:v>0.96974623734229404</c:v>
                </c:pt>
                <c:pt idx="2380">
                  <c:v>0.96974623734229404</c:v>
                </c:pt>
                <c:pt idx="2381">
                  <c:v>0.96974623734229404</c:v>
                </c:pt>
                <c:pt idx="2382">
                  <c:v>0.96974623734229404</c:v>
                </c:pt>
                <c:pt idx="2383">
                  <c:v>0.96974623734229404</c:v>
                </c:pt>
                <c:pt idx="2384">
                  <c:v>0.96974623734229404</c:v>
                </c:pt>
                <c:pt idx="2385">
                  <c:v>0.96974623734229404</c:v>
                </c:pt>
                <c:pt idx="2386">
                  <c:v>0.96974623734229404</c:v>
                </c:pt>
                <c:pt idx="2387">
                  <c:v>0.96974623734229404</c:v>
                </c:pt>
                <c:pt idx="2388">
                  <c:v>0.96974623734229404</c:v>
                </c:pt>
                <c:pt idx="2389">
                  <c:v>0.96974623734229404</c:v>
                </c:pt>
                <c:pt idx="2390">
                  <c:v>0.96974623734229404</c:v>
                </c:pt>
                <c:pt idx="2391">
                  <c:v>0.96974623734229404</c:v>
                </c:pt>
                <c:pt idx="2392">
                  <c:v>0.96974623734229404</c:v>
                </c:pt>
                <c:pt idx="2393">
                  <c:v>0.96974623734229404</c:v>
                </c:pt>
                <c:pt idx="2394">
                  <c:v>0.96974623734229404</c:v>
                </c:pt>
                <c:pt idx="2395">
                  <c:v>0.96974623734229404</c:v>
                </c:pt>
                <c:pt idx="2396">
                  <c:v>0.96974623734229404</c:v>
                </c:pt>
                <c:pt idx="2397">
                  <c:v>0.96974623734229404</c:v>
                </c:pt>
                <c:pt idx="2398">
                  <c:v>0.96974623734229404</c:v>
                </c:pt>
                <c:pt idx="2399">
                  <c:v>0.96974623734229404</c:v>
                </c:pt>
                <c:pt idx="2400">
                  <c:v>0.96974623734229404</c:v>
                </c:pt>
                <c:pt idx="2401">
                  <c:v>0.96974623734229404</c:v>
                </c:pt>
                <c:pt idx="2402">
                  <c:v>0.96974623734229404</c:v>
                </c:pt>
                <c:pt idx="2403">
                  <c:v>0.96974623734229404</c:v>
                </c:pt>
                <c:pt idx="2404">
                  <c:v>0.96974623734229404</c:v>
                </c:pt>
                <c:pt idx="2405">
                  <c:v>0.96974623734229404</c:v>
                </c:pt>
                <c:pt idx="2406">
                  <c:v>0.96974623734229404</c:v>
                </c:pt>
                <c:pt idx="2407">
                  <c:v>0.96974623734229404</c:v>
                </c:pt>
                <c:pt idx="2408">
                  <c:v>0.96974623734229404</c:v>
                </c:pt>
                <c:pt idx="2409">
                  <c:v>0.96974623734229404</c:v>
                </c:pt>
                <c:pt idx="2410">
                  <c:v>0.96974623734229404</c:v>
                </c:pt>
                <c:pt idx="2411">
                  <c:v>0.96974623734229404</c:v>
                </c:pt>
                <c:pt idx="2412">
                  <c:v>0.96974623734229404</c:v>
                </c:pt>
                <c:pt idx="2413">
                  <c:v>0.96974623734229404</c:v>
                </c:pt>
                <c:pt idx="2414">
                  <c:v>0.96974623734229404</c:v>
                </c:pt>
                <c:pt idx="2415">
                  <c:v>0.96974623734229404</c:v>
                </c:pt>
                <c:pt idx="2416">
                  <c:v>0.96974623734229404</c:v>
                </c:pt>
                <c:pt idx="2417">
                  <c:v>0.96974623734229404</c:v>
                </c:pt>
                <c:pt idx="2418">
                  <c:v>0.96974623734229404</c:v>
                </c:pt>
                <c:pt idx="2419">
                  <c:v>0.96974623734229404</c:v>
                </c:pt>
                <c:pt idx="2420">
                  <c:v>0.96974623734229404</c:v>
                </c:pt>
                <c:pt idx="2421">
                  <c:v>0.96974623734229404</c:v>
                </c:pt>
                <c:pt idx="2422">
                  <c:v>0.96974623734229404</c:v>
                </c:pt>
                <c:pt idx="2423">
                  <c:v>0.96974623734229404</c:v>
                </c:pt>
                <c:pt idx="2424">
                  <c:v>0.96974623734229404</c:v>
                </c:pt>
                <c:pt idx="2425">
                  <c:v>0.96974623734229404</c:v>
                </c:pt>
                <c:pt idx="2426">
                  <c:v>0.96974623734229404</c:v>
                </c:pt>
                <c:pt idx="2427">
                  <c:v>0.96974623734229404</c:v>
                </c:pt>
                <c:pt idx="2428">
                  <c:v>0.96974623734229404</c:v>
                </c:pt>
                <c:pt idx="2429">
                  <c:v>0.96974623734229404</c:v>
                </c:pt>
                <c:pt idx="2430">
                  <c:v>0.96974623734229404</c:v>
                </c:pt>
                <c:pt idx="2431">
                  <c:v>0.96974623734229404</c:v>
                </c:pt>
                <c:pt idx="2432">
                  <c:v>0.96974623734229404</c:v>
                </c:pt>
                <c:pt idx="2433">
                  <c:v>0.96974623734229404</c:v>
                </c:pt>
                <c:pt idx="2434">
                  <c:v>0.96974623734229404</c:v>
                </c:pt>
                <c:pt idx="2435">
                  <c:v>0.96974623734229404</c:v>
                </c:pt>
                <c:pt idx="2436">
                  <c:v>0.96974623734229404</c:v>
                </c:pt>
                <c:pt idx="2437">
                  <c:v>0.96974623734229404</c:v>
                </c:pt>
                <c:pt idx="2438">
                  <c:v>0.96974623734229404</c:v>
                </c:pt>
                <c:pt idx="2439">
                  <c:v>0.96974623734229404</c:v>
                </c:pt>
                <c:pt idx="2440">
                  <c:v>0.96974623734229404</c:v>
                </c:pt>
                <c:pt idx="2441">
                  <c:v>0.96974623734229404</c:v>
                </c:pt>
                <c:pt idx="2442">
                  <c:v>0.96974623734229404</c:v>
                </c:pt>
                <c:pt idx="2443">
                  <c:v>0.96974623734229404</c:v>
                </c:pt>
                <c:pt idx="2444">
                  <c:v>0.96974623734229404</c:v>
                </c:pt>
                <c:pt idx="2445">
                  <c:v>0.96974623734229404</c:v>
                </c:pt>
                <c:pt idx="2446">
                  <c:v>0.96974623734229404</c:v>
                </c:pt>
                <c:pt idx="2447">
                  <c:v>0.96974623734229404</c:v>
                </c:pt>
                <c:pt idx="2448">
                  <c:v>0.96974623734229404</c:v>
                </c:pt>
                <c:pt idx="2449">
                  <c:v>0.96974623734229404</c:v>
                </c:pt>
                <c:pt idx="2450">
                  <c:v>0.96974623734229404</c:v>
                </c:pt>
                <c:pt idx="2451">
                  <c:v>0.96974623734229404</c:v>
                </c:pt>
                <c:pt idx="2452">
                  <c:v>0.96974623734229404</c:v>
                </c:pt>
                <c:pt idx="2453">
                  <c:v>0.96974623734229404</c:v>
                </c:pt>
                <c:pt idx="2454">
                  <c:v>0.96974623734229404</c:v>
                </c:pt>
                <c:pt idx="2455">
                  <c:v>0.96974623734229404</c:v>
                </c:pt>
                <c:pt idx="2456">
                  <c:v>0.96974623734229404</c:v>
                </c:pt>
                <c:pt idx="2457">
                  <c:v>0.96974623734229404</c:v>
                </c:pt>
                <c:pt idx="2458">
                  <c:v>0.96974623734229404</c:v>
                </c:pt>
                <c:pt idx="2459">
                  <c:v>0.96974623734229404</c:v>
                </c:pt>
                <c:pt idx="2460">
                  <c:v>0.96974623734229404</c:v>
                </c:pt>
                <c:pt idx="2461">
                  <c:v>0.96974623734229404</c:v>
                </c:pt>
                <c:pt idx="2462">
                  <c:v>0.96974623734229404</c:v>
                </c:pt>
                <c:pt idx="2463">
                  <c:v>0.96974623734229404</c:v>
                </c:pt>
                <c:pt idx="2464">
                  <c:v>0.96974623734229404</c:v>
                </c:pt>
                <c:pt idx="2465">
                  <c:v>0.96974623734229404</c:v>
                </c:pt>
                <c:pt idx="2466">
                  <c:v>0.96974623734229404</c:v>
                </c:pt>
                <c:pt idx="2467">
                  <c:v>0.96974623734229404</c:v>
                </c:pt>
                <c:pt idx="2468">
                  <c:v>0.96974623734229404</c:v>
                </c:pt>
                <c:pt idx="2469">
                  <c:v>0.96974623734229404</c:v>
                </c:pt>
                <c:pt idx="2470">
                  <c:v>0.96974623734229404</c:v>
                </c:pt>
                <c:pt idx="2471">
                  <c:v>0.96974623734229404</c:v>
                </c:pt>
                <c:pt idx="2472">
                  <c:v>0.96974623734229404</c:v>
                </c:pt>
                <c:pt idx="2473">
                  <c:v>0.96974623734229404</c:v>
                </c:pt>
                <c:pt idx="2474">
                  <c:v>0.96974623734229404</c:v>
                </c:pt>
                <c:pt idx="2475">
                  <c:v>0.96974623734229404</c:v>
                </c:pt>
                <c:pt idx="2476">
                  <c:v>0.96974623734229404</c:v>
                </c:pt>
                <c:pt idx="2477">
                  <c:v>0.96974623734229404</c:v>
                </c:pt>
                <c:pt idx="2478">
                  <c:v>0.96974623734229404</c:v>
                </c:pt>
                <c:pt idx="2479">
                  <c:v>0.96974623734229404</c:v>
                </c:pt>
                <c:pt idx="2480">
                  <c:v>0.96974623734229404</c:v>
                </c:pt>
                <c:pt idx="2481">
                  <c:v>0.96974623734229404</c:v>
                </c:pt>
                <c:pt idx="2482">
                  <c:v>0.96974623734229404</c:v>
                </c:pt>
                <c:pt idx="2483">
                  <c:v>0.96974623734229404</c:v>
                </c:pt>
                <c:pt idx="2484">
                  <c:v>0.96974623734229404</c:v>
                </c:pt>
                <c:pt idx="2485">
                  <c:v>0.96974623734229404</c:v>
                </c:pt>
                <c:pt idx="2486">
                  <c:v>0.96974623734229404</c:v>
                </c:pt>
                <c:pt idx="2487">
                  <c:v>0.96974623734229404</c:v>
                </c:pt>
                <c:pt idx="2488">
                  <c:v>0.96974623734229404</c:v>
                </c:pt>
                <c:pt idx="2489">
                  <c:v>0.96974623734229404</c:v>
                </c:pt>
                <c:pt idx="2490">
                  <c:v>0.96974623734229404</c:v>
                </c:pt>
                <c:pt idx="2491">
                  <c:v>0.96974623734229404</c:v>
                </c:pt>
                <c:pt idx="2492">
                  <c:v>0.96974623734229404</c:v>
                </c:pt>
                <c:pt idx="2493">
                  <c:v>0.96974623734229404</c:v>
                </c:pt>
                <c:pt idx="2494">
                  <c:v>0.96974623734229404</c:v>
                </c:pt>
                <c:pt idx="2495">
                  <c:v>0.96974623734229404</c:v>
                </c:pt>
                <c:pt idx="2496">
                  <c:v>0.96974623734229404</c:v>
                </c:pt>
                <c:pt idx="2497">
                  <c:v>0.96974623734229404</c:v>
                </c:pt>
                <c:pt idx="2498">
                  <c:v>0.96974623734229404</c:v>
                </c:pt>
                <c:pt idx="2499">
                  <c:v>0.96974623734229404</c:v>
                </c:pt>
                <c:pt idx="2500">
                  <c:v>0.96974623734229404</c:v>
                </c:pt>
                <c:pt idx="2501">
                  <c:v>0.96974623734229404</c:v>
                </c:pt>
                <c:pt idx="2502">
                  <c:v>0.96974623734229404</c:v>
                </c:pt>
                <c:pt idx="2503">
                  <c:v>0.96974623734229404</c:v>
                </c:pt>
                <c:pt idx="2504">
                  <c:v>0.96974623734229404</c:v>
                </c:pt>
                <c:pt idx="2505">
                  <c:v>0.96974623734229404</c:v>
                </c:pt>
                <c:pt idx="2506">
                  <c:v>0.96974623734229404</c:v>
                </c:pt>
                <c:pt idx="2507">
                  <c:v>0.96974623734229404</c:v>
                </c:pt>
                <c:pt idx="2508">
                  <c:v>0.96974623734229404</c:v>
                </c:pt>
                <c:pt idx="2509">
                  <c:v>0.96974623734229404</c:v>
                </c:pt>
                <c:pt idx="2510">
                  <c:v>0.96974623734229404</c:v>
                </c:pt>
                <c:pt idx="2511">
                  <c:v>0.96974623734229404</c:v>
                </c:pt>
                <c:pt idx="2512">
                  <c:v>0.96974623734229404</c:v>
                </c:pt>
                <c:pt idx="2513">
                  <c:v>0.96974623734229404</c:v>
                </c:pt>
                <c:pt idx="2514">
                  <c:v>0.96974623734229404</c:v>
                </c:pt>
                <c:pt idx="2515">
                  <c:v>0.96974623734229404</c:v>
                </c:pt>
                <c:pt idx="2516">
                  <c:v>0.96974623734229404</c:v>
                </c:pt>
                <c:pt idx="2517">
                  <c:v>0.96974623734229404</c:v>
                </c:pt>
                <c:pt idx="2518">
                  <c:v>0.96974623734229404</c:v>
                </c:pt>
                <c:pt idx="2519">
                  <c:v>0.96974623734229404</c:v>
                </c:pt>
                <c:pt idx="2520">
                  <c:v>0.96974623734229404</c:v>
                </c:pt>
                <c:pt idx="2521">
                  <c:v>0.96974623734229404</c:v>
                </c:pt>
                <c:pt idx="2522">
                  <c:v>0.96974623734229404</c:v>
                </c:pt>
                <c:pt idx="2523">
                  <c:v>0.96974623734229404</c:v>
                </c:pt>
                <c:pt idx="2524">
                  <c:v>0.96974623734229404</c:v>
                </c:pt>
                <c:pt idx="2525">
                  <c:v>0.96974623734229404</c:v>
                </c:pt>
                <c:pt idx="2526">
                  <c:v>0.96974623734229404</c:v>
                </c:pt>
                <c:pt idx="2527">
                  <c:v>0.96974623734229404</c:v>
                </c:pt>
                <c:pt idx="2528">
                  <c:v>0.96974623734229404</c:v>
                </c:pt>
                <c:pt idx="2529">
                  <c:v>0.96974623734229404</c:v>
                </c:pt>
                <c:pt idx="2530">
                  <c:v>0.96974623734229404</c:v>
                </c:pt>
                <c:pt idx="2531">
                  <c:v>0.96974623734229404</c:v>
                </c:pt>
                <c:pt idx="2532">
                  <c:v>0.96974623734229404</c:v>
                </c:pt>
                <c:pt idx="2533">
                  <c:v>0.96974623734229404</c:v>
                </c:pt>
                <c:pt idx="2534">
                  <c:v>0.96974623734229404</c:v>
                </c:pt>
                <c:pt idx="2535">
                  <c:v>0.96974623734229404</c:v>
                </c:pt>
                <c:pt idx="2536">
                  <c:v>0.96974623734229404</c:v>
                </c:pt>
                <c:pt idx="2537">
                  <c:v>0.96974623734229404</c:v>
                </c:pt>
                <c:pt idx="2538">
                  <c:v>0.96974623734229404</c:v>
                </c:pt>
                <c:pt idx="2539">
                  <c:v>0.96974623734229404</c:v>
                </c:pt>
                <c:pt idx="2540">
                  <c:v>0.96974623734229404</c:v>
                </c:pt>
                <c:pt idx="2541">
                  <c:v>0.96974623734229404</c:v>
                </c:pt>
                <c:pt idx="2542">
                  <c:v>0.96974623734229404</c:v>
                </c:pt>
                <c:pt idx="2543">
                  <c:v>0.96974623734229404</c:v>
                </c:pt>
                <c:pt idx="2544">
                  <c:v>0.96974623734229404</c:v>
                </c:pt>
                <c:pt idx="2545">
                  <c:v>0.96974623734229404</c:v>
                </c:pt>
                <c:pt idx="2546">
                  <c:v>0.96974623734229404</c:v>
                </c:pt>
                <c:pt idx="2547">
                  <c:v>0.96974623734229404</c:v>
                </c:pt>
                <c:pt idx="2548">
                  <c:v>0.96974623734229404</c:v>
                </c:pt>
                <c:pt idx="2549">
                  <c:v>0.96974623734229404</c:v>
                </c:pt>
                <c:pt idx="2550">
                  <c:v>0.96974623734229404</c:v>
                </c:pt>
                <c:pt idx="2551">
                  <c:v>0.96974623734229404</c:v>
                </c:pt>
                <c:pt idx="2552">
                  <c:v>0.96974623734229404</c:v>
                </c:pt>
                <c:pt idx="2553">
                  <c:v>0.96974623734229404</c:v>
                </c:pt>
                <c:pt idx="2554">
                  <c:v>0.96974623734229404</c:v>
                </c:pt>
                <c:pt idx="2555">
                  <c:v>0.96974623734229404</c:v>
                </c:pt>
                <c:pt idx="2556">
                  <c:v>0.96974623734229404</c:v>
                </c:pt>
                <c:pt idx="2557">
                  <c:v>0.96974623734229404</c:v>
                </c:pt>
                <c:pt idx="2558">
                  <c:v>0.96974623734229404</c:v>
                </c:pt>
                <c:pt idx="2559">
                  <c:v>0.96974623734229404</c:v>
                </c:pt>
                <c:pt idx="2560">
                  <c:v>0.96974623734229404</c:v>
                </c:pt>
                <c:pt idx="2561">
                  <c:v>0.96974623734229404</c:v>
                </c:pt>
                <c:pt idx="2562">
                  <c:v>0.96974623734229404</c:v>
                </c:pt>
                <c:pt idx="2563">
                  <c:v>0.96974623734229404</c:v>
                </c:pt>
                <c:pt idx="2564">
                  <c:v>0.96974623734229404</c:v>
                </c:pt>
                <c:pt idx="2565">
                  <c:v>0.96974623734229404</c:v>
                </c:pt>
                <c:pt idx="2566">
                  <c:v>0.96974623734229404</c:v>
                </c:pt>
                <c:pt idx="2567">
                  <c:v>0.96974623734229404</c:v>
                </c:pt>
                <c:pt idx="2568">
                  <c:v>0.96974623734229404</c:v>
                </c:pt>
                <c:pt idx="2569">
                  <c:v>0.96974623734229404</c:v>
                </c:pt>
                <c:pt idx="2570">
                  <c:v>0.96974623734229404</c:v>
                </c:pt>
                <c:pt idx="2571">
                  <c:v>0.96974623734229404</c:v>
                </c:pt>
                <c:pt idx="2572">
                  <c:v>0.96974623734229404</c:v>
                </c:pt>
                <c:pt idx="2573">
                  <c:v>0.96974623734229404</c:v>
                </c:pt>
                <c:pt idx="2574">
                  <c:v>0.96974623734229404</c:v>
                </c:pt>
                <c:pt idx="2575">
                  <c:v>0.96974623734229404</c:v>
                </c:pt>
                <c:pt idx="2576">
                  <c:v>0.96974623734229404</c:v>
                </c:pt>
                <c:pt idx="2577">
                  <c:v>0.96974623734229404</c:v>
                </c:pt>
                <c:pt idx="2578">
                  <c:v>0.96974623734229404</c:v>
                </c:pt>
                <c:pt idx="2579">
                  <c:v>0.96974623734229404</c:v>
                </c:pt>
                <c:pt idx="2580">
                  <c:v>0.96974623734229404</c:v>
                </c:pt>
                <c:pt idx="2581">
                  <c:v>0.96974623734229404</c:v>
                </c:pt>
                <c:pt idx="2582">
                  <c:v>0.96974623734229404</c:v>
                </c:pt>
                <c:pt idx="2583">
                  <c:v>0.96974623734229404</c:v>
                </c:pt>
                <c:pt idx="2584">
                  <c:v>0.96974623734229404</c:v>
                </c:pt>
                <c:pt idx="2585">
                  <c:v>0.96974623734229404</c:v>
                </c:pt>
                <c:pt idx="2586">
                  <c:v>0.96974623734229404</c:v>
                </c:pt>
                <c:pt idx="2587">
                  <c:v>0.96974623734229404</c:v>
                </c:pt>
                <c:pt idx="2588">
                  <c:v>0.96974623734229404</c:v>
                </c:pt>
                <c:pt idx="2589">
                  <c:v>0.96974623734229404</c:v>
                </c:pt>
                <c:pt idx="2590">
                  <c:v>0.96974623734229404</c:v>
                </c:pt>
                <c:pt idx="2591">
                  <c:v>0.96974623734229404</c:v>
                </c:pt>
                <c:pt idx="2592">
                  <c:v>0.96974623734229404</c:v>
                </c:pt>
                <c:pt idx="2593">
                  <c:v>0.96974623734229404</c:v>
                </c:pt>
                <c:pt idx="2594">
                  <c:v>0.96974623734229404</c:v>
                </c:pt>
                <c:pt idx="2595">
                  <c:v>0.96974623734229404</c:v>
                </c:pt>
                <c:pt idx="2596">
                  <c:v>0.96974623734229404</c:v>
                </c:pt>
                <c:pt idx="2597">
                  <c:v>0.96974623734229404</c:v>
                </c:pt>
                <c:pt idx="2598">
                  <c:v>0.96974623734229404</c:v>
                </c:pt>
                <c:pt idx="2599">
                  <c:v>0.96974623734229404</c:v>
                </c:pt>
                <c:pt idx="2600">
                  <c:v>0.96974623734229404</c:v>
                </c:pt>
                <c:pt idx="2601">
                  <c:v>0.96974623734229404</c:v>
                </c:pt>
                <c:pt idx="2602">
                  <c:v>0.96974623734229404</c:v>
                </c:pt>
                <c:pt idx="2603">
                  <c:v>0.96974623734229404</c:v>
                </c:pt>
                <c:pt idx="2604">
                  <c:v>0.96974623734229404</c:v>
                </c:pt>
                <c:pt idx="2605">
                  <c:v>0.96974623734229404</c:v>
                </c:pt>
                <c:pt idx="2606">
                  <c:v>0.96974623734229404</c:v>
                </c:pt>
                <c:pt idx="2607">
                  <c:v>0.96974623734229404</c:v>
                </c:pt>
                <c:pt idx="2608">
                  <c:v>0.96974623734229404</c:v>
                </c:pt>
                <c:pt idx="2609">
                  <c:v>0.96974623734229404</c:v>
                </c:pt>
                <c:pt idx="2610">
                  <c:v>0.96974623734229404</c:v>
                </c:pt>
                <c:pt idx="2611">
                  <c:v>0.96974623734229404</c:v>
                </c:pt>
                <c:pt idx="2612">
                  <c:v>0.96974623734229404</c:v>
                </c:pt>
                <c:pt idx="2613">
                  <c:v>0.96974623734229404</c:v>
                </c:pt>
                <c:pt idx="2614">
                  <c:v>0.96974623734229404</c:v>
                </c:pt>
                <c:pt idx="2615">
                  <c:v>0.96974623734229404</c:v>
                </c:pt>
                <c:pt idx="2616">
                  <c:v>0.96974623734229404</c:v>
                </c:pt>
                <c:pt idx="2617">
                  <c:v>0.96974623734229404</c:v>
                </c:pt>
                <c:pt idx="2618">
                  <c:v>0.96974623734229404</c:v>
                </c:pt>
                <c:pt idx="2619">
                  <c:v>0.96974623734229404</c:v>
                </c:pt>
                <c:pt idx="2620">
                  <c:v>0.96974623734229404</c:v>
                </c:pt>
                <c:pt idx="2621">
                  <c:v>0.96974623734229404</c:v>
                </c:pt>
                <c:pt idx="2622">
                  <c:v>0.96974623734229404</c:v>
                </c:pt>
                <c:pt idx="2623">
                  <c:v>0.96974623734229404</c:v>
                </c:pt>
                <c:pt idx="2624">
                  <c:v>0.96974623734229404</c:v>
                </c:pt>
                <c:pt idx="2625">
                  <c:v>0.96974623734229404</c:v>
                </c:pt>
                <c:pt idx="2626">
                  <c:v>0.96974623734229404</c:v>
                </c:pt>
                <c:pt idx="2627">
                  <c:v>0.96974623734229404</c:v>
                </c:pt>
                <c:pt idx="2628">
                  <c:v>0.96974623734229404</c:v>
                </c:pt>
                <c:pt idx="2629">
                  <c:v>0.96974623734229404</c:v>
                </c:pt>
                <c:pt idx="2630">
                  <c:v>0.96974623734229404</c:v>
                </c:pt>
                <c:pt idx="2631">
                  <c:v>0.96974623734229404</c:v>
                </c:pt>
                <c:pt idx="2632">
                  <c:v>0.96974623734229404</c:v>
                </c:pt>
                <c:pt idx="2633">
                  <c:v>0.96974623734229404</c:v>
                </c:pt>
                <c:pt idx="2634">
                  <c:v>0.96974623734229404</c:v>
                </c:pt>
                <c:pt idx="2635">
                  <c:v>0.96974623734229404</c:v>
                </c:pt>
                <c:pt idx="2636">
                  <c:v>0.96974623734229404</c:v>
                </c:pt>
                <c:pt idx="2637">
                  <c:v>0.96974623734229404</c:v>
                </c:pt>
                <c:pt idx="2638">
                  <c:v>0.96974623734229404</c:v>
                </c:pt>
                <c:pt idx="2639">
                  <c:v>0.96974623734229404</c:v>
                </c:pt>
                <c:pt idx="2640">
                  <c:v>0.96974623734229404</c:v>
                </c:pt>
                <c:pt idx="2641">
                  <c:v>0.96974623734229404</c:v>
                </c:pt>
                <c:pt idx="2642">
                  <c:v>0.96974623734229404</c:v>
                </c:pt>
                <c:pt idx="2643">
                  <c:v>0.96974623734229404</c:v>
                </c:pt>
                <c:pt idx="2644">
                  <c:v>0.96974623734229404</c:v>
                </c:pt>
                <c:pt idx="2645">
                  <c:v>0.96974623734229404</c:v>
                </c:pt>
                <c:pt idx="2646">
                  <c:v>0.96974623734229404</c:v>
                </c:pt>
                <c:pt idx="2647">
                  <c:v>0.96974623734229404</c:v>
                </c:pt>
                <c:pt idx="2648">
                  <c:v>0.96974623734229404</c:v>
                </c:pt>
                <c:pt idx="2649">
                  <c:v>0.96974623734229404</c:v>
                </c:pt>
                <c:pt idx="2650">
                  <c:v>0.96974623734229404</c:v>
                </c:pt>
                <c:pt idx="2651">
                  <c:v>0.96974623734229404</c:v>
                </c:pt>
                <c:pt idx="2652">
                  <c:v>0.96974623734229404</c:v>
                </c:pt>
                <c:pt idx="2653">
                  <c:v>0.96974623734229404</c:v>
                </c:pt>
                <c:pt idx="2654">
                  <c:v>0.96974623734229404</c:v>
                </c:pt>
                <c:pt idx="2655">
                  <c:v>0.96974623734229404</c:v>
                </c:pt>
                <c:pt idx="2656">
                  <c:v>0.96974623734229404</c:v>
                </c:pt>
                <c:pt idx="2657">
                  <c:v>0.96974623734229404</c:v>
                </c:pt>
                <c:pt idx="2658">
                  <c:v>0.96974623734229404</c:v>
                </c:pt>
                <c:pt idx="2659">
                  <c:v>0.96974623734229404</c:v>
                </c:pt>
                <c:pt idx="2660">
                  <c:v>0.96974623734229404</c:v>
                </c:pt>
                <c:pt idx="2661">
                  <c:v>0.96974623734229404</c:v>
                </c:pt>
                <c:pt idx="2662">
                  <c:v>0.96974623734229404</c:v>
                </c:pt>
                <c:pt idx="2663">
                  <c:v>0.96974623734229404</c:v>
                </c:pt>
                <c:pt idx="2664">
                  <c:v>0.96974623734229404</c:v>
                </c:pt>
                <c:pt idx="2665">
                  <c:v>0.96974623734229404</c:v>
                </c:pt>
                <c:pt idx="2666">
                  <c:v>0.96974623734229404</c:v>
                </c:pt>
                <c:pt idx="2667">
                  <c:v>0.96974623734229404</c:v>
                </c:pt>
                <c:pt idx="2668">
                  <c:v>0.96974623734229404</c:v>
                </c:pt>
                <c:pt idx="2669">
                  <c:v>0.96974623734229404</c:v>
                </c:pt>
                <c:pt idx="2670">
                  <c:v>0.96974623734229404</c:v>
                </c:pt>
                <c:pt idx="2671">
                  <c:v>0.96974623734229404</c:v>
                </c:pt>
                <c:pt idx="2672">
                  <c:v>0.96974623734229404</c:v>
                </c:pt>
                <c:pt idx="2673">
                  <c:v>0.96974623734229404</c:v>
                </c:pt>
                <c:pt idx="2674">
                  <c:v>0.96974623734229404</c:v>
                </c:pt>
                <c:pt idx="2675">
                  <c:v>0.96974623734229404</c:v>
                </c:pt>
                <c:pt idx="2676">
                  <c:v>0.96974623734229404</c:v>
                </c:pt>
                <c:pt idx="2677">
                  <c:v>0.96974623734229404</c:v>
                </c:pt>
                <c:pt idx="2678">
                  <c:v>0.96974623734229404</c:v>
                </c:pt>
                <c:pt idx="2679">
                  <c:v>0.96974623734229404</c:v>
                </c:pt>
                <c:pt idx="2680">
                  <c:v>0.96974623734229404</c:v>
                </c:pt>
                <c:pt idx="2681">
                  <c:v>0.96974623734229404</c:v>
                </c:pt>
                <c:pt idx="2682">
                  <c:v>0.96974623734229404</c:v>
                </c:pt>
                <c:pt idx="2683">
                  <c:v>0.96974623734229404</c:v>
                </c:pt>
                <c:pt idx="2684">
                  <c:v>0.96974623734229404</c:v>
                </c:pt>
                <c:pt idx="2685">
                  <c:v>0.96974623734229404</c:v>
                </c:pt>
                <c:pt idx="2686">
                  <c:v>0.96974623734229404</c:v>
                </c:pt>
                <c:pt idx="2687">
                  <c:v>0.96974623734229404</c:v>
                </c:pt>
                <c:pt idx="2688">
                  <c:v>0.96974623734229404</c:v>
                </c:pt>
                <c:pt idx="2689">
                  <c:v>0.96974623734229404</c:v>
                </c:pt>
                <c:pt idx="2690">
                  <c:v>0.96974623734229404</c:v>
                </c:pt>
                <c:pt idx="2691">
                  <c:v>0.96974623734229404</c:v>
                </c:pt>
                <c:pt idx="2692">
                  <c:v>0.96974623734229404</c:v>
                </c:pt>
                <c:pt idx="2693">
                  <c:v>0.96974623734229404</c:v>
                </c:pt>
                <c:pt idx="2694">
                  <c:v>0.96974623734229404</c:v>
                </c:pt>
                <c:pt idx="2695">
                  <c:v>0.96974623734229404</c:v>
                </c:pt>
                <c:pt idx="2696">
                  <c:v>0.96974623734229404</c:v>
                </c:pt>
                <c:pt idx="2697">
                  <c:v>0.96974623734229404</c:v>
                </c:pt>
                <c:pt idx="2698">
                  <c:v>0.96974623734229404</c:v>
                </c:pt>
                <c:pt idx="2699">
                  <c:v>0.96974623734229404</c:v>
                </c:pt>
                <c:pt idx="2700">
                  <c:v>0.96974623734229404</c:v>
                </c:pt>
                <c:pt idx="2701">
                  <c:v>0.96974623734229404</c:v>
                </c:pt>
                <c:pt idx="2702">
                  <c:v>0.96974623734229404</c:v>
                </c:pt>
                <c:pt idx="2703">
                  <c:v>0.96974623734229404</c:v>
                </c:pt>
                <c:pt idx="2704">
                  <c:v>0.96974623734229404</c:v>
                </c:pt>
                <c:pt idx="2705">
                  <c:v>0.96974623734229404</c:v>
                </c:pt>
                <c:pt idx="2706">
                  <c:v>0.96974623734229404</c:v>
                </c:pt>
                <c:pt idx="2707">
                  <c:v>0.96974623734229404</c:v>
                </c:pt>
                <c:pt idx="2708">
                  <c:v>0.96974623734229404</c:v>
                </c:pt>
                <c:pt idx="2709">
                  <c:v>0.96974623734229404</c:v>
                </c:pt>
                <c:pt idx="2710">
                  <c:v>0.96974623734229404</c:v>
                </c:pt>
                <c:pt idx="2711">
                  <c:v>0.96974623734229404</c:v>
                </c:pt>
                <c:pt idx="2712">
                  <c:v>0.96974623734229404</c:v>
                </c:pt>
                <c:pt idx="2713">
                  <c:v>0.96974623734229404</c:v>
                </c:pt>
                <c:pt idx="2714">
                  <c:v>0.96974623734229404</c:v>
                </c:pt>
                <c:pt idx="2715">
                  <c:v>0.96974623734229404</c:v>
                </c:pt>
                <c:pt idx="2716">
                  <c:v>0.96974623734229404</c:v>
                </c:pt>
                <c:pt idx="2717">
                  <c:v>0.96974623734229404</c:v>
                </c:pt>
                <c:pt idx="2718">
                  <c:v>0.96974623734229404</c:v>
                </c:pt>
                <c:pt idx="2719">
                  <c:v>0.96974623734229404</c:v>
                </c:pt>
                <c:pt idx="2720">
                  <c:v>0.96974623734229404</c:v>
                </c:pt>
                <c:pt idx="2721">
                  <c:v>0.96974623734229404</c:v>
                </c:pt>
                <c:pt idx="2722">
                  <c:v>0.96974623734229404</c:v>
                </c:pt>
                <c:pt idx="2723">
                  <c:v>0.96974623734229404</c:v>
                </c:pt>
                <c:pt idx="2724">
                  <c:v>0.96974623734229404</c:v>
                </c:pt>
                <c:pt idx="2725">
                  <c:v>0.96974623734229404</c:v>
                </c:pt>
                <c:pt idx="2726">
                  <c:v>0.96974623734229404</c:v>
                </c:pt>
                <c:pt idx="2727">
                  <c:v>0.96974623734229404</c:v>
                </c:pt>
                <c:pt idx="2728">
                  <c:v>0.96974623734229404</c:v>
                </c:pt>
                <c:pt idx="2729">
                  <c:v>0.96974623734229404</c:v>
                </c:pt>
                <c:pt idx="2730">
                  <c:v>0.96974623734229404</c:v>
                </c:pt>
                <c:pt idx="2731">
                  <c:v>0.96974623734229404</c:v>
                </c:pt>
                <c:pt idx="2732">
                  <c:v>0.96974623734229404</c:v>
                </c:pt>
                <c:pt idx="2733">
                  <c:v>0.96974623734229404</c:v>
                </c:pt>
                <c:pt idx="2734">
                  <c:v>0.96974623734229404</c:v>
                </c:pt>
                <c:pt idx="2735">
                  <c:v>0.96974623734229404</c:v>
                </c:pt>
                <c:pt idx="2736">
                  <c:v>0.96974623734229404</c:v>
                </c:pt>
                <c:pt idx="2737">
                  <c:v>0.96974623734229404</c:v>
                </c:pt>
                <c:pt idx="2738">
                  <c:v>0.96974623734229404</c:v>
                </c:pt>
                <c:pt idx="2739">
                  <c:v>0.96974623734229404</c:v>
                </c:pt>
                <c:pt idx="2740">
                  <c:v>0.96974623734229404</c:v>
                </c:pt>
                <c:pt idx="2741">
                  <c:v>0.96974623734229404</c:v>
                </c:pt>
                <c:pt idx="2742">
                  <c:v>0.96974623734229404</c:v>
                </c:pt>
                <c:pt idx="2743">
                  <c:v>0.96974623734229404</c:v>
                </c:pt>
                <c:pt idx="2744">
                  <c:v>0.96974623734229404</c:v>
                </c:pt>
                <c:pt idx="2745">
                  <c:v>0.96974623734229404</c:v>
                </c:pt>
                <c:pt idx="2746">
                  <c:v>0.96974623734229404</c:v>
                </c:pt>
                <c:pt idx="2747">
                  <c:v>0.96974623734229404</c:v>
                </c:pt>
                <c:pt idx="2748">
                  <c:v>0.96974623734229404</c:v>
                </c:pt>
                <c:pt idx="2749">
                  <c:v>0.96974623734229404</c:v>
                </c:pt>
                <c:pt idx="2750">
                  <c:v>0.96974623734229404</c:v>
                </c:pt>
                <c:pt idx="2751">
                  <c:v>0.96974623734229404</c:v>
                </c:pt>
                <c:pt idx="2752">
                  <c:v>0.96974623734229404</c:v>
                </c:pt>
                <c:pt idx="2753">
                  <c:v>0.96974623734229404</c:v>
                </c:pt>
                <c:pt idx="2754">
                  <c:v>0.96974623734229404</c:v>
                </c:pt>
                <c:pt idx="2755">
                  <c:v>0.96974623734229404</c:v>
                </c:pt>
                <c:pt idx="2756">
                  <c:v>0.96974623734229404</c:v>
                </c:pt>
                <c:pt idx="2757">
                  <c:v>0.96974623734229404</c:v>
                </c:pt>
                <c:pt idx="2758">
                  <c:v>0.96974623734229404</c:v>
                </c:pt>
                <c:pt idx="2759">
                  <c:v>0.96974623734229404</c:v>
                </c:pt>
                <c:pt idx="2760">
                  <c:v>0.96974623734229404</c:v>
                </c:pt>
                <c:pt idx="2761">
                  <c:v>0.96974623734229404</c:v>
                </c:pt>
                <c:pt idx="2762">
                  <c:v>0.96974623734229404</c:v>
                </c:pt>
                <c:pt idx="2763">
                  <c:v>0.96974623734229404</c:v>
                </c:pt>
                <c:pt idx="2764">
                  <c:v>0.96974623734229404</c:v>
                </c:pt>
                <c:pt idx="2765">
                  <c:v>0.96974623734229404</c:v>
                </c:pt>
                <c:pt idx="2766">
                  <c:v>0.96974623734229404</c:v>
                </c:pt>
                <c:pt idx="2767">
                  <c:v>0.96974623734229404</c:v>
                </c:pt>
                <c:pt idx="2768">
                  <c:v>0.96974623734229404</c:v>
                </c:pt>
                <c:pt idx="2769">
                  <c:v>0.96974623734229404</c:v>
                </c:pt>
                <c:pt idx="2770">
                  <c:v>0.96974623734229404</c:v>
                </c:pt>
                <c:pt idx="2771">
                  <c:v>0.96974623734229404</c:v>
                </c:pt>
                <c:pt idx="2772">
                  <c:v>0.96974623734229404</c:v>
                </c:pt>
                <c:pt idx="2773">
                  <c:v>0.96974623734229404</c:v>
                </c:pt>
                <c:pt idx="2774">
                  <c:v>0.96974623734229404</c:v>
                </c:pt>
                <c:pt idx="2775">
                  <c:v>0.96974623734229404</c:v>
                </c:pt>
                <c:pt idx="2776">
                  <c:v>0.96974623734229404</c:v>
                </c:pt>
                <c:pt idx="2777">
                  <c:v>0.96974623734229404</c:v>
                </c:pt>
                <c:pt idx="2778">
                  <c:v>0.96974623734229404</c:v>
                </c:pt>
                <c:pt idx="2779">
                  <c:v>0.96974623734229404</c:v>
                </c:pt>
                <c:pt idx="2780">
                  <c:v>0.96974623734229404</c:v>
                </c:pt>
                <c:pt idx="2781">
                  <c:v>0.96974623734229404</c:v>
                </c:pt>
                <c:pt idx="2782">
                  <c:v>0.96974623734229404</c:v>
                </c:pt>
                <c:pt idx="2783">
                  <c:v>0.96974623734229404</c:v>
                </c:pt>
                <c:pt idx="2784">
                  <c:v>0.96974623734229404</c:v>
                </c:pt>
                <c:pt idx="2785">
                  <c:v>0.96974623734229404</c:v>
                </c:pt>
                <c:pt idx="2786">
                  <c:v>0.96974623734229404</c:v>
                </c:pt>
                <c:pt idx="2787">
                  <c:v>0.96974623734229404</c:v>
                </c:pt>
                <c:pt idx="2788">
                  <c:v>0.96974623734229404</c:v>
                </c:pt>
                <c:pt idx="2789">
                  <c:v>0.96974623734229404</c:v>
                </c:pt>
                <c:pt idx="2790">
                  <c:v>0.96974623734229404</c:v>
                </c:pt>
                <c:pt idx="2791">
                  <c:v>0.96974623734229404</c:v>
                </c:pt>
                <c:pt idx="2792">
                  <c:v>0.96974623734229404</c:v>
                </c:pt>
                <c:pt idx="2793">
                  <c:v>0.96974623734229404</c:v>
                </c:pt>
                <c:pt idx="2794">
                  <c:v>0.96974623734229404</c:v>
                </c:pt>
                <c:pt idx="2795">
                  <c:v>0.96974623734229404</c:v>
                </c:pt>
                <c:pt idx="2796">
                  <c:v>0.96974623734229404</c:v>
                </c:pt>
                <c:pt idx="2797">
                  <c:v>0.96974623734229404</c:v>
                </c:pt>
                <c:pt idx="2798">
                  <c:v>0.96974623734229404</c:v>
                </c:pt>
                <c:pt idx="2799">
                  <c:v>0.96974623734229404</c:v>
                </c:pt>
                <c:pt idx="2800">
                  <c:v>0.96974623734229404</c:v>
                </c:pt>
                <c:pt idx="2801">
                  <c:v>0.96974623734229404</c:v>
                </c:pt>
                <c:pt idx="2802">
                  <c:v>0.96974623734229404</c:v>
                </c:pt>
                <c:pt idx="2803">
                  <c:v>0.96974623734229404</c:v>
                </c:pt>
                <c:pt idx="2804">
                  <c:v>0.96974623734229404</c:v>
                </c:pt>
                <c:pt idx="2805">
                  <c:v>0.96974623734229404</c:v>
                </c:pt>
                <c:pt idx="2806">
                  <c:v>0.96974623734229404</c:v>
                </c:pt>
                <c:pt idx="2807">
                  <c:v>0.96974623734229404</c:v>
                </c:pt>
                <c:pt idx="2808">
                  <c:v>0.96974623734229404</c:v>
                </c:pt>
                <c:pt idx="2809">
                  <c:v>0.96974623734229404</c:v>
                </c:pt>
                <c:pt idx="2810">
                  <c:v>0.96974623734229404</c:v>
                </c:pt>
                <c:pt idx="2811">
                  <c:v>0.96974623734229404</c:v>
                </c:pt>
                <c:pt idx="2812">
                  <c:v>0.96974623734229404</c:v>
                </c:pt>
                <c:pt idx="2813">
                  <c:v>0.96974623734229404</c:v>
                </c:pt>
                <c:pt idx="2814">
                  <c:v>0.96974623734229404</c:v>
                </c:pt>
                <c:pt idx="2815">
                  <c:v>0.96974623734229404</c:v>
                </c:pt>
                <c:pt idx="2816">
                  <c:v>0.96974623734229404</c:v>
                </c:pt>
                <c:pt idx="2817">
                  <c:v>0.96974623734229404</c:v>
                </c:pt>
                <c:pt idx="2818">
                  <c:v>0.96974623734229404</c:v>
                </c:pt>
                <c:pt idx="2819">
                  <c:v>0.96974623734229404</c:v>
                </c:pt>
                <c:pt idx="2820">
                  <c:v>0.96974623734229404</c:v>
                </c:pt>
                <c:pt idx="2821">
                  <c:v>0.96974623734229404</c:v>
                </c:pt>
                <c:pt idx="2822">
                  <c:v>0.96974623734229404</c:v>
                </c:pt>
                <c:pt idx="2823">
                  <c:v>0.96974623734229404</c:v>
                </c:pt>
                <c:pt idx="2824">
                  <c:v>0.96974623734229404</c:v>
                </c:pt>
                <c:pt idx="2825">
                  <c:v>0.96974623734229404</c:v>
                </c:pt>
                <c:pt idx="2826">
                  <c:v>0.96974623734229404</c:v>
                </c:pt>
                <c:pt idx="2827">
                  <c:v>0.96974623734229404</c:v>
                </c:pt>
                <c:pt idx="2828">
                  <c:v>0.96974623734229404</c:v>
                </c:pt>
                <c:pt idx="2829">
                  <c:v>0.96974623734229404</c:v>
                </c:pt>
                <c:pt idx="2830">
                  <c:v>0.96974623734229404</c:v>
                </c:pt>
                <c:pt idx="2831">
                  <c:v>0.96974623734229404</c:v>
                </c:pt>
                <c:pt idx="2832">
                  <c:v>0.96974623734229404</c:v>
                </c:pt>
                <c:pt idx="2833">
                  <c:v>0.96974623734229404</c:v>
                </c:pt>
                <c:pt idx="2834">
                  <c:v>0.96974623734229404</c:v>
                </c:pt>
                <c:pt idx="2835">
                  <c:v>0.96974623734229404</c:v>
                </c:pt>
                <c:pt idx="2836">
                  <c:v>0.96974623734229404</c:v>
                </c:pt>
                <c:pt idx="2837">
                  <c:v>0.96974623734229404</c:v>
                </c:pt>
                <c:pt idx="2838">
                  <c:v>0.96974623734229404</c:v>
                </c:pt>
                <c:pt idx="2839">
                  <c:v>0.96974623734229404</c:v>
                </c:pt>
                <c:pt idx="2840">
                  <c:v>0.96974623734229404</c:v>
                </c:pt>
                <c:pt idx="2841">
                  <c:v>0.96974623734229404</c:v>
                </c:pt>
                <c:pt idx="2842">
                  <c:v>0.96974623734229404</c:v>
                </c:pt>
                <c:pt idx="2843">
                  <c:v>0.96974623734229404</c:v>
                </c:pt>
                <c:pt idx="2844">
                  <c:v>0.96974623734229404</c:v>
                </c:pt>
                <c:pt idx="2845">
                  <c:v>0.96974623734229404</c:v>
                </c:pt>
                <c:pt idx="2846">
                  <c:v>0.96974623734229404</c:v>
                </c:pt>
                <c:pt idx="2847">
                  <c:v>0.96974623734229404</c:v>
                </c:pt>
                <c:pt idx="2848">
                  <c:v>0.96974623734229404</c:v>
                </c:pt>
                <c:pt idx="2849">
                  <c:v>0.96974623734229404</c:v>
                </c:pt>
                <c:pt idx="2850">
                  <c:v>0.96974623734229404</c:v>
                </c:pt>
                <c:pt idx="2851">
                  <c:v>0.96974623734229404</c:v>
                </c:pt>
                <c:pt idx="2852">
                  <c:v>0.96974623734229404</c:v>
                </c:pt>
                <c:pt idx="2853">
                  <c:v>0.96974623734229404</c:v>
                </c:pt>
                <c:pt idx="2854">
                  <c:v>0.96974623734229404</c:v>
                </c:pt>
                <c:pt idx="2855">
                  <c:v>0.96974623734229404</c:v>
                </c:pt>
                <c:pt idx="2856">
                  <c:v>0.96974623734229404</c:v>
                </c:pt>
                <c:pt idx="2857">
                  <c:v>0.96974623734229404</c:v>
                </c:pt>
                <c:pt idx="2858">
                  <c:v>0.96974623734229404</c:v>
                </c:pt>
                <c:pt idx="2859">
                  <c:v>0.96974623734229404</c:v>
                </c:pt>
                <c:pt idx="2860">
                  <c:v>0.96974623734229404</c:v>
                </c:pt>
                <c:pt idx="2861">
                  <c:v>0.96974623734229404</c:v>
                </c:pt>
                <c:pt idx="2862">
                  <c:v>0.96974623734229404</c:v>
                </c:pt>
                <c:pt idx="2863">
                  <c:v>0.96974623734229404</c:v>
                </c:pt>
                <c:pt idx="2864">
                  <c:v>0.96974623734229404</c:v>
                </c:pt>
                <c:pt idx="2865">
                  <c:v>0.96974623734229404</c:v>
                </c:pt>
                <c:pt idx="2866">
                  <c:v>0.96974623734229404</c:v>
                </c:pt>
                <c:pt idx="2867">
                  <c:v>0.96974623734229404</c:v>
                </c:pt>
                <c:pt idx="2868">
                  <c:v>0.96974623734229404</c:v>
                </c:pt>
                <c:pt idx="2869">
                  <c:v>0.96974623734229404</c:v>
                </c:pt>
                <c:pt idx="2870">
                  <c:v>0.96974623734229404</c:v>
                </c:pt>
                <c:pt idx="2871">
                  <c:v>0.96974623734229404</c:v>
                </c:pt>
                <c:pt idx="2872">
                  <c:v>0.96974623734229404</c:v>
                </c:pt>
                <c:pt idx="2873">
                  <c:v>0.96974623734229404</c:v>
                </c:pt>
                <c:pt idx="2874">
                  <c:v>0.96974623734229404</c:v>
                </c:pt>
                <c:pt idx="2875">
                  <c:v>0.96974623734229404</c:v>
                </c:pt>
                <c:pt idx="2876">
                  <c:v>0.96974623734229404</c:v>
                </c:pt>
                <c:pt idx="2877">
                  <c:v>0.96974623734229404</c:v>
                </c:pt>
                <c:pt idx="2878">
                  <c:v>0.96974623734229404</c:v>
                </c:pt>
                <c:pt idx="2879">
                  <c:v>0.96974623734229404</c:v>
                </c:pt>
                <c:pt idx="2880">
                  <c:v>0.96974623734229404</c:v>
                </c:pt>
                <c:pt idx="2881">
                  <c:v>0.96974623734229404</c:v>
                </c:pt>
                <c:pt idx="2882">
                  <c:v>0.96974623734229404</c:v>
                </c:pt>
                <c:pt idx="2883">
                  <c:v>0.96974623734229404</c:v>
                </c:pt>
                <c:pt idx="2884">
                  <c:v>0.96974623734229404</c:v>
                </c:pt>
                <c:pt idx="2885">
                  <c:v>0.96974623734229404</c:v>
                </c:pt>
                <c:pt idx="2886">
                  <c:v>0.96974623734229404</c:v>
                </c:pt>
                <c:pt idx="2887">
                  <c:v>0.96974623734229404</c:v>
                </c:pt>
                <c:pt idx="2888">
                  <c:v>0.96974623734229404</c:v>
                </c:pt>
                <c:pt idx="2889">
                  <c:v>0.96974623734229404</c:v>
                </c:pt>
                <c:pt idx="2890">
                  <c:v>0.96974623734229404</c:v>
                </c:pt>
                <c:pt idx="2891">
                  <c:v>0.96974623734229404</c:v>
                </c:pt>
                <c:pt idx="2892">
                  <c:v>0.96974623734229404</c:v>
                </c:pt>
                <c:pt idx="2893">
                  <c:v>0.96974623734229404</c:v>
                </c:pt>
                <c:pt idx="2894">
                  <c:v>0.96974623734229404</c:v>
                </c:pt>
                <c:pt idx="2895">
                  <c:v>0.96974623734229404</c:v>
                </c:pt>
                <c:pt idx="2896">
                  <c:v>0.96974623734229404</c:v>
                </c:pt>
                <c:pt idx="2897">
                  <c:v>0.96974623734229404</c:v>
                </c:pt>
                <c:pt idx="2898">
                  <c:v>0.96974623734229404</c:v>
                </c:pt>
                <c:pt idx="2899">
                  <c:v>0.96974623734229404</c:v>
                </c:pt>
                <c:pt idx="2900">
                  <c:v>0.96974623734229404</c:v>
                </c:pt>
                <c:pt idx="2901">
                  <c:v>0.96974623734229404</c:v>
                </c:pt>
                <c:pt idx="2902">
                  <c:v>0.96974623734229404</c:v>
                </c:pt>
                <c:pt idx="2903">
                  <c:v>0.96974623734229404</c:v>
                </c:pt>
                <c:pt idx="2904">
                  <c:v>0.96974623734229404</c:v>
                </c:pt>
                <c:pt idx="2905">
                  <c:v>0.96974623734229404</c:v>
                </c:pt>
                <c:pt idx="2906">
                  <c:v>0.96974623734229404</c:v>
                </c:pt>
                <c:pt idx="2907">
                  <c:v>0.96974623734229404</c:v>
                </c:pt>
                <c:pt idx="2908">
                  <c:v>0.96974623734229404</c:v>
                </c:pt>
                <c:pt idx="2909">
                  <c:v>0.96974623734229404</c:v>
                </c:pt>
                <c:pt idx="2910">
                  <c:v>0.96974623734229404</c:v>
                </c:pt>
                <c:pt idx="2911">
                  <c:v>0.96974623734229404</c:v>
                </c:pt>
                <c:pt idx="2912">
                  <c:v>0.96974623734229404</c:v>
                </c:pt>
                <c:pt idx="2913">
                  <c:v>0.96974623734229404</c:v>
                </c:pt>
                <c:pt idx="2914">
                  <c:v>0.96974623734229404</c:v>
                </c:pt>
                <c:pt idx="2915">
                  <c:v>0.96974623734229404</c:v>
                </c:pt>
                <c:pt idx="2916">
                  <c:v>0.96974623734229404</c:v>
                </c:pt>
                <c:pt idx="2917">
                  <c:v>0.96974623734229404</c:v>
                </c:pt>
                <c:pt idx="2918">
                  <c:v>0.96974623734229404</c:v>
                </c:pt>
                <c:pt idx="2919">
                  <c:v>0.96974623734229404</c:v>
                </c:pt>
                <c:pt idx="2920">
                  <c:v>0.96974623734229404</c:v>
                </c:pt>
                <c:pt idx="2921">
                  <c:v>0.96974623734229404</c:v>
                </c:pt>
                <c:pt idx="2922">
                  <c:v>0.96974623734229404</c:v>
                </c:pt>
                <c:pt idx="2923">
                  <c:v>0.96974623734229404</c:v>
                </c:pt>
                <c:pt idx="2924">
                  <c:v>0.96974623734229404</c:v>
                </c:pt>
                <c:pt idx="2925">
                  <c:v>0.96974623734229404</c:v>
                </c:pt>
                <c:pt idx="2926">
                  <c:v>0.96974623734229404</c:v>
                </c:pt>
                <c:pt idx="2927">
                  <c:v>0.96974623734229404</c:v>
                </c:pt>
                <c:pt idx="2928">
                  <c:v>0.96974623734229404</c:v>
                </c:pt>
                <c:pt idx="2929">
                  <c:v>0.96974623734229404</c:v>
                </c:pt>
                <c:pt idx="2930">
                  <c:v>0.96974623734229404</c:v>
                </c:pt>
                <c:pt idx="2931">
                  <c:v>0.96974623734229404</c:v>
                </c:pt>
                <c:pt idx="2932">
                  <c:v>0.96974623734229404</c:v>
                </c:pt>
                <c:pt idx="2933">
                  <c:v>0.96974623734229404</c:v>
                </c:pt>
                <c:pt idx="2934">
                  <c:v>0.96974623734229404</c:v>
                </c:pt>
                <c:pt idx="2935">
                  <c:v>0.96974623734229404</c:v>
                </c:pt>
                <c:pt idx="2936">
                  <c:v>0.96974623734229404</c:v>
                </c:pt>
                <c:pt idx="2937">
                  <c:v>0.96974623734229404</c:v>
                </c:pt>
                <c:pt idx="2938">
                  <c:v>0.96974623734229404</c:v>
                </c:pt>
                <c:pt idx="2939">
                  <c:v>0.96974623734229404</c:v>
                </c:pt>
                <c:pt idx="2940">
                  <c:v>0.96974623734229404</c:v>
                </c:pt>
                <c:pt idx="2941">
                  <c:v>0.96974623734229404</c:v>
                </c:pt>
                <c:pt idx="2942">
                  <c:v>0.96974623734229404</c:v>
                </c:pt>
                <c:pt idx="2943">
                  <c:v>0.96974623734229404</c:v>
                </c:pt>
                <c:pt idx="2944">
                  <c:v>0.96974623734229404</c:v>
                </c:pt>
                <c:pt idx="2945">
                  <c:v>0.96974623734229404</c:v>
                </c:pt>
                <c:pt idx="2946">
                  <c:v>0.96974623734229404</c:v>
                </c:pt>
                <c:pt idx="2947">
                  <c:v>0.96974623734229404</c:v>
                </c:pt>
                <c:pt idx="2948">
                  <c:v>0.96974623734229404</c:v>
                </c:pt>
                <c:pt idx="2949">
                  <c:v>0.96974623734229404</c:v>
                </c:pt>
                <c:pt idx="2950">
                  <c:v>0.96974623734229404</c:v>
                </c:pt>
                <c:pt idx="2951">
                  <c:v>0.96974623734229404</c:v>
                </c:pt>
                <c:pt idx="2952">
                  <c:v>0.96974623734229404</c:v>
                </c:pt>
                <c:pt idx="2953">
                  <c:v>0.96974623734229404</c:v>
                </c:pt>
                <c:pt idx="2954">
                  <c:v>0.96974623734229404</c:v>
                </c:pt>
                <c:pt idx="2955">
                  <c:v>0.96974623734229404</c:v>
                </c:pt>
                <c:pt idx="2956">
                  <c:v>0.96974623734229404</c:v>
                </c:pt>
                <c:pt idx="2957">
                  <c:v>0.96974623734229404</c:v>
                </c:pt>
                <c:pt idx="2958">
                  <c:v>0.96974623734229404</c:v>
                </c:pt>
                <c:pt idx="2959">
                  <c:v>0.96974623734229404</c:v>
                </c:pt>
                <c:pt idx="2960">
                  <c:v>0.96974623734229404</c:v>
                </c:pt>
                <c:pt idx="2961">
                  <c:v>0.96974623734229404</c:v>
                </c:pt>
                <c:pt idx="2962">
                  <c:v>0.96974623734229404</c:v>
                </c:pt>
                <c:pt idx="2963">
                  <c:v>0.96974623734229404</c:v>
                </c:pt>
                <c:pt idx="2964">
                  <c:v>0.96974623734229404</c:v>
                </c:pt>
                <c:pt idx="2965">
                  <c:v>0.96974623734229404</c:v>
                </c:pt>
                <c:pt idx="2966">
                  <c:v>0.96974623734229404</c:v>
                </c:pt>
                <c:pt idx="2967">
                  <c:v>0.96974623734229404</c:v>
                </c:pt>
                <c:pt idx="2968">
                  <c:v>0.96974623734229404</c:v>
                </c:pt>
                <c:pt idx="2969">
                  <c:v>0.96974623734229404</c:v>
                </c:pt>
                <c:pt idx="2970">
                  <c:v>0.96974623734229404</c:v>
                </c:pt>
                <c:pt idx="2971">
                  <c:v>0.96974623734229404</c:v>
                </c:pt>
                <c:pt idx="2972">
                  <c:v>0.96974623734229404</c:v>
                </c:pt>
                <c:pt idx="2973">
                  <c:v>0.96974623734229404</c:v>
                </c:pt>
                <c:pt idx="2974">
                  <c:v>0.96974623734229404</c:v>
                </c:pt>
                <c:pt idx="2975">
                  <c:v>0.96974623734229404</c:v>
                </c:pt>
                <c:pt idx="2976">
                  <c:v>0.96974623734229404</c:v>
                </c:pt>
                <c:pt idx="2977">
                  <c:v>0.96974623734229404</c:v>
                </c:pt>
                <c:pt idx="2978">
                  <c:v>0.96974623734229404</c:v>
                </c:pt>
                <c:pt idx="2979">
                  <c:v>0.96974623734229404</c:v>
                </c:pt>
                <c:pt idx="2980">
                  <c:v>0.96974623734229404</c:v>
                </c:pt>
                <c:pt idx="2981">
                  <c:v>0.96974623734229404</c:v>
                </c:pt>
                <c:pt idx="2982">
                  <c:v>0.96974623734229404</c:v>
                </c:pt>
                <c:pt idx="2983">
                  <c:v>0.96974623734229404</c:v>
                </c:pt>
                <c:pt idx="2984">
                  <c:v>0.96974623734229404</c:v>
                </c:pt>
                <c:pt idx="2985">
                  <c:v>0.96974623734229404</c:v>
                </c:pt>
                <c:pt idx="2986">
                  <c:v>0.96974623734229404</c:v>
                </c:pt>
                <c:pt idx="2987">
                  <c:v>0.96974623734229404</c:v>
                </c:pt>
                <c:pt idx="2988">
                  <c:v>0.96974623734229404</c:v>
                </c:pt>
                <c:pt idx="2989">
                  <c:v>0.96974623734229404</c:v>
                </c:pt>
                <c:pt idx="2990">
                  <c:v>0.96974623734229404</c:v>
                </c:pt>
                <c:pt idx="2991">
                  <c:v>0.96974623734229404</c:v>
                </c:pt>
                <c:pt idx="2992">
                  <c:v>0.96974623734229404</c:v>
                </c:pt>
                <c:pt idx="2993">
                  <c:v>0.96974623734229404</c:v>
                </c:pt>
                <c:pt idx="2994">
                  <c:v>0.96974623734229404</c:v>
                </c:pt>
                <c:pt idx="2995">
                  <c:v>0.96974623734229404</c:v>
                </c:pt>
                <c:pt idx="2996">
                  <c:v>0.96974623734229404</c:v>
                </c:pt>
                <c:pt idx="2997">
                  <c:v>0.96974623734229404</c:v>
                </c:pt>
                <c:pt idx="2998">
                  <c:v>0.96974623734229404</c:v>
                </c:pt>
                <c:pt idx="2999">
                  <c:v>0.96974623734229404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EFA-40BE-B1BF-A720A252C2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14902320"/>
        <c:axId val="1114899408"/>
      </c:lineChart>
      <c:catAx>
        <c:axId val="11149023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Iterations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4899408"/>
        <c:crosses val="autoZero"/>
        <c:auto val="1"/>
        <c:lblAlgn val="ctr"/>
        <c:lblOffset val="100"/>
        <c:noMultiLvlLbl val="0"/>
      </c:catAx>
      <c:valAx>
        <c:axId val="1114899408"/>
        <c:scaling>
          <c:orientation val="minMax"/>
          <c:max val="1"/>
          <c:min val="0.6500000000000001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V. 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4902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performance based on accuracy-size</a:t>
            </a:r>
            <a:r>
              <a:rPr lang="en-US" baseline="0"/>
              <a:t> ratio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Iris!$E$3</c:f>
              <c:strCache>
                <c:ptCount val="1"/>
                <c:pt idx="0">
                  <c:v>perf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Iris!$E$4:$E$3003</c:f>
              <c:numCache>
                <c:formatCode>General</c:formatCode>
                <c:ptCount val="3000"/>
                <c:pt idx="0">
                  <c:v>216.06252050728</c:v>
                </c:pt>
                <c:pt idx="1">
                  <c:v>219.101711825047</c:v>
                </c:pt>
                <c:pt idx="2">
                  <c:v>219.65760378671101</c:v>
                </c:pt>
                <c:pt idx="3">
                  <c:v>222.582266617687</c:v>
                </c:pt>
                <c:pt idx="4">
                  <c:v>222.582266617687</c:v>
                </c:pt>
                <c:pt idx="5">
                  <c:v>245.63895445234601</c:v>
                </c:pt>
                <c:pt idx="6">
                  <c:v>245.63895445234601</c:v>
                </c:pt>
                <c:pt idx="7">
                  <c:v>245.63895445234601</c:v>
                </c:pt>
                <c:pt idx="8">
                  <c:v>245.63895445234601</c:v>
                </c:pt>
                <c:pt idx="9">
                  <c:v>245.63895445234601</c:v>
                </c:pt>
                <c:pt idx="10">
                  <c:v>245.63895445234601</c:v>
                </c:pt>
                <c:pt idx="11">
                  <c:v>245.63895445234601</c:v>
                </c:pt>
                <c:pt idx="12">
                  <c:v>245.63895445234601</c:v>
                </c:pt>
                <c:pt idx="13">
                  <c:v>259.951819816154</c:v>
                </c:pt>
                <c:pt idx="14">
                  <c:v>274.63769892533901</c:v>
                </c:pt>
                <c:pt idx="15">
                  <c:v>274.63769892533901</c:v>
                </c:pt>
                <c:pt idx="16">
                  <c:v>290.179925925904</c:v>
                </c:pt>
                <c:pt idx="17">
                  <c:v>290.179925925904</c:v>
                </c:pt>
                <c:pt idx="18">
                  <c:v>301.14609106516298</c:v>
                </c:pt>
                <c:pt idx="19">
                  <c:v>315.89982271268502</c:v>
                </c:pt>
                <c:pt idx="20">
                  <c:v>315.89982271268502</c:v>
                </c:pt>
                <c:pt idx="21">
                  <c:v>323.72439560978597</c:v>
                </c:pt>
                <c:pt idx="22">
                  <c:v>323.72439560978597</c:v>
                </c:pt>
                <c:pt idx="23">
                  <c:v>323.72439560978597</c:v>
                </c:pt>
                <c:pt idx="24">
                  <c:v>329.42352977039701</c:v>
                </c:pt>
                <c:pt idx="25">
                  <c:v>329.42352977039701</c:v>
                </c:pt>
                <c:pt idx="26">
                  <c:v>337.35364324653102</c:v>
                </c:pt>
                <c:pt idx="27">
                  <c:v>337.35364324653102</c:v>
                </c:pt>
                <c:pt idx="28">
                  <c:v>337.35364324653102</c:v>
                </c:pt>
                <c:pt idx="29">
                  <c:v>338.03997893633601</c:v>
                </c:pt>
                <c:pt idx="30">
                  <c:v>371.08274059608198</c:v>
                </c:pt>
                <c:pt idx="31">
                  <c:v>371.08274059608198</c:v>
                </c:pt>
                <c:pt idx="32">
                  <c:v>371.58465100872201</c:v>
                </c:pt>
                <c:pt idx="33">
                  <c:v>371.58465100872201</c:v>
                </c:pt>
                <c:pt idx="34">
                  <c:v>376.19028357039599</c:v>
                </c:pt>
                <c:pt idx="35">
                  <c:v>376.19028357039599</c:v>
                </c:pt>
                <c:pt idx="36">
                  <c:v>376.19028357039599</c:v>
                </c:pt>
                <c:pt idx="37">
                  <c:v>383.65901261290702</c:v>
                </c:pt>
                <c:pt idx="38">
                  <c:v>383.65901261290702</c:v>
                </c:pt>
                <c:pt idx="39">
                  <c:v>383.65901261290702</c:v>
                </c:pt>
                <c:pt idx="40">
                  <c:v>417.83231584437198</c:v>
                </c:pt>
                <c:pt idx="41">
                  <c:v>417.83231584437198</c:v>
                </c:pt>
                <c:pt idx="42">
                  <c:v>417.96839743281299</c:v>
                </c:pt>
                <c:pt idx="43">
                  <c:v>419.89967530575501</c:v>
                </c:pt>
                <c:pt idx="44">
                  <c:v>428.40307985911397</c:v>
                </c:pt>
                <c:pt idx="45">
                  <c:v>435.83837051966498</c:v>
                </c:pt>
                <c:pt idx="46">
                  <c:v>435.83837051966498</c:v>
                </c:pt>
                <c:pt idx="47">
                  <c:v>435.83837051966498</c:v>
                </c:pt>
                <c:pt idx="48">
                  <c:v>435.83837051966498</c:v>
                </c:pt>
                <c:pt idx="49">
                  <c:v>460.09840940343702</c:v>
                </c:pt>
                <c:pt idx="50">
                  <c:v>464.820968078882</c:v>
                </c:pt>
                <c:pt idx="51">
                  <c:v>464.820968078882</c:v>
                </c:pt>
                <c:pt idx="52">
                  <c:v>464.820968078882</c:v>
                </c:pt>
                <c:pt idx="53">
                  <c:v>464.820968078882</c:v>
                </c:pt>
                <c:pt idx="54">
                  <c:v>504.94502995451501</c:v>
                </c:pt>
                <c:pt idx="55">
                  <c:v>504.94502995451501</c:v>
                </c:pt>
                <c:pt idx="56">
                  <c:v>504.94502995451501</c:v>
                </c:pt>
                <c:pt idx="57">
                  <c:v>504.94502995451501</c:v>
                </c:pt>
                <c:pt idx="58">
                  <c:v>504.94502995451501</c:v>
                </c:pt>
                <c:pt idx="59">
                  <c:v>548.94538707094705</c:v>
                </c:pt>
                <c:pt idx="60">
                  <c:v>548.94538707094705</c:v>
                </c:pt>
                <c:pt idx="61">
                  <c:v>585.02330294518595</c:v>
                </c:pt>
                <c:pt idx="62">
                  <c:v>585.02330294518595</c:v>
                </c:pt>
                <c:pt idx="63">
                  <c:v>598.79613312076299</c:v>
                </c:pt>
                <c:pt idx="64">
                  <c:v>602.88699608491402</c:v>
                </c:pt>
                <c:pt idx="65">
                  <c:v>602.88699608491402</c:v>
                </c:pt>
                <c:pt idx="66">
                  <c:v>602.88699608491402</c:v>
                </c:pt>
                <c:pt idx="67">
                  <c:v>602.88699608491402</c:v>
                </c:pt>
                <c:pt idx="68">
                  <c:v>602.88699608491402</c:v>
                </c:pt>
                <c:pt idx="69">
                  <c:v>636.77920598549701</c:v>
                </c:pt>
                <c:pt idx="70">
                  <c:v>636.77920598549701</c:v>
                </c:pt>
                <c:pt idx="71">
                  <c:v>655.07446028926097</c:v>
                </c:pt>
                <c:pt idx="72">
                  <c:v>655.07446028926097</c:v>
                </c:pt>
                <c:pt idx="73">
                  <c:v>655.07446028926097</c:v>
                </c:pt>
                <c:pt idx="74">
                  <c:v>668.41198372407598</c:v>
                </c:pt>
                <c:pt idx="75">
                  <c:v>668.41198372407598</c:v>
                </c:pt>
                <c:pt idx="76">
                  <c:v>668.41198372407598</c:v>
                </c:pt>
                <c:pt idx="77">
                  <c:v>668.41198372407598</c:v>
                </c:pt>
                <c:pt idx="78">
                  <c:v>668.41198372407598</c:v>
                </c:pt>
                <c:pt idx="79">
                  <c:v>719.84828079349404</c:v>
                </c:pt>
                <c:pt idx="80">
                  <c:v>719.84828079349404</c:v>
                </c:pt>
                <c:pt idx="81">
                  <c:v>719.84828079349404</c:v>
                </c:pt>
                <c:pt idx="82">
                  <c:v>724.730000285497</c:v>
                </c:pt>
                <c:pt idx="83">
                  <c:v>724.730000285497</c:v>
                </c:pt>
                <c:pt idx="84">
                  <c:v>724.730000285497</c:v>
                </c:pt>
                <c:pt idx="85">
                  <c:v>742.23840641803895</c:v>
                </c:pt>
                <c:pt idx="86">
                  <c:v>742.23840641803895</c:v>
                </c:pt>
                <c:pt idx="87">
                  <c:v>749.81428204099302</c:v>
                </c:pt>
                <c:pt idx="88">
                  <c:v>749.81428204099302</c:v>
                </c:pt>
                <c:pt idx="89">
                  <c:v>749.81428204099302</c:v>
                </c:pt>
                <c:pt idx="90">
                  <c:v>754.65548252919803</c:v>
                </c:pt>
                <c:pt idx="91">
                  <c:v>754.65548252919803</c:v>
                </c:pt>
                <c:pt idx="92">
                  <c:v>754.65548252919803</c:v>
                </c:pt>
                <c:pt idx="93">
                  <c:v>761.36963211868601</c:v>
                </c:pt>
                <c:pt idx="94">
                  <c:v>761.36963211868601</c:v>
                </c:pt>
                <c:pt idx="95">
                  <c:v>761.36963211868601</c:v>
                </c:pt>
                <c:pt idx="96">
                  <c:v>761.36963211868601</c:v>
                </c:pt>
                <c:pt idx="97">
                  <c:v>767.731564829788</c:v>
                </c:pt>
                <c:pt idx="98">
                  <c:v>767.731564829788</c:v>
                </c:pt>
                <c:pt idx="99">
                  <c:v>767.731564829788</c:v>
                </c:pt>
                <c:pt idx="100">
                  <c:v>767.731564829788</c:v>
                </c:pt>
                <c:pt idx="101">
                  <c:v>767.731564829788</c:v>
                </c:pt>
                <c:pt idx="102">
                  <c:v>770.14638320126096</c:v>
                </c:pt>
                <c:pt idx="103">
                  <c:v>776.898548330832</c:v>
                </c:pt>
                <c:pt idx="104">
                  <c:v>776.898548330832</c:v>
                </c:pt>
                <c:pt idx="105">
                  <c:v>780.578647782693</c:v>
                </c:pt>
                <c:pt idx="106">
                  <c:v>780.578647782693</c:v>
                </c:pt>
                <c:pt idx="107">
                  <c:v>780.578647782693</c:v>
                </c:pt>
                <c:pt idx="108">
                  <c:v>780.578647782693</c:v>
                </c:pt>
                <c:pt idx="109">
                  <c:v>780.578647782693</c:v>
                </c:pt>
                <c:pt idx="110">
                  <c:v>787.29516908259995</c:v>
                </c:pt>
                <c:pt idx="111">
                  <c:v>787.29516908259995</c:v>
                </c:pt>
                <c:pt idx="112">
                  <c:v>787.29516908259995</c:v>
                </c:pt>
                <c:pt idx="113">
                  <c:v>787.29516908259995</c:v>
                </c:pt>
                <c:pt idx="114">
                  <c:v>791.97122799753504</c:v>
                </c:pt>
                <c:pt idx="115">
                  <c:v>791.97122799753504</c:v>
                </c:pt>
                <c:pt idx="116">
                  <c:v>791.97122799753504</c:v>
                </c:pt>
                <c:pt idx="117">
                  <c:v>791.97122799753504</c:v>
                </c:pt>
                <c:pt idx="118">
                  <c:v>791.97122799753504</c:v>
                </c:pt>
                <c:pt idx="119">
                  <c:v>791.97122799753504</c:v>
                </c:pt>
                <c:pt idx="120">
                  <c:v>791.97122799753504</c:v>
                </c:pt>
                <c:pt idx="121">
                  <c:v>791.97122799753504</c:v>
                </c:pt>
                <c:pt idx="122">
                  <c:v>791.97122799753504</c:v>
                </c:pt>
                <c:pt idx="123">
                  <c:v>791.97122799753504</c:v>
                </c:pt>
                <c:pt idx="124">
                  <c:v>800.00056846382302</c:v>
                </c:pt>
                <c:pt idx="125">
                  <c:v>800.00056846382302</c:v>
                </c:pt>
                <c:pt idx="126">
                  <c:v>800.00056846382302</c:v>
                </c:pt>
                <c:pt idx="127">
                  <c:v>800.00056846382302</c:v>
                </c:pt>
                <c:pt idx="128">
                  <c:v>800.00056846382302</c:v>
                </c:pt>
                <c:pt idx="129">
                  <c:v>800.00056846382302</c:v>
                </c:pt>
                <c:pt idx="130">
                  <c:v>800.00056846382302</c:v>
                </c:pt>
                <c:pt idx="131">
                  <c:v>800.00056846382302</c:v>
                </c:pt>
                <c:pt idx="132">
                  <c:v>800.00056846382302</c:v>
                </c:pt>
                <c:pt idx="133">
                  <c:v>800.00056846382302</c:v>
                </c:pt>
                <c:pt idx="134">
                  <c:v>803.92504345222699</c:v>
                </c:pt>
                <c:pt idx="135">
                  <c:v>803.92504345222699</c:v>
                </c:pt>
                <c:pt idx="136">
                  <c:v>803.92504345222699</c:v>
                </c:pt>
                <c:pt idx="137">
                  <c:v>803.92504345222699</c:v>
                </c:pt>
                <c:pt idx="138">
                  <c:v>803.92504345222699</c:v>
                </c:pt>
                <c:pt idx="139">
                  <c:v>803.92504345222699</c:v>
                </c:pt>
                <c:pt idx="140">
                  <c:v>803.92504345222699</c:v>
                </c:pt>
                <c:pt idx="141">
                  <c:v>803.92504345222699</c:v>
                </c:pt>
                <c:pt idx="142">
                  <c:v>803.92504345222699</c:v>
                </c:pt>
                <c:pt idx="143">
                  <c:v>807.50601973686196</c:v>
                </c:pt>
                <c:pt idx="144">
                  <c:v>807.50601973686196</c:v>
                </c:pt>
                <c:pt idx="145">
                  <c:v>807.50601973686196</c:v>
                </c:pt>
                <c:pt idx="146">
                  <c:v>807.50601973686196</c:v>
                </c:pt>
                <c:pt idx="147">
                  <c:v>807.50601973686196</c:v>
                </c:pt>
                <c:pt idx="148">
                  <c:v>807.50601973686196</c:v>
                </c:pt>
                <c:pt idx="149">
                  <c:v>807.50601973686196</c:v>
                </c:pt>
                <c:pt idx="150">
                  <c:v>807.50601973686196</c:v>
                </c:pt>
                <c:pt idx="151">
                  <c:v>807.50601973686196</c:v>
                </c:pt>
                <c:pt idx="152">
                  <c:v>807.50601973686196</c:v>
                </c:pt>
                <c:pt idx="153">
                  <c:v>807.50601973686196</c:v>
                </c:pt>
                <c:pt idx="154">
                  <c:v>807.50601973686196</c:v>
                </c:pt>
                <c:pt idx="155">
                  <c:v>807.50601973686196</c:v>
                </c:pt>
                <c:pt idx="156">
                  <c:v>807.50601973686196</c:v>
                </c:pt>
                <c:pt idx="157">
                  <c:v>807.71569514242697</c:v>
                </c:pt>
                <c:pt idx="158">
                  <c:v>807.71569514242697</c:v>
                </c:pt>
                <c:pt idx="159">
                  <c:v>807.71569514242697</c:v>
                </c:pt>
                <c:pt idx="160">
                  <c:v>807.71569514242697</c:v>
                </c:pt>
                <c:pt idx="161">
                  <c:v>807.71569514242697</c:v>
                </c:pt>
                <c:pt idx="162">
                  <c:v>807.71569514242697</c:v>
                </c:pt>
                <c:pt idx="163">
                  <c:v>807.71569514242697</c:v>
                </c:pt>
                <c:pt idx="164">
                  <c:v>807.71569514242697</c:v>
                </c:pt>
                <c:pt idx="165">
                  <c:v>807.71569514242697</c:v>
                </c:pt>
                <c:pt idx="166">
                  <c:v>812.18420931603396</c:v>
                </c:pt>
                <c:pt idx="167">
                  <c:v>812.18420931603396</c:v>
                </c:pt>
                <c:pt idx="168">
                  <c:v>812.18420931603396</c:v>
                </c:pt>
                <c:pt idx="169">
                  <c:v>812.18420931603396</c:v>
                </c:pt>
                <c:pt idx="170">
                  <c:v>812.18420931603396</c:v>
                </c:pt>
                <c:pt idx="171">
                  <c:v>812.18420931603396</c:v>
                </c:pt>
                <c:pt idx="172">
                  <c:v>812.18420931603396</c:v>
                </c:pt>
                <c:pt idx="173">
                  <c:v>812.18420931603396</c:v>
                </c:pt>
                <c:pt idx="174">
                  <c:v>812.18420931603396</c:v>
                </c:pt>
                <c:pt idx="175">
                  <c:v>812.23450064597</c:v>
                </c:pt>
                <c:pt idx="176">
                  <c:v>812.23450064597</c:v>
                </c:pt>
                <c:pt idx="177">
                  <c:v>812.23450064597</c:v>
                </c:pt>
                <c:pt idx="178">
                  <c:v>812.23450064597</c:v>
                </c:pt>
                <c:pt idx="179">
                  <c:v>812.23450064597</c:v>
                </c:pt>
                <c:pt idx="180">
                  <c:v>812.23450064597</c:v>
                </c:pt>
                <c:pt idx="181">
                  <c:v>812.23450064597</c:v>
                </c:pt>
                <c:pt idx="182">
                  <c:v>812.23450064597</c:v>
                </c:pt>
                <c:pt idx="183">
                  <c:v>812.23450064597</c:v>
                </c:pt>
                <c:pt idx="184">
                  <c:v>812.23450064597</c:v>
                </c:pt>
                <c:pt idx="185">
                  <c:v>812.23450064597</c:v>
                </c:pt>
                <c:pt idx="186">
                  <c:v>818.19184894319199</c:v>
                </c:pt>
                <c:pt idx="187">
                  <c:v>818.19184894319199</c:v>
                </c:pt>
                <c:pt idx="188">
                  <c:v>818.19184894319199</c:v>
                </c:pt>
                <c:pt idx="189">
                  <c:v>818.19184894319199</c:v>
                </c:pt>
                <c:pt idx="190">
                  <c:v>818.19184894319199</c:v>
                </c:pt>
                <c:pt idx="191">
                  <c:v>818.19184894319199</c:v>
                </c:pt>
                <c:pt idx="192">
                  <c:v>818.19184894319199</c:v>
                </c:pt>
                <c:pt idx="193">
                  <c:v>818.19184894319199</c:v>
                </c:pt>
                <c:pt idx="194">
                  <c:v>818.19184894319199</c:v>
                </c:pt>
                <c:pt idx="195">
                  <c:v>818.19184894319199</c:v>
                </c:pt>
                <c:pt idx="196">
                  <c:v>818.19184894319199</c:v>
                </c:pt>
                <c:pt idx="197">
                  <c:v>818.19184894319199</c:v>
                </c:pt>
                <c:pt idx="198">
                  <c:v>818.19184894319199</c:v>
                </c:pt>
                <c:pt idx="199">
                  <c:v>818.19184894319199</c:v>
                </c:pt>
                <c:pt idx="200">
                  <c:v>818.19184894319199</c:v>
                </c:pt>
                <c:pt idx="201">
                  <c:v>818.19184894319199</c:v>
                </c:pt>
                <c:pt idx="202">
                  <c:v>818.19184894319199</c:v>
                </c:pt>
                <c:pt idx="203">
                  <c:v>818.19184894319199</c:v>
                </c:pt>
                <c:pt idx="204">
                  <c:v>818.19184894319199</c:v>
                </c:pt>
                <c:pt idx="205">
                  <c:v>818.19184894319199</c:v>
                </c:pt>
                <c:pt idx="206">
                  <c:v>818.19184894319199</c:v>
                </c:pt>
                <c:pt idx="207">
                  <c:v>818.19184894319199</c:v>
                </c:pt>
                <c:pt idx="208">
                  <c:v>818.19184894319199</c:v>
                </c:pt>
                <c:pt idx="209">
                  <c:v>818.19184894319199</c:v>
                </c:pt>
                <c:pt idx="210">
                  <c:v>818.19184894319199</c:v>
                </c:pt>
                <c:pt idx="211">
                  <c:v>818.19184894319199</c:v>
                </c:pt>
                <c:pt idx="212">
                  <c:v>818.19184894319199</c:v>
                </c:pt>
                <c:pt idx="213">
                  <c:v>818.19184894319199</c:v>
                </c:pt>
                <c:pt idx="214">
                  <c:v>818.19184894319199</c:v>
                </c:pt>
                <c:pt idx="215">
                  <c:v>818.19184894319199</c:v>
                </c:pt>
                <c:pt idx="216">
                  <c:v>818.19184894319199</c:v>
                </c:pt>
                <c:pt idx="217">
                  <c:v>818.19184894319199</c:v>
                </c:pt>
                <c:pt idx="218">
                  <c:v>818.19184894319199</c:v>
                </c:pt>
                <c:pt idx="219">
                  <c:v>818.19184894319199</c:v>
                </c:pt>
                <c:pt idx="220">
                  <c:v>818.19184894319199</c:v>
                </c:pt>
                <c:pt idx="221">
                  <c:v>818.19184894319199</c:v>
                </c:pt>
                <c:pt idx="222">
                  <c:v>818.19184894319199</c:v>
                </c:pt>
                <c:pt idx="223">
                  <c:v>818.19184894319199</c:v>
                </c:pt>
                <c:pt idx="224">
                  <c:v>818.19184894319199</c:v>
                </c:pt>
                <c:pt idx="225">
                  <c:v>818.19184894319199</c:v>
                </c:pt>
                <c:pt idx="226">
                  <c:v>818.19184894319199</c:v>
                </c:pt>
                <c:pt idx="227">
                  <c:v>818.19184894319199</c:v>
                </c:pt>
                <c:pt idx="228">
                  <c:v>818.19184894319199</c:v>
                </c:pt>
                <c:pt idx="229">
                  <c:v>818.19184894319199</c:v>
                </c:pt>
                <c:pt idx="230">
                  <c:v>818.19184894319199</c:v>
                </c:pt>
                <c:pt idx="231">
                  <c:v>818.19184894319199</c:v>
                </c:pt>
                <c:pt idx="232">
                  <c:v>818.19184894319199</c:v>
                </c:pt>
                <c:pt idx="233">
                  <c:v>818.19184894319199</c:v>
                </c:pt>
                <c:pt idx="234">
                  <c:v>818.19184894319199</c:v>
                </c:pt>
                <c:pt idx="235">
                  <c:v>818.19184894319199</c:v>
                </c:pt>
                <c:pt idx="236">
                  <c:v>818.19184894319199</c:v>
                </c:pt>
                <c:pt idx="237">
                  <c:v>818.19184894319199</c:v>
                </c:pt>
                <c:pt idx="238">
                  <c:v>818.19184894319199</c:v>
                </c:pt>
                <c:pt idx="239">
                  <c:v>818.19184894319199</c:v>
                </c:pt>
                <c:pt idx="240">
                  <c:v>818.19184894319199</c:v>
                </c:pt>
                <c:pt idx="241">
                  <c:v>818.19184894319199</c:v>
                </c:pt>
                <c:pt idx="242">
                  <c:v>818.19184894319199</c:v>
                </c:pt>
                <c:pt idx="243">
                  <c:v>818.19184894319199</c:v>
                </c:pt>
                <c:pt idx="244">
                  <c:v>818.19184894319199</c:v>
                </c:pt>
                <c:pt idx="245">
                  <c:v>818.19184894319199</c:v>
                </c:pt>
                <c:pt idx="246">
                  <c:v>818.19184894319199</c:v>
                </c:pt>
                <c:pt idx="247">
                  <c:v>818.19184894319199</c:v>
                </c:pt>
                <c:pt idx="248">
                  <c:v>818.19184894319199</c:v>
                </c:pt>
                <c:pt idx="249">
                  <c:v>818.19184894319199</c:v>
                </c:pt>
                <c:pt idx="250">
                  <c:v>818.19184894319199</c:v>
                </c:pt>
                <c:pt idx="251">
                  <c:v>818.19184894319199</c:v>
                </c:pt>
                <c:pt idx="252">
                  <c:v>818.19184894319199</c:v>
                </c:pt>
                <c:pt idx="253">
                  <c:v>818.19184894319199</c:v>
                </c:pt>
                <c:pt idx="254">
                  <c:v>818.19184894319199</c:v>
                </c:pt>
                <c:pt idx="255">
                  <c:v>818.19184894319199</c:v>
                </c:pt>
                <c:pt idx="256">
                  <c:v>818.19184894319199</c:v>
                </c:pt>
                <c:pt idx="257">
                  <c:v>818.19184894319199</c:v>
                </c:pt>
                <c:pt idx="258">
                  <c:v>818.19184894319199</c:v>
                </c:pt>
                <c:pt idx="259">
                  <c:v>818.19184894319199</c:v>
                </c:pt>
                <c:pt idx="260">
                  <c:v>821.49299754455001</c:v>
                </c:pt>
                <c:pt idx="261">
                  <c:v>821.49299754455001</c:v>
                </c:pt>
                <c:pt idx="262">
                  <c:v>821.49299754455001</c:v>
                </c:pt>
                <c:pt idx="263">
                  <c:v>836.70837792187501</c:v>
                </c:pt>
                <c:pt idx="264">
                  <c:v>836.70837792187501</c:v>
                </c:pt>
                <c:pt idx="265">
                  <c:v>857.03815485355699</c:v>
                </c:pt>
                <c:pt idx="266">
                  <c:v>862.63563476120203</c:v>
                </c:pt>
                <c:pt idx="267">
                  <c:v>862.63563476120203</c:v>
                </c:pt>
                <c:pt idx="268">
                  <c:v>862.63563476120203</c:v>
                </c:pt>
                <c:pt idx="269">
                  <c:v>862.63563476120203</c:v>
                </c:pt>
                <c:pt idx="270">
                  <c:v>862.63563476120203</c:v>
                </c:pt>
                <c:pt idx="271">
                  <c:v>862.63563476120203</c:v>
                </c:pt>
                <c:pt idx="272">
                  <c:v>862.63563476120203</c:v>
                </c:pt>
                <c:pt idx="273">
                  <c:v>888.80253312848299</c:v>
                </c:pt>
                <c:pt idx="274">
                  <c:v>895.27146725559896</c:v>
                </c:pt>
                <c:pt idx="275">
                  <c:v>895.27146725559896</c:v>
                </c:pt>
                <c:pt idx="276">
                  <c:v>895.27146725559896</c:v>
                </c:pt>
                <c:pt idx="277">
                  <c:v>895.27146725559896</c:v>
                </c:pt>
                <c:pt idx="278">
                  <c:v>895.27146725559896</c:v>
                </c:pt>
                <c:pt idx="279">
                  <c:v>905.55453461477896</c:v>
                </c:pt>
                <c:pt idx="280">
                  <c:v>915.59622564174799</c:v>
                </c:pt>
                <c:pt idx="281">
                  <c:v>915.59622564174799</c:v>
                </c:pt>
                <c:pt idx="282">
                  <c:v>915.59622564174799</c:v>
                </c:pt>
                <c:pt idx="283">
                  <c:v>919.41161533646698</c:v>
                </c:pt>
                <c:pt idx="284">
                  <c:v>919.41161533646698</c:v>
                </c:pt>
                <c:pt idx="285">
                  <c:v>919.41161533646698</c:v>
                </c:pt>
                <c:pt idx="286">
                  <c:v>919.41161533646698</c:v>
                </c:pt>
                <c:pt idx="287">
                  <c:v>934.40404872582405</c:v>
                </c:pt>
                <c:pt idx="288">
                  <c:v>934.40404872582405</c:v>
                </c:pt>
                <c:pt idx="289">
                  <c:v>938.24272490633302</c:v>
                </c:pt>
                <c:pt idx="290">
                  <c:v>938.24272490633302</c:v>
                </c:pt>
                <c:pt idx="291">
                  <c:v>941.31084986182202</c:v>
                </c:pt>
                <c:pt idx="292">
                  <c:v>946.17719803689704</c:v>
                </c:pt>
                <c:pt idx="293">
                  <c:v>946.17719803689704</c:v>
                </c:pt>
                <c:pt idx="294">
                  <c:v>946.17719803689704</c:v>
                </c:pt>
                <c:pt idx="295">
                  <c:v>947.75433686092902</c:v>
                </c:pt>
                <c:pt idx="296">
                  <c:v>947.75433686092902</c:v>
                </c:pt>
                <c:pt idx="297">
                  <c:v>947.75433686092902</c:v>
                </c:pt>
                <c:pt idx="298">
                  <c:v>956.25057039594503</c:v>
                </c:pt>
                <c:pt idx="299">
                  <c:v>956.25057039594503</c:v>
                </c:pt>
                <c:pt idx="300">
                  <c:v>956.25057039594503</c:v>
                </c:pt>
                <c:pt idx="301">
                  <c:v>956.25057039594503</c:v>
                </c:pt>
                <c:pt idx="302">
                  <c:v>956.25057039594503</c:v>
                </c:pt>
                <c:pt idx="303">
                  <c:v>958.06814313351902</c:v>
                </c:pt>
                <c:pt idx="304">
                  <c:v>958.06814313351902</c:v>
                </c:pt>
                <c:pt idx="305">
                  <c:v>968.54449609638004</c:v>
                </c:pt>
                <c:pt idx="306">
                  <c:v>968.54449609638004</c:v>
                </c:pt>
                <c:pt idx="307">
                  <c:v>968.54449609638004</c:v>
                </c:pt>
                <c:pt idx="308">
                  <c:v>968.54449609638004</c:v>
                </c:pt>
                <c:pt idx="309">
                  <c:v>968.54449609638004</c:v>
                </c:pt>
                <c:pt idx="310">
                  <c:v>975.19049368370202</c:v>
                </c:pt>
                <c:pt idx="311">
                  <c:v>976.49956078269997</c:v>
                </c:pt>
                <c:pt idx="312">
                  <c:v>976.49956078269997</c:v>
                </c:pt>
                <c:pt idx="313">
                  <c:v>976.49956078269997</c:v>
                </c:pt>
                <c:pt idx="314">
                  <c:v>976.49956078269997</c:v>
                </c:pt>
                <c:pt idx="315">
                  <c:v>976.49956078269997</c:v>
                </c:pt>
                <c:pt idx="316">
                  <c:v>982.21963599788501</c:v>
                </c:pt>
                <c:pt idx="317">
                  <c:v>983.01036206807305</c:v>
                </c:pt>
                <c:pt idx="318">
                  <c:v>983.24482182278905</c:v>
                </c:pt>
                <c:pt idx="319">
                  <c:v>983.83545454475598</c:v>
                </c:pt>
                <c:pt idx="320">
                  <c:v>984.19218397353302</c:v>
                </c:pt>
                <c:pt idx="321">
                  <c:v>984.19218397353302</c:v>
                </c:pt>
                <c:pt idx="322">
                  <c:v>984.19218397353302</c:v>
                </c:pt>
                <c:pt idx="323">
                  <c:v>988.62278742631895</c:v>
                </c:pt>
                <c:pt idx="324">
                  <c:v>989.495665994158</c:v>
                </c:pt>
                <c:pt idx="325">
                  <c:v>989.495665994158</c:v>
                </c:pt>
                <c:pt idx="326">
                  <c:v>989.495665994158</c:v>
                </c:pt>
                <c:pt idx="327">
                  <c:v>989.495665994158</c:v>
                </c:pt>
                <c:pt idx="328">
                  <c:v>989.495665994158</c:v>
                </c:pt>
                <c:pt idx="329">
                  <c:v>994.22734007590202</c:v>
                </c:pt>
                <c:pt idx="330">
                  <c:v>994.22734007590202</c:v>
                </c:pt>
                <c:pt idx="331">
                  <c:v>994.22734007590202</c:v>
                </c:pt>
                <c:pt idx="332">
                  <c:v>994.22734007590202</c:v>
                </c:pt>
                <c:pt idx="333">
                  <c:v>995.10982287734896</c:v>
                </c:pt>
                <c:pt idx="334">
                  <c:v>995.687455598881</c:v>
                </c:pt>
                <c:pt idx="335">
                  <c:v>995.687455598881</c:v>
                </c:pt>
                <c:pt idx="336">
                  <c:v>1000.4312390248</c:v>
                </c:pt>
                <c:pt idx="337">
                  <c:v>1001.08225852125</c:v>
                </c:pt>
                <c:pt idx="338">
                  <c:v>1001.08225852125</c:v>
                </c:pt>
                <c:pt idx="339">
                  <c:v>1001.95093355169</c:v>
                </c:pt>
                <c:pt idx="340">
                  <c:v>1001.95093355169</c:v>
                </c:pt>
                <c:pt idx="341">
                  <c:v>1003.04997741292</c:v>
                </c:pt>
                <c:pt idx="342">
                  <c:v>1003.04997741292</c:v>
                </c:pt>
                <c:pt idx="343">
                  <c:v>1003.04997741292</c:v>
                </c:pt>
                <c:pt idx="344">
                  <c:v>1003.04997741292</c:v>
                </c:pt>
                <c:pt idx="345">
                  <c:v>1003.04997741292</c:v>
                </c:pt>
                <c:pt idx="346">
                  <c:v>1003.04997741292</c:v>
                </c:pt>
                <c:pt idx="347">
                  <c:v>1003.04997741292</c:v>
                </c:pt>
                <c:pt idx="348">
                  <c:v>1003.04997741292</c:v>
                </c:pt>
                <c:pt idx="349">
                  <c:v>1005.99201722897</c:v>
                </c:pt>
                <c:pt idx="350">
                  <c:v>1005.99201722897</c:v>
                </c:pt>
                <c:pt idx="351">
                  <c:v>1005.99201722897</c:v>
                </c:pt>
                <c:pt idx="352">
                  <c:v>1005.99201722897</c:v>
                </c:pt>
                <c:pt idx="353">
                  <c:v>1005.99201722897</c:v>
                </c:pt>
                <c:pt idx="354">
                  <c:v>1005.99201722897</c:v>
                </c:pt>
                <c:pt idx="355">
                  <c:v>1005.99201722897</c:v>
                </c:pt>
                <c:pt idx="356">
                  <c:v>1005.99201722897</c:v>
                </c:pt>
                <c:pt idx="357">
                  <c:v>1006.5388704488</c:v>
                </c:pt>
                <c:pt idx="358">
                  <c:v>1008.92910063234</c:v>
                </c:pt>
                <c:pt idx="359">
                  <c:v>1008.92910063234</c:v>
                </c:pt>
                <c:pt idx="360">
                  <c:v>1010.9213950927</c:v>
                </c:pt>
                <c:pt idx="361">
                  <c:v>1011.78109449294</c:v>
                </c:pt>
                <c:pt idx="362">
                  <c:v>1011.78109449294</c:v>
                </c:pt>
                <c:pt idx="363">
                  <c:v>1012.29845964025</c:v>
                </c:pt>
                <c:pt idx="364">
                  <c:v>1012.29845964025</c:v>
                </c:pt>
                <c:pt idx="365">
                  <c:v>1012.29845964025</c:v>
                </c:pt>
                <c:pt idx="366">
                  <c:v>1012.9185930638</c:v>
                </c:pt>
                <c:pt idx="367">
                  <c:v>1012.9185930638</c:v>
                </c:pt>
                <c:pt idx="368">
                  <c:v>1012.9185930638</c:v>
                </c:pt>
                <c:pt idx="369">
                  <c:v>1012.9185930638</c:v>
                </c:pt>
                <c:pt idx="370">
                  <c:v>1012.9185930638</c:v>
                </c:pt>
                <c:pt idx="371">
                  <c:v>1012.9185930638</c:v>
                </c:pt>
                <c:pt idx="372">
                  <c:v>1012.9185930638</c:v>
                </c:pt>
                <c:pt idx="373">
                  <c:v>1014.03341362812</c:v>
                </c:pt>
                <c:pt idx="374">
                  <c:v>1014.03341362812</c:v>
                </c:pt>
                <c:pt idx="375">
                  <c:v>1014.42648876616</c:v>
                </c:pt>
                <c:pt idx="376">
                  <c:v>1014.42648876616</c:v>
                </c:pt>
                <c:pt idx="377">
                  <c:v>1014.42648876616</c:v>
                </c:pt>
                <c:pt idx="378">
                  <c:v>1014.42648876616</c:v>
                </c:pt>
                <c:pt idx="379">
                  <c:v>1014.42648876616</c:v>
                </c:pt>
                <c:pt idx="380">
                  <c:v>1014.42648876616</c:v>
                </c:pt>
                <c:pt idx="381">
                  <c:v>1014.42648876616</c:v>
                </c:pt>
                <c:pt idx="382">
                  <c:v>1014.42648876616</c:v>
                </c:pt>
                <c:pt idx="383">
                  <c:v>1014.42648876616</c:v>
                </c:pt>
                <c:pt idx="384">
                  <c:v>1014.42648876616</c:v>
                </c:pt>
                <c:pt idx="385">
                  <c:v>1014.42648876616</c:v>
                </c:pt>
                <c:pt idx="386">
                  <c:v>1014.42648876616</c:v>
                </c:pt>
                <c:pt idx="387">
                  <c:v>1019.65983254004</c:v>
                </c:pt>
                <c:pt idx="388">
                  <c:v>1019.76241779167</c:v>
                </c:pt>
                <c:pt idx="389">
                  <c:v>1019.76241779167</c:v>
                </c:pt>
                <c:pt idx="390">
                  <c:v>1019.76241779167</c:v>
                </c:pt>
                <c:pt idx="391">
                  <c:v>1019.76241779167</c:v>
                </c:pt>
                <c:pt idx="392">
                  <c:v>1019.98995436521</c:v>
                </c:pt>
                <c:pt idx="393">
                  <c:v>1019.98995436521</c:v>
                </c:pt>
                <c:pt idx="394">
                  <c:v>1019.98995436521</c:v>
                </c:pt>
                <c:pt idx="395">
                  <c:v>1019.98995436521</c:v>
                </c:pt>
                <c:pt idx="396">
                  <c:v>1019.98995436521</c:v>
                </c:pt>
                <c:pt idx="397">
                  <c:v>1020.90629646723</c:v>
                </c:pt>
                <c:pt idx="398">
                  <c:v>1020.90629646723</c:v>
                </c:pt>
                <c:pt idx="399">
                  <c:v>1020.90629646723</c:v>
                </c:pt>
                <c:pt idx="400">
                  <c:v>1020.90629646723</c:v>
                </c:pt>
                <c:pt idx="401">
                  <c:v>1020.90629646723</c:v>
                </c:pt>
                <c:pt idx="402">
                  <c:v>1020.90629646723</c:v>
                </c:pt>
                <c:pt idx="403">
                  <c:v>1020.90629646723</c:v>
                </c:pt>
                <c:pt idx="404">
                  <c:v>1020.90629646723</c:v>
                </c:pt>
                <c:pt idx="405">
                  <c:v>1020.90629646723</c:v>
                </c:pt>
                <c:pt idx="406">
                  <c:v>1022.7591427631201</c:v>
                </c:pt>
                <c:pt idx="407">
                  <c:v>1022.7591427631201</c:v>
                </c:pt>
                <c:pt idx="408">
                  <c:v>1022.7591427631201</c:v>
                </c:pt>
                <c:pt idx="409">
                  <c:v>1022.94820119593</c:v>
                </c:pt>
                <c:pt idx="410">
                  <c:v>1022.94820119593</c:v>
                </c:pt>
                <c:pt idx="411">
                  <c:v>1024.4773016393899</c:v>
                </c:pt>
                <c:pt idx="412">
                  <c:v>1024.4773016393899</c:v>
                </c:pt>
                <c:pt idx="413">
                  <c:v>1024.4773016393899</c:v>
                </c:pt>
                <c:pt idx="414">
                  <c:v>1024.4773016393899</c:v>
                </c:pt>
                <c:pt idx="415">
                  <c:v>1024.4773016393899</c:v>
                </c:pt>
                <c:pt idx="416">
                  <c:v>1024.4773016393899</c:v>
                </c:pt>
                <c:pt idx="417">
                  <c:v>1024.4773016393899</c:v>
                </c:pt>
                <c:pt idx="418">
                  <c:v>1024.4773016393899</c:v>
                </c:pt>
                <c:pt idx="419">
                  <c:v>1024.4773016393899</c:v>
                </c:pt>
                <c:pt idx="420">
                  <c:v>1024.4773016393899</c:v>
                </c:pt>
                <c:pt idx="421">
                  <c:v>1024.4773016393899</c:v>
                </c:pt>
                <c:pt idx="422">
                  <c:v>1024.4773016393899</c:v>
                </c:pt>
                <c:pt idx="423">
                  <c:v>1024.4773016393899</c:v>
                </c:pt>
                <c:pt idx="424">
                  <c:v>1024.4773016393899</c:v>
                </c:pt>
                <c:pt idx="425">
                  <c:v>1024.4773016393899</c:v>
                </c:pt>
                <c:pt idx="426">
                  <c:v>1024.4773016393899</c:v>
                </c:pt>
                <c:pt idx="427">
                  <c:v>1025.4754000476501</c:v>
                </c:pt>
                <c:pt idx="428">
                  <c:v>1025.4754000476501</c:v>
                </c:pt>
                <c:pt idx="429">
                  <c:v>1025.4754000476501</c:v>
                </c:pt>
                <c:pt idx="430">
                  <c:v>1027.7432916820801</c:v>
                </c:pt>
                <c:pt idx="431">
                  <c:v>1027.7432916820801</c:v>
                </c:pt>
                <c:pt idx="432">
                  <c:v>1027.7432916820801</c:v>
                </c:pt>
                <c:pt idx="433">
                  <c:v>1027.7432916820801</c:v>
                </c:pt>
                <c:pt idx="434">
                  <c:v>1027.7432916820801</c:v>
                </c:pt>
                <c:pt idx="435">
                  <c:v>1027.7432916820801</c:v>
                </c:pt>
                <c:pt idx="436">
                  <c:v>1027.7432916820801</c:v>
                </c:pt>
                <c:pt idx="437">
                  <c:v>1027.7432916820801</c:v>
                </c:pt>
                <c:pt idx="438">
                  <c:v>1027.7432916820801</c:v>
                </c:pt>
                <c:pt idx="439">
                  <c:v>1027.7432916820801</c:v>
                </c:pt>
                <c:pt idx="440">
                  <c:v>1027.7432916820801</c:v>
                </c:pt>
                <c:pt idx="441">
                  <c:v>1027.7432916820801</c:v>
                </c:pt>
                <c:pt idx="442">
                  <c:v>1377.2912170115201</c:v>
                </c:pt>
                <c:pt idx="443">
                  <c:v>1421.9191556948699</c:v>
                </c:pt>
                <c:pt idx="444">
                  <c:v>1421.9191556948699</c:v>
                </c:pt>
                <c:pt idx="445">
                  <c:v>1421.9191556948699</c:v>
                </c:pt>
                <c:pt idx="446">
                  <c:v>1421.9191556948699</c:v>
                </c:pt>
                <c:pt idx="447">
                  <c:v>1423.1284776395401</c:v>
                </c:pt>
                <c:pt idx="448">
                  <c:v>1423.1284776395401</c:v>
                </c:pt>
                <c:pt idx="449">
                  <c:v>1423.1284776395401</c:v>
                </c:pt>
                <c:pt idx="450">
                  <c:v>1423.1284776395401</c:v>
                </c:pt>
                <c:pt idx="451">
                  <c:v>1430.7587421231699</c:v>
                </c:pt>
                <c:pt idx="452">
                  <c:v>1430.7587421231699</c:v>
                </c:pt>
                <c:pt idx="453">
                  <c:v>1440.5151411133099</c:v>
                </c:pt>
                <c:pt idx="454">
                  <c:v>1440.5151411133099</c:v>
                </c:pt>
                <c:pt idx="455">
                  <c:v>1440.5151411133099</c:v>
                </c:pt>
                <c:pt idx="456">
                  <c:v>1440.5151411133099</c:v>
                </c:pt>
                <c:pt idx="457">
                  <c:v>1440.5151411133099</c:v>
                </c:pt>
                <c:pt idx="458">
                  <c:v>1440.5151411133099</c:v>
                </c:pt>
                <c:pt idx="459">
                  <c:v>1446.0528573102399</c:v>
                </c:pt>
                <c:pt idx="460">
                  <c:v>1446.0528573102399</c:v>
                </c:pt>
                <c:pt idx="461">
                  <c:v>1446.0528573102399</c:v>
                </c:pt>
                <c:pt idx="462">
                  <c:v>1446.0528573102399</c:v>
                </c:pt>
                <c:pt idx="463">
                  <c:v>1453.95991147523</c:v>
                </c:pt>
                <c:pt idx="464">
                  <c:v>1453.95991147523</c:v>
                </c:pt>
                <c:pt idx="465">
                  <c:v>1453.95991147523</c:v>
                </c:pt>
                <c:pt idx="466">
                  <c:v>1461.5960301278201</c:v>
                </c:pt>
                <c:pt idx="467">
                  <c:v>1461.5960301278201</c:v>
                </c:pt>
                <c:pt idx="468">
                  <c:v>1461.5960301278201</c:v>
                </c:pt>
                <c:pt idx="469">
                  <c:v>1461.5960301278201</c:v>
                </c:pt>
                <c:pt idx="470">
                  <c:v>1461.5960301278201</c:v>
                </c:pt>
                <c:pt idx="471">
                  <c:v>1461.5960301278201</c:v>
                </c:pt>
                <c:pt idx="472">
                  <c:v>1461.5960301278201</c:v>
                </c:pt>
                <c:pt idx="473">
                  <c:v>1464.35448971048</c:v>
                </c:pt>
                <c:pt idx="474">
                  <c:v>1464.35448971048</c:v>
                </c:pt>
                <c:pt idx="475">
                  <c:v>1464.35448971048</c:v>
                </c:pt>
                <c:pt idx="476">
                  <c:v>1464.35448971048</c:v>
                </c:pt>
                <c:pt idx="477">
                  <c:v>1474.2688573582</c:v>
                </c:pt>
                <c:pt idx="478">
                  <c:v>1474.2688573582</c:v>
                </c:pt>
                <c:pt idx="479">
                  <c:v>1476.2063828231301</c:v>
                </c:pt>
                <c:pt idx="480">
                  <c:v>1476.2063828231301</c:v>
                </c:pt>
                <c:pt idx="481">
                  <c:v>1476.2063828231301</c:v>
                </c:pt>
                <c:pt idx="482">
                  <c:v>1481.0110860755899</c:v>
                </c:pt>
                <c:pt idx="483">
                  <c:v>1481.0110860755899</c:v>
                </c:pt>
                <c:pt idx="484">
                  <c:v>1481.0110860755899</c:v>
                </c:pt>
                <c:pt idx="485">
                  <c:v>1481.0110860755899</c:v>
                </c:pt>
                <c:pt idx="486">
                  <c:v>1483.47591440882</c:v>
                </c:pt>
                <c:pt idx="487">
                  <c:v>1483.47591440882</c:v>
                </c:pt>
                <c:pt idx="488">
                  <c:v>1486.68800898673</c:v>
                </c:pt>
                <c:pt idx="489">
                  <c:v>1486.68800898673</c:v>
                </c:pt>
                <c:pt idx="490">
                  <c:v>1487.3623101768101</c:v>
                </c:pt>
                <c:pt idx="491">
                  <c:v>1487.3623101768101</c:v>
                </c:pt>
                <c:pt idx="492">
                  <c:v>1487.3623101768101</c:v>
                </c:pt>
                <c:pt idx="493">
                  <c:v>1487.3623101768101</c:v>
                </c:pt>
                <c:pt idx="494">
                  <c:v>1490.2895550918399</c:v>
                </c:pt>
                <c:pt idx="495">
                  <c:v>1490.2895550918399</c:v>
                </c:pt>
                <c:pt idx="496">
                  <c:v>1490.2895550918399</c:v>
                </c:pt>
                <c:pt idx="497">
                  <c:v>1492.4123408302301</c:v>
                </c:pt>
                <c:pt idx="498">
                  <c:v>1492.4123408302301</c:v>
                </c:pt>
                <c:pt idx="499">
                  <c:v>1492.4123408302301</c:v>
                </c:pt>
                <c:pt idx="500">
                  <c:v>1493.3307993717401</c:v>
                </c:pt>
                <c:pt idx="501">
                  <c:v>1493.3307993717401</c:v>
                </c:pt>
                <c:pt idx="502">
                  <c:v>1493.3307993717401</c:v>
                </c:pt>
                <c:pt idx="503">
                  <c:v>1495.03414216488</c:v>
                </c:pt>
                <c:pt idx="504">
                  <c:v>1495.03414216488</c:v>
                </c:pt>
                <c:pt idx="505">
                  <c:v>1495.03414216488</c:v>
                </c:pt>
                <c:pt idx="506">
                  <c:v>1495.5033745580399</c:v>
                </c:pt>
                <c:pt idx="507">
                  <c:v>1495.5033745580399</c:v>
                </c:pt>
                <c:pt idx="508">
                  <c:v>1495.5033745580399</c:v>
                </c:pt>
                <c:pt idx="509">
                  <c:v>1495.5033745580399</c:v>
                </c:pt>
                <c:pt idx="510">
                  <c:v>1495.5033745580399</c:v>
                </c:pt>
                <c:pt idx="511">
                  <c:v>1495.5426511181299</c:v>
                </c:pt>
                <c:pt idx="512">
                  <c:v>1495.5426511181299</c:v>
                </c:pt>
                <c:pt idx="513">
                  <c:v>1495.5426511181299</c:v>
                </c:pt>
                <c:pt idx="514">
                  <c:v>1495.91831643518</c:v>
                </c:pt>
                <c:pt idx="515">
                  <c:v>1495.91831643518</c:v>
                </c:pt>
                <c:pt idx="516">
                  <c:v>1495.91831643518</c:v>
                </c:pt>
                <c:pt idx="517">
                  <c:v>1495.91831643518</c:v>
                </c:pt>
                <c:pt idx="518">
                  <c:v>1502.33403202728</c:v>
                </c:pt>
                <c:pt idx="519">
                  <c:v>1502.33403202728</c:v>
                </c:pt>
                <c:pt idx="520">
                  <c:v>1502.33403202728</c:v>
                </c:pt>
                <c:pt idx="521">
                  <c:v>1502.33403202728</c:v>
                </c:pt>
                <c:pt idx="522">
                  <c:v>1502.33403202728</c:v>
                </c:pt>
                <c:pt idx="523">
                  <c:v>1502.33403202728</c:v>
                </c:pt>
                <c:pt idx="524">
                  <c:v>1502.33403202728</c:v>
                </c:pt>
                <c:pt idx="525">
                  <c:v>1502.33403202728</c:v>
                </c:pt>
                <c:pt idx="526">
                  <c:v>1502.33403202728</c:v>
                </c:pt>
                <c:pt idx="527">
                  <c:v>1506.1951399790901</c:v>
                </c:pt>
                <c:pt idx="528">
                  <c:v>1506.5394289568501</c:v>
                </c:pt>
                <c:pt idx="529">
                  <c:v>1506.5394289568501</c:v>
                </c:pt>
                <c:pt idx="530">
                  <c:v>1506.5394289568501</c:v>
                </c:pt>
                <c:pt idx="531">
                  <c:v>1506.5394289568501</c:v>
                </c:pt>
                <c:pt idx="532">
                  <c:v>1506.5394289568501</c:v>
                </c:pt>
                <c:pt idx="533">
                  <c:v>1506.5394289568501</c:v>
                </c:pt>
                <c:pt idx="534">
                  <c:v>1506.9161833641999</c:v>
                </c:pt>
                <c:pt idx="535">
                  <c:v>1506.9161833641999</c:v>
                </c:pt>
                <c:pt idx="536">
                  <c:v>1506.9161833641999</c:v>
                </c:pt>
                <c:pt idx="537">
                  <c:v>1506.9161833641999</c:v>
                </c:pt>
                <c:pt idx="538">
                  <c:v>1506.9161833641999</c:v>
                </c:pt>
                <c:pt idx="539">
                  <c:v>1506.9161833641999</c:v>
                </c:pt>
                <c:pt idx="540">
                  <c:v>1511.1980044657901</c:v>
                </c:pt>
                <c:pt idx="541">
                  <c:v>1511.1980044657901</c:v>
                </c:pt>
                <c:pt idx="542">
                  <c:v>1511.1980044657901</c:v>
                </c:pt>
                <c:pt idx="543">
                  <c:v>1511.1980044657901</c:v>
                </c:pt>
                <c:pt idx="544">
                  <c:v>1511.1980044657901</c:v>
                </c:pt>
                <c:pt idx="545">
                  <c:v>1511.1980044657901</c:v>
                </c:pt>
                <c:pt idx="546">
                  <c:v>1511.1980044657901</c:v>
                </c:pt>
                <c:pt idx="547">
                  <c:v>1511.1980044657901</c:v>
                </c:pt>
                <c:pt idx="548">
                  <c:v>1511.1980044657901</c:v>
                </c:pt>
                <c:pt idx="549">
                  <c:v>1511.1980044657901</c:v>
                </c:pt>
                <c:pt idx="550">
                  <c:v>1511.1980044657901</c:v>
                </c:pt>
                <c:pt idx="551">
                  <c:v>1511.1980044657901</c:v>
                </c:pt>
                <c:pt idx="552">
                  <c:v>1511.1980044657901</c:v>
                </c:pt>
                <c:pt idx="553">
                  <c:v>1512.4161458366</c:v>
                </c:pt>
                <c:pt idx="554">
                  <c:v>1512.4161458366</c:v>
                </c:pt>
                <c:pt idx="555">
                  <c:v>1512.4161458366</c:v>
                </c:pt>
                <c:pt idx="556">
                  <c:v>1512.4161458366</c:v>
                </c:pt>
                <c:pt idx="557">
                  <c:v>1512.4161458366</c:v>
                </c:pt>
                <c:pt idx="558">
                  <c:v>1512.4161458366</c:v>
                </c:pt>
                <c:pt idx="559">
                  <c:v>1512.4161458366</c:v>
                </c:pt>
                <c:pt idx="560">
                  <c:v>1512.4161458366</c:v>
                </c:pt>
                <c:pt idx="561">
                  <c:v>1512.4161458366</c:v>
                </c:pt>
                <c:pt idx="562">
                  <c:v>1515.63084062705</c:v>
                </c:pt>
                <c:pt idx="563">
                  <c:v>1518.5828859072601</c:v>
                </c:pt>
                <c:pt idx="564">
                  <c:v>1518.5828859072601</c:v>
                </c:pt>
                <c:pt idx="565">
                  <c:v>1518.5828859072601</c:v>
                </c:pt>
                <c:pt idx="566">
                  <c:v>1518.5828859072601</c:v>
                </c:pt>
                <c:pt idx="567">
                  <c:v>1518.5828859072601</c:v>
                </c:pt>
                <c:pt idx="568">
                  <c:v>1518.5828859072601</c:v>
                </c:pt>
                <c:pt idx="569">
                  <c:v>1518.5828859072601</c:v>
                </c:pt>
                <c:pt idx="570">
                  <c:v>1518.5828859072601</c:v>
                </c:pt>
                <c:pt idx="571">
                  <c:v>1518.5828859072601</c:v>
                </c:pt>
                <c:pt idx="572">
                  <c:v>1521.0102576484001</c:v>
                </c:pt>
                <c:pt idx="573">
                  <c:v>1521.0102576484001</c:v>
                </c:pt>
                <c:pt idx="574">
                  <c:v>1521.0102576484001</c:v>
                </c:pt>
                <c:pt idx="575">
                  <c:v>1521.0102576484001</c:v>
                </c:pt>
                <c:pt idx="576">
                  <c:v>1521.0102576484001</c:v>
                </c:pt>
                <c:pt idx="577">
                  <c:v>1521.0102576484001</c:v>
                </c:pt>
                <c:pt idx="578">
                  <c:v>1521.0102576484001</c:v>
                </c:pt>
                <c:pt idx="579">
                  <c:v>1521.0102576484001</c:v>
                </c:pt>
                <c:pt idx="580">
                  <c:v>1521.0102576484001</c:v>
                </c:pt>
                <c:pt idx="581">
                  <c:v>1521.0102576484001</c:v>
                </c:pt>
                <c:pt idx="582">
                  <c:v>1521.0102576484001</c:v>
                </c:pt>
                <c:pt idx="583">
                  <c:v>1521.0102576484001</c:v>
                </c:pt>
                <c:pt idx="584">
                  <c:v>1521.0102576484001</c:v>
                </c:pt>
                <c:pt idx="585">
                  <c:v>1521.0102576484001</c:v>
                </c:pt>
                <c:pt idx="586">
                  <c:v>1521.0102576484001</c:v>
                </c:pt>
                <c:pt idx="587">
                  <c:v>1521.0102576484001</c:v>
                </c:pt>
                <c:pt idx="588">
                  <c:v>1521.0102576484001</c:v>
                </c:pt>
                <c:pt idx="589">
                  <c:v>1521.8538902021101</c:v>
                </c:pt>
                <c:pt idx="590">
                  <c:v>1521.8538902021101</c:v>
                </c:pt>
                <c:pt idx="591">
                  <c:v>1521.8538902021101</c:v>
                </c:pt>
                <c:pt idx="592">
                  <c:v>1521.8538902021101</c:v>
                </c:pt>
                <c:pt idx="593">
                  <c:v>1521.8538902021101</c:v>
                </c:pt>
                <c:pt idx="594">
                  <c:v>1521.8538902021101</c:v>
                </c:pt>
                <c:pt idx="595">
                  <c:v>1521.8538902021101</c:v>
                </c:pt>
                <c:pt idx="596">
                  <c:v>1521.8538902021101</c:v>
                </c:pt>
                <c:pt idx="597">
                  <c:v>1521.8538902021101</c:v>
                </c:pt>
                <c:pt idx="598">
                  <c:v>1521.8538902021101</c:v>
                </c:pt>
                <c:pt idx="599">
                  <c:v>1521.8538902021101</c:v>
                </c:pt>
                <c:pt idx="600">
                  <c:v>1521.8538902021101</c:v>
                </c:pt>
                <c:pt idx="601">
                  <c:v>1521.8538902021101</c:v>
                </c:pt>
                <c:pt idx="602">
                  <c:v>1522.42930645402</c:v>
                </c:pt>
                <c:pt idx="603">
                  <c:v>1522.42930645402</c:v>
                </c:pt>
                <c:pt idx="604">
                  <c:v>1522.42930645402</c:v>
                </c:pt>
                <c:pt idx="605">
                  <c:v>1522.42930645402</c:v>
                </c:pt>
                <c:pt idx="606">
                  <c:v>1522.42930645402</c:v>
                </c:pt>
                <c:pt idx="607">
                  <c:v>1522.42930645402</c:v>
                </c:pt>
                <c:pt idx="608">
                  <c:v>1522.42930645402</c:v>
                </c:pt>
                <c:pt idx="609">
                  <c:v>1522.42930645402</c:v>
                </c:pt>
                <c:pt idx="610">
                  <c:v>1522.42930645402</c:v>
                </c:pt>
                <c:pt idx="611">
                  <c:v>1522.42930645402</c:v>
                </c:pt>
                <c:pt idx="612">
                  <c:v>1522.42930645402</c:v>
                </c:pt>
                <c:pt idx="613">
                  <c:v>1522.42930645402</c:v>
                </c:pt>
                <c:pt idx="614">
                  <c:v>1522.42930645402</c:v>
                </c:pt>
                <c:pt idx="615">
                  <c:v>1522.42930645402</c:v>
                </c:pt>
                <c:pt idx="616">
                  <c:v>1522.42930645402</c:v>
                </c:pt>
                <c:pt idx="617">
                  <c:v>1522.42930645402</c:v>
                </c:pt>
                <c:pt idx="618">
                  <c:v>1522.42930645402</c:v>
                </c:pt>
                <c:pt idx="619">
                  <c:v>1522.42930645402</c:v>
                </c:pt>
                <c:pt idx="620">
                  <c:v>1522.42930645402</c:v>
                </c:pt>
                <c:pt idx="621">
                  <c:v>1522.42930645402</c:v>
                </c:pt>
                <c:pt idx="622">
                  <c:v>1522.42930645402</c:v>
                </c:pt>
                <c:pt idx="623">
                  <c:v>1522.42930645402</c:v>
                </c:pt>
                <c:pt idx="624">
                  <c:v>1522.42930645402</c:v>
                </c:pt>
                <c:pt idx="625">
                  <c:v>1522.42930645402</c:v>
                </c:pt>
                <c:pt idx="626">
                  <c:v>1522.42930645402</c:v>
                </c:pt>
                <c:pt idx="627">
                  <c:v>1522.42930645402</c:v>
                </c:pt>
                <c:pt idx="628">
                  <c:v>1522.42930645402</c:v>
                </c:pt>
                <c:pt idx="629">
                  <c:v>1522.42930645402</c:v>
                </c:pt>
                <c:pt idx="630">
                  <c:v>1522.42930645402</c:v>
                </c:pt>
                <c:pt idx="631">
                  <c:v>1522.42930645402</c:v>
                </c:pt>
                <c:pt idx="632">
                  <c:v>1523.68190755043</c:v>
                </c:pt>
                <c:pt idx="633">
                  <c:v>1523.68190755043</c:v>
                </c:pt>
                <c:pt idx="634">
                  <c:v>1523.68190755043</c:v>
                </c:pt>
                <c:pt idx="635">
                  <c:v>1523.68190755043</c:v>
                </c:pt>
                <c:pt idx="636">
                  <c:v>1523.68190755043</c:v>
                </c:pt>
                <c:pt idx="637">
                  <c:v>1523.68190755043</c:v>
                </c:pt>
                <c:pt idx="638">
                  <c:v>1523.68190755043</c:v>
                </c:pt>
                <c:pt idx="639">
                  <c:v>1523.68190755043</c:v>
                </c:pt>
                <c:pt idx="640">
                  <c:v>1523.71299555214</c:v>
                </c:pt>
                <c:pt idx="641">
                  <c:v>1523.71299555214</c:v>
                </c:pt>
                <c:pt idx="642">
                  <c:v>1523.71299555214</c:v>
                </c:pt>
                <c:pt idx="643">
                  <c:v>1524.5853333914799</c:v>
                </c:pt>
                <c:pt idx="644">
                  <c:v>1524.5853333914799</c:v>
                </c:pt>
                <c:pt idx="645">
                  <c:v>1524.5853333914799</c:v>
                </c:pt>
                <c:pt idx="646">
                  <c:v>1524.5853333914799</c:v>
                </c:pt>
                <c:pt idx="647">
                  <c:v>1524.5853333914799</c:v>
                </c:pt>
                <c:pt idx="648">
                  <c:v>1526.25072931926</c:v>
                </c:pt>
                <c:pt idx="649">
                  <c:v>1526.25072931926</c:v>
                </c:pt>
                <c:pt idx="650">
                  <c:v>1526.25072931926</c:v>
                </c:pt>
                <c:pt idx="651">
                  <c:v>1526.25072931926</c:v>
                </c:pt>
                <c:pt idx="652">
                  <c:v>1526.25072931926</c:v>
                </c:pt>
                <c:pt idx="653">
                  <c:v>1526.25072931926</c:v>
                </c:pt>
                <c:pt idx="654">
                  <c:v>1526.25072931926</c:v>
                </c:pt>
                <c:pt idx="655">
                  <c:v>1526.25072931926</c:v>
                </c:pt>
                <c:pt idx="656">
                  <c:v>1526.25072931926</c:v>
                </c:pt>
                <c:pt idx="657">
                  <c:v>1526.25072931926</c:v>
                </c:pt>
                <c:pt idx="658">
                  <c:v>1526.25072931926</c:v>
                </c:pt>
                <c:pt idx="659">
                  <c:v>1526.25072931926</c:v>
                </c:pt>
                <c:pt idx="660">
                  <c:v>1526.25072931926</c:v>
                </c:pt>
                <c:pt idx="661">
                  <c:v>1526.25072931926</c:v>
                </c:pt>
                <c:pt idx="662">
                  <c:v>1526.25072931926</c:v>
                </c:pt>
                <c:pt idx="663">
                  <c:v>1526.25072931926</c:v>
                </c:pt>
                <c:pt idx="664">
                  <c:v>1526.25072931926</c:v>
                </c:pt>
                <c:pt idx="665">
                  <c:v>1526.25072931926</c:v>
                </c:pt>
                <c:pt idx="666">
                  <c:v>1526.25072931926</c:v>
                </c:pt>
                <c:pt idx="667">
                  <c:v>1526.25072931926</c:v>
                </c:pt>
                <c:pt idx="668">
                  <c:v>1526.25072931926</c:v>
                </c:pt>
                <c:pt idx="669">
                  <c:v>1526.25072931926</c:v>
                </c:pt>
                <c:pt idx="670">
                  <c:v>1526.25072931926</c:v>
                </c:pt>
                <c:pt idx="671">
                  <c:v>1526.25072931926</c:v>
                </c:pt>
                <c:pt idx="672">
                  <c:v>1526.25072931926</c:v>
                </c:pt>
                <c:pt idx="673">
                  <c:v>1526.25072931926</c:v>
                </c:pt>
                <c:pt idx="674">
                  <c:v>1526.25072931926</c:v>
                </c:pt>
                <c:pt idx="675">
                  <c:v>1526.25072931926</c:v>
                </c:pt>
                <c:pt idx="676">
                  <c:v>1526.25072931926</c:v>
                </c:pt>
                <c:pt idx="677">
                  <c:v>1526.25072931926</c:v>
                </c:pt>
                <c:pt idx="678">
                  <c:v>1526.25072931926</c:v>
                </c:pt>
                <c:pt idx="679">
                  <c:v>1526.25072931926</c:v>
                </c:pt>
                <c:pt idx="680">
                  <c:v>1526.25072931926</c:v>
                </c:pt>
                <c:pt idx="681">
                  <c:v>1526.25072931926</c:v>
                </c:pt>
                <c:pt idx="682">
                  <c:v>1526.25072931926</c:v>
                </c:pt>
                <c:pt idx="683">
                  <c:v>1526.25072931926</c:v>
                </c:pt>
                <c:pt idx="684">
                  <c:v>1526.25072931926</c:v>
                </c:pt>
                <c:pt idx="685">
                  <c:v>1526.25072931926</c:v>
                </c:pt>
                <c:pt idx="686">
                  <c:v>1526.25072931926</c:v>
                </c:pt>
                <c:pt idx="687">
                  <c:v>1526.25072931926</c:v>
                </c:pt>
                <c:pt idx="688">
                  <c:v>1526.25072931926</c:v>
                </c:pt>
                <c:pt idx="689">
                  <c:v>1526.25072931926</c:v>
                </c:pt>
                <c:pt idx="690">
                  <c:v>1526.25072931926</c:v>
                </c:pt>
                <c:pt idx="691">
                  <c:v>1526.25072931926</c:v>
                </c:pt>
                <c:pt idx="692">
                  <c:v>1526.25072931926</c:v>
                </c:pt>
                <c:pt idx="693">
                  <c:v>1526.25072931926</c:v>
                </c:pt>
                <c:pt idx="694">
                  <c:v>1526.25072931926</c:v>
                </c:pt>
                <c:pt idx="695">
                  <c:v>1526.25072931926</c:v>
                </c:pt>
                <c:pt idx="696">
                  <c:v>1526.25072931926</c:v>
                </c:pt>
                <c:pt idx="697">
                  <c:v>1526.25072931926</c:v>
                </c:pt>
                <c:pt idx="698">
                  <c:v>1526.25072931926</c:v>
                </c:pt>
                <c:pt idx="699">
                  <c:v>1526.25072931926</c:v>
                </c:pt>
                <c:pt idx="700">
                  <c:v>1526.25072931926</c:v>
                </c:pt>
                <c:pt idx="701">
                  <c:v>1526.25072931926</c:v>
                </c:pt>
                <c:pt idx="702">
                  <c:v>1526.25072931926</c:v>
                </c:pt>
                <c:pt idx="703">
                  <c:v>1526.25072931926</c:v>
                </c:pt>
                <c:pt idx="704">
                  <c:v>1526.25072931926</c:v>
                </c:pt>
                <c:pt idx="705">
                  <c:v>1526.25072931926</c:v>
                </c:pt>
                <c:pt idx="706">
                  <c:v>1526.25072931926</c:v>
                </c:pt>
                <c:pt idx="707">
                  <c:v>1526.25072931926</c:v>
                </c:pt>
                <c:pt idx="708">
                  <c:v>1526.25072931926</c:v>
                </c:pt>
                <c:pt idx="709">
                  <c:v>1526.25072931926</c:v>
                </c:pt>
                <c:pt idx="710">
                  <c:v>1526.25072931926</c:v>
                </c:pt>
                <c:pt idx="711">
                  <c:v>1526.25072931926</c:v>
                </c:pt>
                <c:pt idx="712">
                  <c:v>1526.25072931926</c:v>
                </c:pt>
                <c:pt idx="713">
                  <c:v>1526.25072931926</c:v>
                </c:pt>
                <c:pt idx="714">
                  <c:v>1526.25072931926</c:v>
                </c:pt>
                <c:pt idx="715">
                  <c:v>1526.25072931926</c:v>
                </c:pt>
                <c:pt idx="716">
                  <c:v>1526.25072931926</c:v>
                </c:pt>
                <c:pt idx="717">
                  <c:v>1526.25072931926</c:v>
                </c:pt>
                <c:pt idx="718">
                  <c:v>1526.25072931926</c:v>
                </c:pt>
                <c:pt idx="719">
                  <c:v>1526.25072931926</c:v>
                </c:pt>
                <c:pt idx="720">
                  <c:v>1526.25072931926</c:v>
                </c:pt>
                <c:pt idx="721">
                  <c:v>1526.25072931926</c:v>
                </c:pt>
                <c:pt idx="722">
                  <c:v>1526.25072931926</c:v>
                </c:pt>
                <c:pt idx="723">
                  <c:v>1526.25072931926</c:v>
                </c:pt>
                <c:pt idx="724">
                  <c:v>1526.25072931926</c:v>
                </c:pt>
                <c:pt idx="725">
                  <c:v>1526.25072931926</c:v>
                </c:pt>
                <c:pt idx="726">
                  <c:v>1526.25072931926</c:v>
                </c:pt>
                <c:pt idx="727">
                  <c:v>1526.25072931926</c:v>
                </c:pt>
                <c:pt idx="728">
                  <c:v>1526.25072931926</c:v>
                </c:pt>
                <c:pt idx="729">
                  <c:v>1526.25072931926</c:v>
                </c:pt>
                <c:pt idx="730">
                  <c:v>1526.25072931926</c:v>
                </c:pt>
                <c:pt idx="731">
                  <c:v>1526.25072931926</c:v>
                </c:pt>
                <c:pt idx="732">
                  <c:v>1526.25072931926</c:v>
                </c:pt>
                <c:pt idx="733">
                  <c:v>1526.25072931926</c:v>
                </c:pt>
                <c:pt idx="734">
                  <c:v>1526.25072931926</c:v>
                </c:pt>
                <c:pt idx="735">
                  <c:v>1526.25072931926</c:v>
                </c:pt>
                <c:pt idx="736">
                  <c:v>1526.25072931926</c:v>
                </c:pt>
                <c:pt idx="737">
                  <c:v>1526.25072931926</c:v>
                </c:pt>
                <c:pt idx="738">
                  <c:v>1526.25072931926</c:v>
                </c:pt>
                <c:pt idx="739">
                  <c:v>1526.25072931926</c:v>
                </c:pt>
                <c:pt idx="740">
                  <c:v>1526.25072931926</c:v>
                </c:pt>
                <c:pt idx="741">
                  <c:v>1526.25072931926</c:v>
                </c:pt>
                <c:pt idx="742">
                  <c:v>1526.25072931926</c:v>
                </c:pt>
                <c:pt idx="743">
                  <c:v>1526.25072931926</c:v>
                </c:pt>
                <c:pt idx="744">
                  <c:v>1534.8083832396101</c:v>
                </c:pt>
                <c:pt idx="745">
                  <c:v>1539.0001801036999</c:v>
                </c:pt>
                <c:pt idx="746">
                  <c:v>1539.0001801036999</c:v>
                </c:pt>
                <c:pt idx="747">
                  <c:v>1539.0001801036999</c:v>
                </c:pt>
                <c:pt idx="748">
                  <c:v>1539.0001801036999</c:v>
                </c:pt>
                <c:pt idx="749">
                  <c:v>1539.0001801036999</c:v>
                </c:pt>
                <c:pt idx="750">
                  <c:v>1539.0001801036999</c:v>
                </c:pt>
                <c:pt idx="751">
                  <c:v>1539.0001801036999</c:v>
                </c:pt>
                <c:pt idx="752">
                  <c:v>1558.8052693186301</c:v>
                </c:pt>
                <c:pt idx="753">
                  <c:v>1558.8052693186301</c:v>
                </c:pt>
                <c:pt idx="754">
                  <c:v>1558.8052693186301</c:v>
                </c:pt>
                <c:pt idx="755">
                  <c:v>1558.8052693186301</c:v>
                </c:pt>
                <c:pt idx="756">
                  <c:v>1564.7345240362199</c:v>
                </c:pt>
                <c:pt idx="757">
                  <c:v>1564.7345240362199</c:v>
                </c:pt>
                <c:pt idx="758">
                  <c:v>1564.7345240362199</c:v>
                </c:pt>
                <c:pt idx="759">
                  <c:v>1564.7345240362199</c:v>
                </c:pt>
                <c:pt idx="760">
                  <c:v>1566.6692849880201</c:v>
                </c:pt>
                <c:pt idx="761">
                  <c:v>1566.6692849880201</c:v>
                </c:pt>
                <c:pt idx="762">
                  <c:v>1566.6692849880201</c:v>
                </c:pt>
                <c:pt idx="763">
                  <c:v>1580.44584890287</c:v>
                </c:pt>
                <c:pt idx="764">
                  <c:v>1580.44584890287</c:v>
                </c:pt>
                <c:pt idx="765">
                  <c:v>1586.58514437025</c:v>
                </c:pt>
                <c:pt idx="766">
                  <c:v>1586.58514437025</c:v>
                </c:pt>
                <c:pt idx="767">
                  <c:v>1586.58514437025</c:v>
                </c:pt>
                <c:pt idx="768">
                  <c:v>1586.58514437025</c:v>
                </c:pt>
                <c:pt idx="769">
                  <c:v>1586.58514437025</c:v>
                </c:pt>
                <c:pt idx="770">
                  <c:v>1586.58514437025</c:v>
                </c:pt>
                <c:pt idx="771">
                  <c:v>1586.58514437025</c:v>
                </c:pt>
                <c:pt idx="772">
                  <c:v>1586.58514437025</c:v>
                </c:pt>
                <c:pt idx="773">
                  <c:v>1600.1700914591599</c:v>
                </c:pt>
                <c:pt idx="774">
                  <c:v>1600.1700914591599</c:v>
                </c:pt>
                <c:pt idx="775">
                  <c:v>1600.1700914591599</c:v>
                </c:pt>
                <c:pt idx="776">
                  <c:v>1600.1700914591599</c:v>
                </c:pt>
                <c:pt idx="777">
                  <c:v>1600.1700914591599</c:v>
                </c:pt>
                <c:pt idx="778">
                  <c:v>1600.1700914591599</c:v>
                </c:pt>
                <c:pt idx="779">
                  <c:v>1600.1700914591599</c:v>
                </c:pt>
                <c:pt idx="780">
                  <c:v>1600.1700914591599</c:v>
                </c:pt>
                <c:pt idx="781">
                  <c:v>1600.1700914591599</c:v>
                </c:pt>
                <c:pt idx="782">
                  <c:v>1600.1700914591599</c:v>
                </c:pt>
                <c:pt idx="783">
                  <c:v>1600.1700914591599</c:v>
                </c:pt>
                <c:pt idx="784">
                  <c:v>1600.1700914591599</c:v>
                </c:pt>
                <c:pt idx="785">
                  <c:v>1600.1700914591599</c:v>
                </c:pt>
                <c:pt idx="786">
                  <c:v>1600.1700914591599</c:v>
                </c:pt>
                <c:pt idx="787">
                  <c:v>1600.1700914591599</c:v>
                </c:pt>
                <c:pt idx="788">
                  <c:v>1607.1222384064299</c:v>
                </c:pt>
                <c:pt idx="789">
                  <c:v>1609.7613719742401</c:v>
                </c:pt>
                <c:pt idx="790">
                  <c:v>1611.7048895493001</c:v>
                </c:pt>
                <c:pt idx="791">
                  <c:v>1613.85308242682</c:v>
                </c:pt>
                <c:pt idx="792">
                  <c:v>1615.3634981421601</c:v>
                </c:pt>
                <c:pt idx="793">
                  <c:v>1615.3634981421601</c:v>
                </c:pt>
                <c:pt idx="794">
                  <c:v>1619.3231527559999</c:v>
                </c:pt>
                <c:pt idx="795">
                  <c:v>1619.3231527559999</c:v>
                </c:pt>
                <c:pt idx="796">
                  <c:v>1619.3231527559999</c:v>
                </c:pt>
                <c:pt idx="797">
                  <c:v>1619.3231527559999</c:v>
                </c:pt>
                <c:pt idx="798">
                  <c:v>1619.3231527559999</c:v>
                </c:pt>
                <c:pt idx="799">
                  <c:v>1620.12892283309</c:v>
                </c:pt>
                <c:pt idx="800">
                  <c:v>1620.12892283309</c:v>
                </c:pt>
                <c:pt idx="801">
                  <c:v>1620.12892283309</c:v>
                </c:pt>
                <c:pt idx="802">
                  <c:v>1620.12892283309</c:v>
                </c:pt>
                <c:pt idx="803">
                  <c:v>1620.12892283309</c:v>
                </c:pt>
                <c:pt idx="804">
                  <c:v>1620.12892283309</c:v>
                </c:pt>
                <c:pt idx="805">
                  <c:v>1620.12892283309</c:v>
                </c:pt>
                <c:pt idx="806">
                  <c:v>1620.12892283309</c:v>
                </c:pt>
                <c:pt idx="807">
                  <c:v>1626.6485169242401</c:v>
                </c:pt>
                <c:pt idx="808">
                  <c:v>1626.6485169242401</c:v>
                </c:pt>
                <c:pt idx="809">
                  <c:v>1628.3185701734501</c:v>
                </c:pt>
                <c:pt idx="810">
                  <c:v>1628.3185701734501</c:v>
                </c:pt>
                <c:pt idx="811">
                  <c:v>1628.79018718153</c:v>
                </c:pt>
                <c:pt idx="812">
                  <c:v>1628.79018718153</c:v>
                </c:pt>
                <c:pt idx="813">
                  <c:v>1628.79018718153</c:v>
                </c:pt>
                <c:pt idx="814">
                  <c:v>1628.79018718153</c:v>
                </c:pt>
                <c:pt idx="815">
                  <c:v>1628.79018718153</c:v>
                </c:pt>
                <c:pt idx="816">
                  <c:v>1628.79018718153</c:v>
                </c:pt>
                <c:pt idx="817">
                  <c:v>1628.79018718153</c:v>
                </c:pt>
                <c:pt idx="818">
                  <c:v>1628.79018718153</c:v>
                </c:pt>
                <c:pt idx="819">
                  <c:v>1628.79018718153</c:v>
                </c:pt>
                <c:pt idx="820">
                  <c:v>1628.79018718153</c:v>
                </c:pt>
                <c:pt idx="821">
                  <c:v>1628.79018718153</c:v>
                </c:pt>
                <c:pt idx="822">
                  <c:v>1628.79018718153</c:v>
                </c:pt>
                <c:pt idx="823">
                  <c:v>1628.79018718153</c:v>
                </c:pt>
                <c:pt idx="824">
                  <c:v>1628.79018718153</c:v>
                </c:pt>
                <c:pt idx="825">
                  <c:v>1628.79018718153</c:v>
                </c:pt>
                <c:pt idx="826">
                  <c:v>1628.79018718153</c:v>
                </c:pt>
                <c:pt idx="827">
                  <c:v>1628.79018718153</c:v>
                </c:pt>
                <c:pt idx="828">
                  <c:v>1628.79018718153</c:v>
                </c:pt>
                <c:pt idx="829">
                  <c:v>1630.59182297043</c:v>
                </c:pt>
                <c:pt idx="830">
                  <c:v>1630.59182297043</c:v>
                </c:pt>
                <c:pt idx="831">
                  <c:v>1630.59182297043</c:v>
                </c:pt>
                <c:pt idx="832">
                  <c:v>1630.59182297043</c:v>
                </c:pt>
                <c:pt idx="833">
                  <c:v>1630.59182297043</c:v>
                </c:pt>
                <c:pt idx="834">
                  <c:v>1630.59182297043</c:v>
                </c:pt>
                <c:pt idx="835">
                  <c:v>1630.59182297043</c:v>
                </c:pt>
                <c:pt idx="836">
                  <c:v>1630.59182297043</c:v>
                </c:pt>
                <c:pt idx="837">
                  <c:v>1631.1337611932399</c:v>
                </c:pt>
                <c:pt idx="838">
                  <c:v>1631.1337611932399</c:v>
                </c:pt>
                <c:pt idx="839">
                  <c:v>1631.1337611932399</c:v>
                </c:pt>
                <c:pt idx="840">
                  <c:v>1631.1337611932399</c:v>
                </c:pt>
                <c:pt idx="841">
                  <c:v>1631.1337611932399</c:v>
                </c:pt>
                <c:pt idx="842">
                  <c:v>1631.1337611932399</c:v>
                </c:pt>
                <c:pt idx="843">
                  <c:v>1631.1337611932399</c:v>
                </c:pt>
                <c:pt idx="844">
                  <c:v>1631.1337611932399</c:v>
                </c:pt>
                <c:pt idx="845">
                  <c:v>1631.1337611932399</c:v>
                </c:pt>
                <c:pt idx="846">
                  <c:v>1631.1337611932399</c:v>
                </c:pt>
                <c:pt idx="847">
                  <c:v>1631.1337611932399</c:v>
                </c:pt>
                <c:pt idx="848">
                  <c:v>1631.1337611932399</c:v>
                </c:pt>
                <c:pt idx="849">
                  <c:v>1631.1337611932399</c:v>
                </c:pt>
                <c:pt idx="850">
                  <c:v>1631.1337611932399</c:v>
                </c:pt>
                <c:pt idx="851">
                  <c:v>1631.4982848334801</c:v>
                </c:pt>
                <c:pt idx="852">
                  <c:v>1631.4982848334801</c:v>
                </c:pt>
                <c:pt idx="853">
                  <c:v>1631.4982848334801</c:v>
                </c:pt>
                <c:pt idx="854">
                  <c:v>1631.70585173935</c:v>
                </c:pt>
                <c:pt idx="855">
                  <c:v>1631.70585173935</c:v>
                </c:pt>
                <c:pt idx="856">
                  <c:v>1631.70585173935</c:v>
                </c:pt>
                <c:pt idx="857">
                  <c:v>1631.70585173935</c:v>
                </c:pt>
                <c:pt idx="858">
                  <c:v>1631.70585173935</c:v>
                </c:pt>
                <c:pt idx="859">
                  <c:v>1631.70585173935</c:v>
                </c:pt>
                <c:pt idx="860">
                  <c:v>1631.70585173935</c:v>
                </c:pt>
                <c:pt idx="861">
                  <c:v>1631.70585173935</c:v>
                </c:pt>
                <c:pt idx="862">
                  <c:v>1634.61669957958</c:v>
                </c:pt>
                <c:pt idx="863">
                  <c:v>1634.61669957958</c:v>
                </c:pt>
                <c:pt idx="864">
                  <c:v>1634.61669957958</c:v>
                </c:pt>
                <c:pt idx="865">
                  <c:v>1634.61669957958</c:v>
                </c:pt>
                <c:pt idx="866">
                  <c:v>1634.61669957958</c:v>
                </c:pt>
                <c:pt idx="867">
                  <c:v>1637.6928417250999</c:v>
                </c:pt>
                <c:pt idx="868">
                  <c:v>1637.6928417250999</c:v>
                </c:pt>
                <c:pt idx="869">
                  <c:v>1637.6928417250999</c:v>
                </c:pt>
                <c:pt idx="870">
                  <c:v>1637.6928417250999</c:v>
                </c:pt>
                <c:pt idx="871">
                  <c:v>1637.6928417250999</c:v>
                </c:pt>
                <c:pt idx="872">
                  <c:v>1637.6928417250999</c:v>
                </c:pt>
                <c:pt idx="873">
                  <c:v>1637.6928417250999</c:v>
                </c:pt>
                <c:pt idx="874">
                  <c:v>1637.6928417250999</c:v>
                </c:pt>
                <c:pt idx="875">
                  <c:v>1637.6928417250999</c:v>
                </c:pt>
                <c:pt idx="876">
                  <c:v>1637.6928417250999</c:v>
                </c:pt>
                <c:pt idx="877">
                  <c:v>1637.6928417250999</c:v>
                </c:pt>
                <c:pt idx="878">
                  <c:v>1637.6928417250999</c:v>
                </c:pt>
                <c:pt idx="879">
                  <c:v>1641.4386861386499</c:v>
                </c:pt>
                <c:pt idx="880">
                  <c:v>1641.4386861386499</c:v>
                </c:pt>
                <c:pt idx="881">
                  <c:v>1641.4386861386499</c:v>
                </c:pt>
                <c:pt idx="882">
                  <c:v>1641.4386861386499</c:v>
                </c:pt>
                <c:pt idx="883">
                  <c:v>1641.4386861386499</c:v>
                </c:pt>
                <c:pt idx="884">
                  <c:v>1641.4386861386499</c:v>
                </c:pt>
                <c:pt idx="885">
                  <c:v>1641.4386861386499</c:v>
                </c:pt>
                <c:pt idx="886">
                  <c:v>1641.4386861386499</c:v>
                </c:pt>
                <c:pt idx="887">
                  <c:v>1641.4386861386499</c:v>
                </c:pt>
                <c:pt idx="888">
                  <c:v>1641.4386861386499</c:v>
                </c:pt>
                <c:pt idx="889">
                  <c:v>1641.4386861386499</c:v>
                </c:pt>
                <c:pt idx="890">
                  <c:v>1641.4386861386499</c:v>
                </c:pt>
                <c:pt idx="891">
                  <c:v>1641.4386861386499</c:v>
                </c:pt>
                <c:pt idx="892">
                  <c:v>1641.4386861386499</c:v>
                </c:pt>
                <c:pt idx="893">
                  <c:v>1641.4386861386499</c:v>
                </c:pt>
                <c:pt idx="894">
                  <c:v>1641.4386861386499</c:v>
                </c:pt>
                <c:pt idx="895">
                  <c:v>1641.4386861386499</c:v>
                </c:pt>
                <c:pt idx="896">
                  <c:v>1641.4386861386499</c:v>
                </c:pt>
                <c:pt idx="897">
                  <c:v>1641.4386861386499</c:v>
                </c:pt>
                <c:pt idx="898">
                  <c:v>1641.4386861386499</c:v>
                </c:pt>
                <c:pt idx="899">
                  <c:v>1649.4074777861599</c:v>
                </c:pt>
                <c:pt idx="900">
                  <c:v>1649.4074777861599</c:v>
                </c:pt>
                <c:pt idx="901">
                  <c:v>1649.4074777861599</c:v>
                </c:pt>
                <c:pt idx="902">
                  <c:v>1649.4074777861599</c:v>
                </c:pt>
                <c:pt idx="903">
                  <c:v>1649.4074777861599</c:v>
                </c:pt>
                <c:pt idx="904">
                  <c:v>1649.4074777861599</c:v>
                </c:pt>
                <c:pt idx="905">
                  <c:v>1649.4074777861599</c:v>
                </c:pt>
                <c:pt idx="906">
                  <c:v>1649.4074777861599</c:v>
                </c:pt>
                <c:pt idx="907">
                  <c:v>1649.4074777861599</c:v>
                </c:pt>
                <c:pt idx="908">
                  <c:v>1649.4074777861599</c:v>
                </c:pt>
                <c:pt idx="909">
                  <c:v>1649.4074777861599</c:v>
                </c:pt>
                <c:pt idx="910">
                  <c:v>1649.4074777861599</c:v>
                </c:pt>
                <c:pt idx="911">
                  <c:v>1649.4074777861599</c:v>
                </c:pt>
                <c:pt idx="912">
                  <c:v>1649.4074777861599</c:v>
                </c:pt>
                <c:pt idx="913">
                  <c:v>1649.4074777861599</c:v>
                </c:pt>
                <c:pt idx="914">
                  <c:v>1649.4074777861599</c:v>
                </c:pt>
                <c:pt idx="915">
                  <c:v>1649.4074777861599</c:v>
                </c:pt>
                <c:pt idx="916">
                  <c:v>1649.4074777861599</c:v>
                </c:pt>
                <c:pt idx="917">
                  <c:v>1649.4074777861599</c:v>
                </c:pt>
                <c:pt idx="918">
                  <c:v>1651.5854856727799</c:v>
                </c:pt>
                <c:pt idx="919">
                  <c:v>1651.5854856727799</c:v>
                </c:pt>
                <c:pt idx="920">
                  <c:v>1651.5854856727799</c:v>
                </c:pt>
                <c:pt idx="921">
                  <c:v>1651.5854856727799</c:v>
                </c:pt>
                <c:pt idx="922">
                  <c:v>1651.5854856727799</c:v>
                </c:pt>
                <c:pt idx="923">
                  <c:v>1651.5854856727799</c:v>
                </c:pt>
                <c:pt idx="924">
                  <c:v>1651.5854856727799</c:v>
                </c:pt>
                <c:pt idx="925">
                  <c:v>1651.5854856727799</c:v>
                </c:pt>
                <c:pt idx="926">
                  <c:v>1651.5854856727799</c:v>
                </c:pt>
                <c:pt idx="927">
                  <c:v>1651.5854856727799</c:v>
                </c:pt>
                <c:pt idx="928">
                  <c:v>1651.5854856727799</c:v>
                </c:pt>
                <c:pt idx="929">
                  <c:v>1651.5854856727799</c:v>
                </c:pt>
                <c:pt idx="930">
                  <c:v>1651.5854856727799</c:v>
                </c:pt>
                <c:pt idx="931">
                  <c:v>1651.5854856727799</c:v>
                </c:pt>
                <c:pt idx="932">
                  <c:v>1651.5854856727799</c:v>
                </c:pt>
                <c:pt idx="933">
                  <c:v>1651.5854856727799</c:v>
                </c:pt>
                <c:pt idx="934">
                  <c:v>1651.5854856727799</c:v>
                </c:pt>
                <c:pt idx="935">
                  <c:v>1651.5854856727799</c:v>
                </c:pt>
                <c:pt idx="936">
                  <c:v>1651.5854856727799</c:v>
                </c:pt>
                <c:pt idx="937">
                  <c:v>1651.5854856727799</c:v>
                </c:pt>
                <c:pt idx="938">
                  <c:v>1651.5854856727799</c:v>
                </c:pt>
                <c:pt idx="939">
                  <c:v>1651.5854856727799</c:v>
                </c:pt>
                <c:pt idx="940">
                  <c:v>1651.5854856727799</c:v>
                </c:pt>
                <c:pt idx="941">
                  <c:v>1651.5854856727799</c:v>
                </c:pt>
                <c:pt idx="942">
                  <c:v>1651.5854856727799</c:v>
                </c:pt>
                <c:pt idx="943">
                  <c:v>1651.5854856727799</c:v>
                </c:pt>
                <c:pt idx="944">
                  <c:v>1651.5854856727799</c:v>
                </c:pt>
                <c:pt idx="945">
                  <c:v>1651.5854856727799</c:v>
                </c:pt>
                <c:pt idx="946">
                  <c:v>1651.5854856727799</c:v>
                </c:pt>
                <c:pt idx="947">
                  <c:v>1651.5854856727799</c:v>
                </c:pt>
                <c:pt idx="948">
                  <c:v>1651.5854856727799</c:v>
                </c:pt>
                <c:pt idx="949">
                  <c:v>1651.5854856727799</c:v>
                </c:pt>
                <c:pt idx="950">
                  <c:v>1651.5854856727799</c:v>
                </c:pt>
                <c:pt idx="951">
                  <c:v>1651.5854856727799</c:v>
                </c:pt>
                <c:pt idx="952">
                  <c:v>1651.5854856727799</c:v>
                </c:pt>
                <c:pt idx="953">
                  <c:v>1651.5854856727799</c:v>
                </c:pt>
                <c:pt idx="954">
                  <c:v>1651.5854856727799</c:v>
                </c:pt>
                <c:pt idx="955">
                  <c:v>1651.5854856727799</c:v>
                </c:pt>
                <c:pt idx="956">
                  <c:v>1651.5854856727799</c:v>
                </c:pt>
                <c:pt idx="957">
                  <c:v>1651.5854856727799</c:v>
                </c:pt>
                <c:pt idx="958">
                  <c:v>1651.5854856727799</c:v>
                </c:pt>
                <c:pt idx="959">
                  <c:v>1651.5854856727799</c:v>
                </c:pt>
                <c:pt idx="960">
                  <c:v>1651.5854856727799</c:v>
                </c:pt>
                <c:pt idx="961">
                  <c:v>1651.5854856727799</c:v>
                </c:pt>
                <c:pt idx="962">
                  <c:v>1651.5854856727799</c:v>
                </c:pt>
                <c:pt idx="963">
                  <c:v>1651.5854856727799</c:v>
                </c:pt>
                <c:pt idx="964">
                  <c:v>1651.5854856727799</c:v>
                </c:pt>
                <c:pt idx="965">
                  <c:v>1651.5854856727799</c:v>
                </c:pt>
                <c:pt idx="966">
                  <c:v>1651.5854856727799</c:v>
                </c:pt>
                <c:pt idx="967">
                  <c:v>1651.5854856727799</c:v>
                </c:pt>
                <c:pt idx="968">
                  <c:v>1651.5854856727799</c:v>
                </c:pt>
                <c:pt idx="969">
                  <c:v>1651.5854856727799</c:v>
                </c:pt>
                <c:pt idx="970">
                  <c:v>1651.5854856727799</c:v>
                </c:pt>
                <c:pt idx="971">
                  <c:v>1651.5854856727799</c:v>
                </c:pt>
                <c:pt idx="972">
                  <c:v>1651.5854856727799</c:v>
                </c:pt>
                <c:pt idx="973">
                  <c:v>1651.5854856727799</c:v>
                </c:pt>
                <c:pt idx="974">
                  <c:v>1651.5854856727799</c:v>
                </c:pt>
                <c:pt idx="975">
                  <c:v>1651.5854856727799</c:v>
                </c:pt>
                <c:pt idx="976">
                  <c:v>1651.5854856727799</c:v>
                </c:pt>
                <c:pt idx="977">
                  <c:v>1651.5854856727799</c:v>
                </c:pt>
                <c:pt idx="978">
                  <c:v>1651.5854856727799</c:v>
                </c:pt>
                <c:pt idx="979">
                  <c:v>1651.5854856727799</c:v>
                </c:pt>
                <c:pt idx="980">
                  <c:v>1651.5854856727799</c:v>
                </c:pt>
                <c:pt idx="981">
                  <c:v>1651.5854856727799</c:v>
                </c:pt>
                <c:pt idx="982">
                  <c:v>1651.5854856727799</c:v>
                </c:pt>
                <c:pt idx="983">
                  <c:v>1651.5854856727799</c:v>
                </c:pt>
                <c:pt idx="984">
                  <c:v>1651.5854856727799</c:v>
                </c:pt>
                <c:pt idx="985">
                  <c:v>1651.5854856727799</c:v>
                </c:pt>
                <c:pt idx="986">
                  <c:v>1651.5854856727799</c:v>
                </c:pt>
                <c:pt idx="987">
                  <c:v>1651.5854856727799</c:v>
                </c:pt>
                <c:pt idx="988">
                  <c:v>1651.5854856727799</c:v>
                </c:pt>
                <c:pt idx="989">
                  <c:v>1651.5854856727799</c:v>
                </c:pt>
                <c:pt idx="990">
                  <c:v>1651.5854856727799</c:v>
                </c:pt>
                <c:pt idx="991">
                  <c:v>1651.5854856727799</c:v>
                </c:pt>
                <c:pt idx="992">
                  <c:v>1651.5854856727799</c:v>
                </c:pt>
                <c:pt idx="993">
                  <c:v>1651.5854856727799</c:v>
                </c:pt>
                <c:pt idx="994">
                  <c:v>1651.5854856727799</c:v>
                </c:pt>
                <c:pt idx="995">
                  <c:v>1651.5854856727799</c:v>
                </c:pt>
                <c:pt idx="996">
                  <c:v>1651.5854856727799</c:v>
                </c:pt>
                <c:pt idx="997">
                  <c:v>1651.5854856727799</c:v>
                </c:pt>
                <c:pt idx="998">
                  <c:v>1651.5854856727799</c:v>
                </c:pt>
                <c:pt idx="999">
                  <c:v>1651.5854856727799</c:v>
                </c:pt>
                <c:pt idx="1000">
                  <c:v>1651.5854856727799</c:v>
                </c:pt>
                <c:pt idx="1001">
                  <c:v>1651.5854856727799</c:v>
                </c:pt>
                <c:pt idx="1002">
                  <c:v>1651.5854856727799</c:v>
                </c:pt>
                <c:pt idx="1003">
                  <c:v>1651.5854856727799</c:v>
                </c:pt>
                <c:pt idx="1004">
                  <c:v>1651.5854856727799</c:v>
                </c:pt>
                <c:pt idx="1005">
                  <c:v>1651.5854856727799</c:v>
                </c:pt>
                <c:pt idx="1006">
                  <c:v>1651.5854856727799</c:v>
                </c:pt>
                <c:pt idx="1007">
                  <c:v>1651.5854856727799</c:v>
                </c:pt>
                <c:pt idx="1008">
                  <c:v>1651.5854856727799</c:v>
                </c:pt>
                <c:pt idx="1009">
                  <c:v>1651.5854856727799</c:v>
                </c:pt>
                <c:pt idx="1010">
                  <c:v>1651.5854856727799</c:v>
                </c:pt>
                <c:pt idx="1011">
                  <c:v>1651.5854856727799</c:v>
                </c:pt>
                <c:pt idx="1012">
                  <c:v>1651.5854856727799</c:v>
                </c:pt>
                <c:pt idx="1013">
                  <c:v>1651.5854856727799</c:v>
                </c:pt>
                <c:pt idx="1014">
                  <c:v>1651.5854856727799</c:v>
                </c:pt>
                <c:pt idx="1015">
                  <c:v>1651.5854856727799</c:v>
                </c:pt>
                <c:pt idx="1016">
                  <c:v>1651.5854856727799</c:v>
                </c:pt>
                <c:pt idx="1017">
                  <c:v>1651.5854856727799</c:v>
                </c:pt>
                <c:pt idx="1018">
                  <c:v>1651.5854856727799</c:v>
                </c:pt>
                <c:pt idx="1019">
                  <c:v>1651.5854856727799</c:v>
                </c:pt>
                <c:pt idx="1020">
                  <c:v>1651.5854856727799</c:v>
                </c:pt>
                <c:pt idx="1021">
                  <c:v>1651.5854856727799</c:v>
                </c:pt>
                <c:pt idx="1022">
                  <c:v>1651.5854856727799</c:v>
                </c:pt>
                <c:pt idx="1023">
                  <c:v>1651.5854856727799</c:v>
                </c:pt>
                <c:pt idx="1024">
                  <c:v>1651.5854856727799</c:v>
                </c:pt>
                <c:pt idx="1025">
                  <c:v>1651.5854856727799</c:v>
                </c:pt>
                <c:pt idx="1026">
                  <c:v>1651.5854856727799</c:v>
                </c:pt>
                <c:pt idx="1027">
                  <c:v>1651.5854856727799</c:v>
                </c:pt>
                <c:pt idx="1028">
                  <c:v>1654.1266837166399</c:v>
                </c:pt>
                <c:pt idx="1029">
                  <c:v>1654.1266837166399</c:v>
                </c:pt>
                <c:pt idx="1030">
                  <c:v>1654.1266837166399</c:v>
                </c:pt>
                <c:pt idx="1031">
                  <c:v>1654.1266837166399</c:v>
                </c:pt>
                <c:pt idx="1032">
                  <c:v>1654.1266837166399</c:v>
                </c:pt>
                <c:pt idx="1033">
                  <c:v>1654.1266837166399</c:v>
                </c:pt>
                <c:pt idx="1034">
                  <c:v>1654.1266837166399</c:v>
                </c:pt>
                <c:pt idx="1035">
                  <c:v>1655.6669303567501</c:v>
                </c:pt>
                <c:pt idx="1036">
                  <c:v>1655.6669303567501</c:v>
                </c:pt>
                <c:pt idx="1037">
                  <c:v>1655.6669303567501</c:v>
                </c:pt>
                <c:pt idx="1038">
                  <c:v>1655.6669303567501</c:v>
                </c:pt>
                <c:pt idx="1039">
                  <c:v>1655.6669303567501</c:v>
                </c:pt>
                <c:pt idx="1040">
                  <c:v>1655.6669303567501</c:v>
                </c:pt>
                <c:pt idx="1041">
                  <c:v>1655.6669303567501</c:v>
                </c:pt>
                <c:pt idx="1042">
                  <c:v>1655.6669303567501</c:v>
                </c:pt>
                <c:pt idx="1043">
                  <c:v>1655.6669303567501</c:v>
                </c:pt>
                <c:pt idx="1044">
                  <c:v>1655.6669303567501</c:v>
                </c:pt>
                <c:pt idx="1045">
                  <c:v>1655.6669303567501</c:v>
                </c:pt>
                <c:pt idx="1046">
                  <c:v>1655.6669303567501</c:v>
                </c:pt>
                <c:pt idx="1047">
                  <c:v>1655.6669303567501</c:v>
                </c:pt>
                <c:pt idx="1048">
                  <c:v>1655.6669303567501</c:v>
                </c:pt>
                <c:pt idx="1049">
                  <c:v>1655.6669303567501</c:v>
                </c:pt>
                <c:pt idx="1050">
                  <c:v>1655.6669303567501</c:v>
                </c:pt>
                <c:pt idx="1051">
                  <c:v>1655.6669303567501</c:v>
                </c:pt>
                <c:pt idx="1052">
                  <c:v>1655.6669303567501</c:v>
                </c:pt>
                <c:pt idx="1053">
                  <c:v>1655.6669303567501</c:v>
                </c:pt>
                <c:pt idx="1054">
                  <c:v>1655.6669303567501</c:v>
                </c:pt>
                <c:pt idx="1055">
                  <c:v>1655.6669303567501</c:v>
                </c:pt>
                <c:pt idx="1056">
                  <c:v>1655.6669303567501</c:v>
                </c:pt>
                <c:pt idx="1057">
                  <c:v>1656.4713863798299</c:v>
                </c:pt>
                <c:pt idx="1058">
                  <c:v>1656.4713863798299</c:v>
                </c:pt>
                <c:pt idx="1059">
                  <c:v>1656.4713863798299</c:v>
                </c:pt>
                <c:pt idx="1060">
                  <c:v>1656.50377419642</c:v>
                </c:pt>
                <c:pt idx="1061">
                  <c:v>1658.04386272072</c:v>
                </c:pt>
                <c:pt idx="1062">
                  <c:v>1658.04386272072</c:v>
                </c:pt>
                <c:pt idx="1063">
                  <c:v>1658.04386272072</c:v>
                </c:pt>
                <c:pt idx="1064">
                  <c:v>1658.04386272072</c:v>
                </c:pt>
                <c:pt idx="1065">
                  <c:v>1658.04386272072</c:v>
                </c:pt>
                <c:pt idx="1066">
                  <c:v>1658.04386272072</c:v>
                </c:pt>
                <c:pt idx="1067">
                  <c:v>1658.04386272072</c:v>
                </c:pt>
                <c:pt idx="1068">
                  <c:v>1658.04386272072</c:v>
                </c:pt>
                <c:pt idx="1069">
                  <c:v>1658.04386272072</c:v>
                </c:pt>
                <c:pt idx="1070">
                  <c:v>1658.04386272072</c:v>
                </c:pt>
                <c:pt idx="1071">
                  <c:v>1658.04386272072</c:v>
                </c:pt>
                <c:pt idx="1072">
                  <c:v>1658.04386272072</c:v>
                </c:pt>
                <c:pt idx="1073">
                  <c:v>1658.04386272072</c:v>
                </c:pt>
                <c:pt idx="1074">
                  <c:v>1658.04386272072</c:v>
                </c:pt>
                <c:pt idx="1075">
                  <c:v>1658.04386272072</c:v>
                </c:pt>
                <c:pt idx="1076">
                  <c:v>1658.04386272072</c:v>
                </c:pt>
                <c:pt idx="1077">
                  <c:v>1658.04386272072</c:v>
                </c:pt>
                <c:pt idx="1078">
                  <c:v>1658.04386272072</c:v>
                </c:pt>
                <c:pt idx="1079">
                  <c:v>1658.04386272072</c:v>
                </c:pt>
                <c:pt idx="1080">
                  <c:v>1658.04386272072</c:v>
                </c:pt>
                <c:pt idx="1081">
                  <c:v>1658.04386272072</c:v>
                </c:pt>
                <c:pt idx="1082">
                  <c:v>1658.04386272072</c:v>
                </c:pt>
                <c:pt idx="1083">
                  <c:v>1658.04386272072</c:v>
                </c:pt>
                <c:pt idx="1084">
                  <c:v>1658.04386272072</c:v>
                </c:pt>
                <c:pt idx="1085">
                  <c:v>1658.04386272072</c:v>
                </c:pt>
                <c:pt idx="1086">
                  <c:v>1658.04386272072</c:v>
                </c:pt>
                <c:pt idx="1087">
                  <c:v>1658.04386272072</c:v>
                </c:pt>
                <c:pt idx="1088">
                  <c:v>1658.04386272072</c:v>
                </c:pt>
                <c:pt idx="1089">
                  <c:v>1658.04386272072</c:v>
                </c:pt>
                <c:pt idx="1090">
                  <c:v>1658.04386272072</c:v>
                </c:pt>
                <c:pt idx="1091">
                  <c:v>1658.04386272072</c:v>
                </c:pt>
                <c:pt idx="1092">
                  <c:v>1658.04386272072</c:v>
                </c:pt>
                <c:pt idx="1093">
                  <c:v>1658.04386272072</c:v>
                </c:pt>
                <c:pt idx="1094">
                  <c:v>1658.04386272072</c:v>
                </c:pt>
                <c:pt idx="1095">
                  <c:v>1658.04386272072</c:v>
                </c:pt>
                <c:pt idx="1096">
                  <c:v>1658.04386272072</c:v>
                </c:pt>
                <c:pt idx="1097">
                  <c:v>1658.04386272072</c:v>
                </c:pt>
                <c:pt idx="1098">
                  <c:v>1658.04386272072</c:v>
                </c:pt>
                <c:pt idx="1099">
                  <c:v>1658.04386272072</c:v>
                </c:pt>
                <c:pt idx="1100">
                  <c:v>1658.04386272072</c:v>
                </c:pt>
                <c:pt idx="1101">
                  <c:v>1658.04386272072</c:v>
                </c:pt>
                <c:pt idx="1102">
                  <c:v>1658.04386272072</c:v>
                </c:pt>
                <c:pt idx="1103">
                  <c:v>1658.04386272072</c:v>
                </c:pt>
                <c:pt idx="1104">
                  <c:v>1658.04386272072</c:v>
                </c:pt>
                <c:pt idx="1105">
                  <c:v>1692.3093189198701</c:v>
                </c:pt>
                <c:pt idx="1106">
                  <c:v>1854.4423702486899</c:v>
                </c:pt>
                <c:pt idx="1107">
                  <c:v>1854.4423702486899</c:v>
                </c:pt>
                <c:pt idx="1108">
                  <c:v>1854.4423702486899</c:v>
                </c:pt>
                <c:pt idx="1109">
                  <c:v>1854.4423702486899</c:v>
                </c:pt>
                <c:pt idx="1110">
                  <c:v>1854.4423702486899</c:v>
                </c:pt>
                <c:pt idx="1111">
                  <c:v>1854.4423702486899</c:v>
                </c:pt>
                <c:pt idx="1112">
                  <c:v>1854.4423702486899</c:v>
                </c:pt>
                <c:pt idx="1113">
                  <c:v>1854.4423702486899</c:v>
                </c:pt>
                <c:pt idx="1114">
                  <c:v>1854.4423702486899</c:v>
                </c:pt>
                <c:pt idx="1115">
                  <c:v>1854.4423702486899</c:v>
                </c:pt>
                <c:pt idx="1116">
                  <c:v>1854.4423702486899</c:v>
                </c:pt>
                <c:pt idx="1117">
                  <c:v>1854.4423702486899</c:v>
                </c:pt>
                <c:pt idx="1118">
                  <c:v>1854.4423702486899</c:v>
                </c:pt>
                <c:pt idx="1119">
                  <c:v>1854.4423702486899</c:v>
                </c:pt>
                <c:pt idx="1120">
                  <c:v>1854.4423702486899</c:v>
                </c:pt>
                <c:pt idx="1121">
                  <c:v>1854.4423702486899</c:v>
                </c:pt>
                <c:pt idx="1122">
                  <c:v>1854.4423702486899</c:v>
                </c:pt>
                <c:pt idx="1123">
                  <c:v>1854.4423702486899</c:v>
                </c:pt>
                <c:pt idx="1124">
                  <c:v>1854.4423702486899</c:v>
                </c:pt>
                <c:pt idx="1125">
                  <c:v>1854.4423702486899</c:v>
                </c:pt>
                <c:pt idx="1126">
                  <c:v>1854.4423702486899</c:v>
                </c:pt>
                <c:pt idx="1127">
                  <c:v>1854.4423702486899</c:v>
                </c:pt>
                <c:pt idx="1128">
                  <c:v>1854.4423702486899</c:v>
                </c:pt>
                <c:pt idx="1129">
                  <c:v>1854.4423702486899</c:v>
                </c:pt>
                <c:pt idx="1130">
                  <c:v>1854.4423702486899</c:v>
                </c:pt>
                <c:pt idx="1131">
                  <c:v>1854.4423702486899</c:v>
                </c:pt>
                <c:pt idx="1132">
                  <c:v>1854.4423702486899</c:v>
                </c:pt>
                <c:pt idx="1133">
                  <c:v>1854.4423702486899</c:v>
                </c:pt>
                <c:pt idx="1134">
                  <c:v>1854.4423702486899</c:v>
                </c:pt>
                <c:pt idx="1135">
                  <c:v>1854.4423702486899</c:v>
                </c:pt>
                <c:pt idx="1136">
                  <c:v>1854.4423702486899</c:v>
                </c:pt>
                <c:pt idx="1137">
                  <c:v>1854.4423702486899</c:v>
                </c:pt>
                <c:pt idx="1138">
                  <c:v>1854.4423702486899</c:v>
                </c:pt>
                <c:pt idx="1139">
                  <c:v>1854.4423702486899</c:v>
                </c:pt>
                <c:pt idx="1140">
                  <c:v>1854.4423702486899</c:v>
                </c:pt>
                <c:pt idx="1141">
                  <c:v>1854.4423702486899</c:v>
                </c:pt>
                <c:pt idx="1142">
                  <c:v>1854.4423702486899</c:v>
                </c:pt>
                <c:pt idx="1143">
                  <c:v>1854.4423702486899</c:v>
                </c:pt>
                <c:pt idx="1144">
                  <c:v>1854.4423702486899</c:v>
                </c:pt>
                <c:pt idx="1145">
                  <c:v>1854.4423702486899</c:v>
                </c:pt>
                <c:pt idx="1146">
                  <c:v>1854.4423702486899</c:v>
                </c:pt>
                <c:pt idx="1147">
                  <c:v>1854.4423702486899</c:v>
                </c:pt>
                <c:pt idx="1148">
                  <c:v>1854.4423702486899</c:v>
                </c:pt>
                <c:pt idx="1149">
                  <c:v>1854.4423702486899</c:v>
                </c:pt>
                <c:pt idx="1150">
                  <c:v>1854.4423702486899</c:v>
                </c:pt>
                <c:pt idx="1151">
                  <c:v>1854.4423702486899</c:v>
                </c:pt>
                <c:pt idx="1152">
                  <c:v>1854.4423702486899</c:v>
                </c:pt>
                <c:pt idx="1153">
                  <c:v>1854.4423702486899</c:v>
                </c:pt>
                <c:pt idx="1154">
                  <c:v>1854.4423702486899</c:v>
                </c:pt>
                <c:pt idx="1155">
                  <c:v>1854.4423702486899</c:v>
                </c:pt>
                <c:pt idx="1156">
                  <c:v>1854.4423702486899</c:v>
                </c:pt>
                <c:pt idx="1157">
                  <c:v>1854.4423702486899</c:v>
                </c:pt>
                <c:pt idx="1158">
                  <c:v>1854.4423702486899</c:v>
                </c:pt>
                <c:pt idx="1159">
                  <c:v>1854.4423702486899</c:v>
                </c:pt>
                <c:pt idx="1160">
                  <c:v>1854.4423702486899</c:v>
                </c:pt>
                <c:pt idx="1161">
                  <c:v>1854.4423702486899</c:v>
                </c:pt>
                <c:pt idx="1162">
                  <c:v>1854.4423702486899</c:v>
                </c:pt>
                <c:pt idx="1163">
                  <c:v>1854.4423702486899</c:v>
                </c:pt>
                <c:pt idx="1164">
                  <c:v>1854.4423702486899</c:v>
                </c:pt>
                <c:pt idx="1165">
                  <c:v>1854.4423702486899</c:v>
                </c:pt>
                <c:pt idx="1166">
                  <c:v>1854.4423702486899</c:v>
                </c:pt>
                <c:pt idx="1167">
                  <c:v>1854.4423702486899</c:v>
                </c:pt>
                <c:pt idx="1168">
                  <c:v>1854.4423702486899</c:v>
                </c:pt>
                <c:pt idx="1169">
                  <c:v>1854.4423702486899</c:v>
                </c:pt>
                <c:pt idx="1170">
                  <c:v>1854.4423702486899</c:v>
                </c:pt>
                <c:pt idx="1171">
                  <c:v>1854.4423702486899</c:v>
                </c:pt>
                <c:pt idx="1172">
                  <c:v>1854.4423702486899</c:v>
                </c:pt>
                <c:pt idx="1173">
                  <c:v>1854.4423702486899</c:v>
                </c:pt>
                <c:pt idx="1174">
                  <c:v>1854.4423702486899</c:v>
                </c:pt>
                <c:pt idx="1175">
                  <c:v>1854.4423702486899</c:v>
                </c:pt>
                <c:pt idx="1176">
                  <c:v>1854.4423702486899</c:v>
                </c:pt>
                <c:pt idx="1177">
                  <c:v>1854.4423702486899</c:v>
                </c:pt>
                <c:pt idx="1178">
                  <c:v>1854.4423702486899</c:v>
                </c:pt>
                <c:pt idx="1179">
                  <c:v>1854.4423702486899</c:v>
                </c:pt>
                <c:pt idx="1180">
                  <c:v>1854.4423702486899</c:v>
                </c:pt>
                <c:pt idx="1181">
                  <c:v>1854.4423702486899</c:v>
                </c:pt>
                <c:pt idx="1182">
                  <c:v>1854.4423702486899</c:v>
                </c:pt>
                <c:pt idx="1183">
                  <c:v>1854.4423702486899</c:v>
                </c:pt>
                <c:pt idx="1184">
                  <c:v>1854.4423702486899</c:v>
                </c:pt>
                <c:pt idx="1185">
                  <c:v>1854.4423702486899</c:v>
                </c:pt>
                <c:pt idx="1186">
                  <c:v>1854.4423702486899</c:v>
                </c:pt>
                <c:pt idx="1187">
                  <c:v>1854.4423702486899</c:v>
                </c:pt>
                <c:pt idx="1188">
                  <c:v>1854.4423702486899</c:v>
                </c:pt>
                <c:pt idx="1189">
                  <c:v>1854.4423702486899</c:v>
                </c:pt>
                <c:pt idx="1190">
                  <c:v>1854.4423702486899</c:v>
                </c:pt>
                <c:pt idx="1191">
                  <c:v>1854.4423702486899</c:v>
                </c:pt>
                <c:pt idx="1192">
                  <c:v>1854.4423702486899</c:v>
                </c:pt>
                <c:pt idx="1193">
                  <c:v>1854.4423702486899</c:v>
                </c:pt>
                <c:pt idx="1194">
                  <c:v>1854.4423702486899</c:v>
                </c:pt>
                <c:pt idx="1195">
                  <c:v>1854.4423702486899</c:v>
                </c:pt>
                <c:pt idx="1196">
                  <c:v>1854.4423702486899</c:v>
                </c:pt>
                <c:pt idx="1197">
                  <c:v>1854.4423702486899</c:v>
                </c:pt>
                <c:pt idx="1198">
                  <c:v>1854.4423702486899</c:v>
                </c:pt>
                <c:pt idx="1199">
                  <c:v>1854.4423702486899</c:v>
                </c:pt>
                <c:pt idx="1200">
                  <c:v>1854.4423702486899</c:v>
                </c:pt>
                <c:pt idx="1201">
                  <c:v>1854.4423702486899</c:v>
                </c:pt>
                <c:pt idx="1202">
                  <c:v>1854.4423702486899</c:v>
                </c:pt>
                <c:pt idx="1203">
                  <c:v>1854.4423702486899</c:v>
                </c:pt>
                <c:pt idx="1204">
                  <c:v>1854.4423702486899</c:v>
                </c:pt>
                <c:pt idx="1205">
                  <c:v>1854.4423702486899</c:v>
                </c:pt>
                <c:pt idx="1206">
                  <c:v>1854.4423702486899</c:v>
                </c:pt>
                <c:pt idx="1207">
                  <c:v>1854.4423702486899</c:v>
                </c:pt>
                <c:pt idx="1208">
                  <c:v>1854.4423702486899</c:v>
                </c:pt>
                <c:pt idx="1209">
                  <c:v>1854.4423702486899</c:v>
                </c:pt>
                <c:pt idx="1210">
                  <c:v>1854.4423702486899</c:v>
                </c:pt>
                <c:pt idx="1211">
                  <c:v>1854.4423702486899</c:v>
                </c:pt>
                <c:pt idx="1212">
                  <c:v>1854.4423702486899</c:v>
                </c:pt>
                <c:pt idx="1213">
                  <c:v>1854.4423702486899</c:v>
                </c:pt>
                <c:pt idx="1214">
                  <c:v>1854.4423702486899</c:v>
                </c:pt>
                <c:pt idx="1215">
                  <c:v>1854.4423702486899</c:v>
                </c:pt>
                <c:pt idx="1216">
                  <c:v>1854.4423702486899</c:v>
                </c:pt>
                <c:pt idx="1217">
                  <c:v>1854.4423702486899</c:v>
                </c:pt>
                <c:pt idx="1218">
                  <c:v>1854.4423702486899</c:v>
                </c:pt>
                <c:pt idx="1219">
                  <c:v>1854.4423702486899</c:v>
                </c:pt>
                <c:pt idx="1220">
                  <c:v>1854.4423702486899</c:v>
                </c:pt>
                <c:pt idx="1221">
                  <c:v>1854.4423702486899</c:v>
                </c:pt>
                <c:pt idx="1222">
                  <c:v>1854.4423702486899</c:v>
                </c:pt>
                <c:pt idx="1223">
                  <c:v>1854.4423702486899</c:v>
                </c:pt>
                <c:pt idx="1224">
                  <c:v>1854.4423702486899</c:v>
                </c:pt>
                <c:pt idx="1225">
                  <c:v>1854.4423702486899</c:v>
                </c:pt>
                <c:pt idx="1226">
                  <c:v>1854.4423702486899</c:v>
                </c:pt>
                <c:pt idx="1227">
                  <c:v>1854.4423702486899</c:v>
                </c:pt>
                <c:pt idx="1228">
                  <c:v>1854.4423702486899</c:v>
                </c:pt>
                <c:pt idx="1229">
                  <c:v>1854.4423702486899</c:v>
                </c:pt>
                <c:pt idx="1230">
                  <c:v>1854.4423702486899</c:v>
                </c:pt>
                <c:pt idx="1231">
                  <c:v>1854.4423702486899</c:v>
                </c:pt>
                <c:pt idx="1232">
                  <c:v>1854.4423702486899</c:v>
                </c:pt>
                <c:pt idx="1233">
                  <c:v>1854.4423702486899</c:v>
                </c:pt>
                <c:pt idx="1234">
                  <c:v>1854.4423702486899</c:v>
                </c:pt>
                <c:pt idx="1235">
                  <c:v>1854.4423702486899</c:v>
                </c:pt>
                <c:pt idx="1236">
                  <c:v>1854.4423702486899</c:v>
                </c:pt>
                <c:pt idx="1237">
                  <c:v>1854.4423702486899</c:v>
                </c:pt>
                <c:pt idx="1238">
                  <c:v>1854.4423702486899</c:v>
                </c:pt>
                <c:pt idx="1239">
                  <c:v>1854.4423702486899</c:v>
                </c:pt>
                <c:pt idx="1240">
                  <c:v>1854.4423702486899</c:v>
                </c:pt>
                <c:pt idx="1241">
                  <c:v>1854.4423702486899</c:v>
                </c:pt>
                <c:pt idx="1242">
                  <c:v>1854.4423702486899</c:v>
                </c:pt>
                <c:pt idx="1243">
                  <c:v>1854.4423702486899</c:v>
                </c:pt>
                <c:pt idx="1244">
                  <c:v>1854.4423702486899</c:v>
                </c:pt>
                <c:pt idx="1245">
                  <c:v>1854.4423702486899</c:v>
                </c:pt>
                <c:pt idx="1246">
                  <c:v>1854.4423702486899</c:v>
                </c:pt>
                <c:pt idx="1247">
                  <c:v>1854.4423702486899</c:v>
                </c:pt>
                <c:pt idx="1248">
                  <c:v>1854.4423702486899</c:v>
                </c:pt>
                <c:pt idx="1249">
                  <c:v>1854.4423702486899</c:v>
                </c:pt>
                <c:pt idx="1250">
                  <c:v>1854.4423702486899</c:v>
                </c:pt>
                <c:pt idx="1251">
                  <c:v>1854.4423702486899</c:v>
                </c:pt>
                <c:pt idx="1252">
                  <c:v>1854.4423702486899</c:v>
                </c:pt>
                <c:pt idx="1253">
                  <c:v>1854.4423702486899</c:v>
                </c:pt>
                <c:pt idx="1254">
                  <c:v>1854.4423702486899</c:v>
                </c:pt>
                <c:pt idx="1255">
                  <c:v>1854.4423702486899</c:v>
                </c:pt>
                <c:pt idx="1256">
                  <c:v>1854.4423702486899</c:v>
                </c:pt>
                <c:pt idx="1257">
                  <c:v>1854.4423702486899</c:v>
                </c:pt>
                <c:pt idx="1258">
                  <c:v>1854.4423702486899</c:v>
                </c:pt>
                <c:pt idx="1259">
                  <c:v>1854.4423702486899</c:v>
                </c:pt>
                <c:pt idx="1260">
                  <c:v>1854.4423702486899</c:v>
                </c:pt>
                <c:pt idx="1261">
                  <c:v>1854.4423702486899</c:v>
                </c:pt>
                <c:pt idx="1262">
                  <c:v>1854.4423702486899</c:v>
                </c:pt>
                <c:pt idx="1263">
                  <c:v>1854.4423702486899</c:v>
                </c:pt>
                <c:pt idx="1264">
                  <c:v>1854.4423702486899</c:v>
                </c:pt>
                <c:pt idx="1265">
                  <c:v>1854.4423702486899</c:v>
                </c:pt>
                <c:pt idx="1266">
                  <c:v>1854.4423702486899</c:v>
                </c:pt>
                <c:pt idx="1267">
                  <c:v>1854.4423702486899</c:v>
                </c:pt>
                <c:pt idx="1268">
                  <c:v>1854.4423702486899</c:v>
                </c:pt>
                <c:pt idx="1269">
                  <c:v>1854.4423702486899</c:v>
                </c:pt>
                <c:pt idx="1270">
                  <c:v>1854.4423702486899</c:v>
                </c:pt>
                <c:pt idx="1271">
                  <c:v>1854.4423702486899</c:v>
                </c:pt>
                <c:pt idx="1272">
                  <c:v>1854.4423702486899</c:v>
                </c:pt>
                <c:pt idx="1273">
                  <c:v>1854.4423702486899</c:v>
                </c:pt>
                <c:pt idx="1274">
                  <c:v>1854.4423702486899</c:v>
                </c:pt>
                <c:pt idx="1275">
                  <c:v>1854.4423702486899</c:v>
                </c:pt>
                <c:pt idx="1276">
                  <c:v>1854.4423702486899</c:v>
                </c:pt>
                <c:pt idx="1277">
                  <c:v>1854.4423702486899</c:v>
                </c:pt>
                <c:pt idx="1278">
                  <c:v>1854.4423702486899</c:v>
                </c:pt>
                <c:pt idx="1279">
                  <c:v>1854.4423702486899</c:v>
                </c:pt>
                <c:pt idx="1280">
                  <c:v>1854.4423702486899</c:v>
                </c:pt>
                <c:pt idx="1281">
                  <c:v>1854.4423702486899</c:v>
                </c:pt>
                <c:pt idx="1282">
                  <c:v>1854.4423702486899</c:v>
                </c:pt>
                <c:pt idx="1283">
                  <c:v>1854.4423702486899</c:v>
                </c:pt>
                <c:pt idx="1284">
                  <c:v>1854.4423702486899</c:v>
                </c:pt>
                <c:pt idx="1285">
                  <c:v>1854.4423702486899</c:v>
                </c:pt>
                <c:pt idx="1286">
                  <c:v>1854.4423702486899</c:v>
                </c:pt>
                <c:pt idx="1287">
                  <c:v>1854.4423702486899</c:v>
                </c:pt>
                <c:pt idx="1288">
                  <c:v>1854.4423702486899</c:v>
                </c:pt>
                <c:pt idx="1289">
                  <c:v>1854.4423702486899</c:v>
                </c:pt>
                <c:pt idx="1290">
                  <c:v>1854.4423702486899</c:v>
                </c:pt>
                <c:pt idx="1291">
                  <c:v>1854.4423702486899</c:v>
                </c:pt>
                <c:pt idx="1292">
                  <c:v>1854.4423702486899</c:v>
                </c:pt>
                <c:pt idx="1293">
                  <c:v>1854.4423702486899</c:v>
                </c:pt>
                <c:pt idx="1294">
                  <c:v>1854.4423702486899</c:v>
                </c:pt>
                <c:pt idx="1295">
                  <c:v>1854.4423702486899</c:v>
                </c:pt>
                <c:pt idx="1296">
                  <c:v>1854.4423702486899</c:v>
                </c:pt>
                <c:pt idx="1297">
                  <c:v>1854.4423702486899</c:v>
                </c:pt>
                <c:pt idx="1298">
                  <c:v>1854.4423702486899</c:v>
                </c:pt>
                <c:pt idx="1299">
                  <c:v>1854.4423702486899</c:v>
                </c:pt>
                <c:pt idx="1300">
                  <c:v>1854.4423702486899</c:v>
                </c:pt>
                <c:pt idx="1301">
                  <c:v>1854.4423702486899</c:v>
                </c:pt>
                <c:pt idx="1302">
                  <c:v>1854.4423702486899</c:v>
                </c:pt>
                <c:pt idx="1303">
                  <c:v>1854.4423702486899</c:v>
                </c:pt>
                <c:pt idx="1304">
                  <c:v>1854.4423702486899</c:v>
                </c:pt>
                <c:pt idx="1305">
                  <c:v>1854.4423702486899</c:v>
                </c:pt>
                <c:pt idx="1306">
                  <c:v>1854.4423702486899</c:v>
                </c:pt>
                <c:pt idx="1307">
                  <c:v>1854.4423702486899</c:v>
                </c:pt>
                <c:pt idx="1308">
                  <c:v>1854.4423702486899</c:v>
                </c:pt>
                <c:pt idx="1309">
                  <c:v>1854.4423702486899</c:v>
                </c:pt>
                <c:pt idx="1310">
                  <c:v>1854.4423702486899</c:v>
                </c:pt>
                <c:pt idx="1311">
                  <c:v>1854.4423702486899</c:v>
                </c:pt>
                <c:pt idx="1312">
                  <c:v>1854.4423702486899</c:v>
                </c:pt>
                <c:pt idx="1313">
                  <c:v>1854.4423702486899</c:v>
                </c:pt>
                <c:pt idx="1314">
                  <c:v>1854.4423702486899</c:v>
                </c:pt>
                <c:pt idx="1315">
                  <c:v>1854.4423702486899</c:v>
                </c:pt>
                <c:pt idx="1316">
                  <c:v>1854.4423702486899</c:v>
                </c:pt>
                <c:pt idx="1317">
                  <c:v>1854.4423702486899</c:v>
                </c:pt>
                <c:pt idx="1318">
                  <c:v>1854.4423702486899</c:v>
                </c:pt>
                <c:pt idx="1319">
                  <c:v>1854.4423702486899</c:v>
                </c:pt>
                <c:pt idx="1320">
                  <c:v>1854.4423702486899</c:v>
                </c:pt>
                <c:pt idx="1321">
                  <c:v>1854.4423702486899</c:v>
                </c:pt>
                <c:pt idx="1322">
                  <c:v>1854.4423702486899</c:v>
                </c:pt>
                <c:pt idx="1323">
                  <c:v>1854.4423702486899</c:v>
                </c:pt>
                <c:pt idx="1324">
                  <c:v>1854.4423702486899</c:v>
                </c:pt>
                <c:pt idx="1325">
                  <c:v>1854.4423702486899</c:v>
                </c:pt>
                <c:pt idx="1326">
                  <c:v>1854.4423702486899</c:v>
                </c:pt>
                <c:pt idx="1327">
                  <c:v>1854.4423702486899</c:v>
                </c:pt>
                <c:pt idx="1328">
                  <c:v>1854.4423702486899</c:v>
                </c:pt>
                <c:pt idx="1329">
                  <c:v>1854.4423702486899</c:v>
                </c:pt>
                <c:pt idx="1330">
                  <c:v>1854.4423702486899</c:v>
                </c:pt>
                <c:pt idx="1331">
                  <c:v>1854.4423702486899</c:v>
                </c:pt>
                <c:pt idx="1332">
                  <c:v>1854.4423702486899</c:v>
                </c:pt>
                <c:pt idx="1333">
                  <c:v>1854.4423702486899</c:v>
                </c:pt>
                <c:pt idx="1334">
                  <c:v>1854.4423702486899</c:v>
                </c:pt>
                <c:pt idx="1335">
                  <c:v>1854.4423702486899</c:v>
                </c:pt>
                <c:pt idx="1336">
                  <c:v>1854.4423702486899</c:v>
                </c:pt>
                <c:pt idx="1337">
                  <c:v>1854.4423702486899</c:v>
                </c:pt>
                <c:pt idx="1338">
                  <c:v>1854.4423702486899</c:v>
                </c:pt>
                <c:pt idx="1339">
                  <c:v>1854.4423702486899</c:v>
                </c:pt>
                <c:pt idx="1340">
                  <c:v>1854.4423702486899</c:v>
                </c:pt>
                <c:pt idx="1341">
                  <c:v>1854.4423702486899</c:v>
                </c:pt>
                <c:pt idx="1342">
                  <c:v>1854.4423702486899</c:v>
                </c:pt>
                <c:pt idx="1343">
                  <c:v>1854.4423702486899</c:v>
                </c:pt>
                <c:pt idx="1344">
                  <c:v>1854.4423702486899</c:v>
                </c:pt>
                <c:pt idx="1345">
                  <c:v>1854.4423702486899</c:v>
                </c:pt>
                <c:pt idx="1346">
                  <c:v>1854.4423702486899</c:v>
                </c:pt>
                <c:pt idx="1347">
                  <c:v>1854.4423702486899</c:v>
                </c:pt>
                <c:pt idx="1348">
                  <c:v>1854.4423702486899</c:v>
                </c:pt>
                <c:pt idx="1349">
                  <c:v>1854.4423702486899</c:v>
                </c:pt>
                <c:pt idx="1350">
                  <c:v>1854.4423702486899</c:v>
                </c:pt>
                <c:pt idx="1351">
                  <c:v>1854.4423702486899</c:v>
                </c:pt>
                <c:pt idx="1352">
                  <c:v>1854.4423702486899</c:v>
                </c:pt>
                <c:pt idx="1353">
                  <c:v>1854.4423702486899</c:v>
                </c:pt>
                <c:pt idx="1354">
                  <c:v>1854.4423702486899</c:v>
                </c:pt>
                <c:pt idx="1355">
                  <c:v>1854.4423702486899</c:v>
                </c:pt>
                <c:pt idx="1356">
                  <c:v>1854.4423702486899</c:v>
                </c:pt>
                <c:pt idx="1357">
                  <c:v>1854.4423702486899</c:v>
                </c:pt>
                <c:pt idx="1358">
                  <c:v>1854.4423702486899</c:v>
                </c:pt>
                <c:pt idx="1359">
                  <c:v>1854.4423702486899</c:v>
                </c:pt>
                <c:pt idx="1360">
                  <c:v>1854.4423702486899</c:v>
                </c:pt>
                <c:pt idx="1361">
                  <c:v>1854.4423702486899</c:v>
                </c:pt>
                <c:pt idx="1362">
                  <c:v>1854.4423702486899</c:v>
                </c:pt>
                <c:pt idx="1363">
                  <c:v>1854.4423702486899</c:v>
                </c:pt>
                <c:pt idx="1364">
                  <c:v>1854.4423702486899</c:v>
                </c:pt>
                <c:pt idx="1365">
                  <c:v>1854.4423702486899</c:v>
                </c:pt>
                <c:pt idx="1366">
                  <c:v>1854.4423702486899</c:v>
                </c:pt>
                <c:pt idx="1367">
                  <c:v>1854.4423702486899</c:v>
                </c:pt>
                <c:pt idx="1368">
                  <c:v>1854.4423702486899</c:v>
                </c:pt>
                <c:pt idx="1369">
                  <c:v>1854.4423702486899</c:v>
                </c:pt>
                <c:pt idx="1370">
                  <c:v>1854.4423702486899</c:v>
                </c:pt>
                <c:pt idx="1371">
                  <c:v>1854.4423702486899</c:v>
                </c:pt>
                <c:pt idx="1372">
                  <c:v>1854.4423702486899</c:v>
                </c:pt>
                <c:pt idx="1373">
                  <c:v>1854.4423702486899</c:v>
                </c:pt>
                <c:pt idx="1374">
                  <c:v>1854.4423702486899</c:v>
                </c:pt>
                <c:pt idx="1375">
                  <c:v>1854.4423702486899</c:v>
                </c:pt>
                <c:pt idx="1376">
                  <c:v>1854.4423702486899</c:v>
                </c:pt>
                <c:pt idx="1377">
                  <c:v>1854.4423702486899</c:v>
                </c:pt>
                <c:pt idx="1378">
                  <c:v>1854.4423702486899</c:v>
                </c:pt>
                <c:pt idx="1379">
                  <c:v>1854.4423702486899</c:v>
                </c:pt>
                <c:pt idx="1380">
                  <c:v>1854.4423702486899</c:v>
                </c:pt>
                <c:pt idx="1381">
                  <c:v>1854.4423702486899</c:v>
                </c:pt>
                <c:pt idx="1382">
                  <c:v>1854.4423702486899</c:v>
                </c:pt>
                <c:pt idx="1383">
                  <c:v>1854.4423702486899</c:v>
                </c:pt>
                <c:pt idx="1384">
                  <c:v>1854.4423702486899</c:v>
                </c:pt>
                <c:pt idx="1385">
                  <c:v>1854.4423702486899</c:v>
                </c:pt>
                <c:pt idx="1386">
                  <c:v>1854.4423702486899</c:v>
                </c:pt>
                <c:pt idx="1387">
                  <c:v>1854.4423702486899</c:v>
                </c:pt>
                <c:pt idx="1388">
                  <c:v>1854.4423702486899</c:v>
                </c:pt>
                <c:pt idx="1389">
                  <c:v>1854.4423702486899</c:v>
                </c:pt>
                <c:pt idx="1390">
                  <c:v>1854.4423702486899</c:v>
                </c:pt>
                <c:pt idx="1391">
                  <c:v>1854.4423702486899</c:v>
                </c:pt>
                <c:pt idx="1392">
                  <c:v>1854.4423702486899</c:v>
                </c:pt>
                <c:pt idx="1393">
                  <c:v>1854.4423702486899</c:v>
                </c:pt>
                <c:pt idx="1394">
                  <c:v>1854.4423702486899</c:v>
                </c:pt>
                <c:pt idx="1395">
                  <c:v>1854.4423702486899</c:v>
                </c:pt>
                <c:pt idx="1396">
                  <c:v>1854.4423702486899</c:v>
                </c:pt>
                <c:pt idx="1397">
                  <c:v>1854.4423702486899</c:v>
                </c:pt>
                <c:pt idx="1398">
                  <c:v>1854.4423702486899</c:v>
                </c:pt>
                <c:pt idx="1399">
                  <c:v>1854.4423702486899</c:v>
                </c:pt>
                <c:pt idx="1400">
                  <c:v>1854.4423702486899</c:v>
                </c:pt>
                <c:pt idx="1401">
                  <c:v>1854.4423702486899</c:v>
                </c:pt>
                <c:pt idx="1402">
                  <c:v>1854.4423702486899</c:v>
                </c:pt>
                <c:pt idx="1403">
                  <c:v>1854.4423702486899</c:v>
                </c:pt>
                <c:pt idx="1404">
                  <c:v>1854.4423702486899</c:v>
                </c:pt>
                <c:pt idx="1405">
                  <c:v>1854.4423702486899</c:v>
                </c:pt>
                <c:pt idx="1406">
                  <c:v>1854.4423702486899</c:v>
                </c:pt>
                <c:pt idx="1407">
                  <c:v>1854.4423702486899</c:v>
                </c:pt>
                <c:pt idx="1408">
                  <c:v>1854.4423702486899</c:v>
                </c:pt>
                <c:pt idx="1409">
                  <c:v>1854.4423702486899</c:v>
                </c:pt>
                <c:pt idx="1410">
                  <c:v>1854.4423702486899</c:v>
                </c:pt>
                <c:pt idx="1411">
                  <c:v>1854.4423702486899</c:v>
                </c:pt>
                <c:pt idx="1412">
                  <c:v>1854.4423702486899</c:v>
                </c:pt>
                <c:pt idx="1413">
                  <c:v>1854.4423702486899</c:v>
                </c:pt>
                <c:pt idx="1414">
                  <c:v>1854.4423702486899</c:v>
                </c:pt>
                <c:pt idx="1415">
                  <c:v>1854.4423702486899</c:v>
                </c:pt>
                <c:pt idx="1416">
                  <c:v>1854.4423702486899</c:v>
                </c:pt>
                <c:pt idx="1417">
                  <c:v>1854.4423702486899</c:v>
                </c:pt>
                <c:pt idx="1418">
                  <c:v>1854.4423702486899</c:v>
                </c:pt>
                <c:pt idx="1419">
                  <c:v>1854.4423702486899</c:v>
                </c:pt>
                <c:pt idx="1420">
                  <c:v>1854.4423702486899</c:v>
                </c:pt>
                <c:pt idx="1421">
                  <c:v>1854.4423702486899</c:v>
                </c:pt>
                <c:pt idx="1422">
                  <c:v>1854.4423702486899</c:v>
                </c:pt>
                <c:pt idx="1423">
                  <c:v>1854.4423702486899</c:v>
                </c:pt>
                <c:pt idx="1424">
                  <c:v>1854.4423702486899</c:v>
                </c:pt>
                <c:pt idx="1425">
                  <c:v>1854.4423702486899</c:v>
                </c:pt>
                <c:pt idx="1426">
                  <c:v>1854.4423702486899</c:v>
                </c:pt>
                <c:pt idx="1427">
                  <c:v>1854.4423702486899</c:v>
                </c:pt>
                <c:pt idx="1428">
                  <c:v>1854.4423702486899</c:v>
                </c:pt>
                <c:pt idx="1429">
                  <c:v>1854.4423702486899</c:v>
                </c:pt>
                <c:pt idx="1430">
                  <c:v>1854.4423702486899</c:v>
                </c:pt>
                <c:pt idx="1431">
                  <c:v>1854.4423702486899</c:v>
                </c:pt>
                <c:pt idx="1432">
                  <c:v>1854.4423702486899</c:v>
                </c:pt>
                <c:pt idx="1433">
                  <c:v>1854.4423702486899</c:v>
                </c:pt>
                <c:pt idx="1434">
                  <c:v>1854.4423702486899</c:v>
                </c:pt>
                <c:pt idx="1435">
                  <c:v>1854.4423702486899</c:v>
                </c:pt>
                <c:pt idx="1436">
                  <c:v>1854.4423702486899</c:v>
                </c:pt>
                <c:pt idx="1437">
                  <c:v>1854.4423702486899</c:v>
                </c:pt>
                <c:pt idx="1438">
                  <c:v>1854.4423702486899</c:v>
                </c:pt>
                <c:pt idx="1439">
                  <c:v>1854.4423702486899</c:v>
                </c:pt>
                <c:pt idx="1440">
                  <c:v>1854.4423702486899</c:v>
                </c:pt>
                <c:pt idx="1441">
                  <c:v>1854.4423702486899</c:v>
                </c:pt>
                <c:pt idx="1442">
                  <c:v>1854.4423702486899</c:v>
                </c:pt>
                <c:pt idx="1443">
                  <c:v>1854.4423702486899</c:v>
                </c:pt>
                <c:pt idx="1444">
                  <c:v>1854.4423702486899</c:v>
                </c:pt>
                <c:pt idx="1445">
                  <c:v>1854.4423702486899</c:v>
                </c:pt>
                <c:pt idx="1446">
                  <c:v>1854.4423702486899</c:v>
                </c:pt>
                <c:pt idx="1447">
                  <c:v>1854.4423702486899</c:v>
                </c:pt>
                <c:pt idx="1448">
                  <c:v>1854.4423702486899</c:v>
                </c:pt>
                <c:pt idx="1449">
                  <c:v>1854.4423702486899</c:v>
                </c:pt>
                <c:pt idx="1450">
                  <c:v>1854.4423702486899</c:v>
                </c:pt>
                <c:pt idx="1451">
                  <c:v>1854.4423702486899</c:v>
                </c:pt>
                <c:pt idx="1452">
                  <c:v>1854.4423702486899</c:v>
                </c:pt>
                <c:pt idx="1453">
                  <c:v>1854.4423702486899</c:v>
                </c:pt>
                <c:pt idx="1454">
                  <c:v>1854.4423702486899</c:v>
                </c:pt>
                <c:pt idx="1455">
                  <c:v>1854.4423702486899</c:v>
                </c:pt>
                <c:pt idx="1456">
                  <c:v>1854.4423702486899</c:v>
                </c:pt>
                <c:pt idx="1457">
                  <c:v>1854.4423702486899</c:v>
                </c:pt>
                <c:pt idx="1458">
                  <c:v>1854.4423702486899</c:v>
                </c:pt>
                <c:pt idx="1459">
                  <c:v>1854.4423702486899</c:v>
                </c:pt>
                <c:pt idx="1460">
                  <c:v>1854.4423702486899</c:v>
                </c:pt>
                <c:pt idx="1461">
                  <c:v>1854.4423702486899</c:v>
                </c:pt>
                <c:pt idx="1462">
                  <c:v>1854.4423702486899</c:v>
                </c:pt>
                <c:pt idx="1463">
                  <c:v>1854.4423702486899</c:v>
                </c:pt>
                <c:pt idx="1464">
                  <c:v>1854.4423702486899</c:v>
                </c:pt>
                <c:pt idx="1465">
                  <c:v>1854.4423702486899</c:v>
                </c:pt>
                <c:pt idx="1466">
                  <c:v>1854.4423702486899</c:v>
                </c:pt>
                <c:pt idx="1467">
                  <c:v>1854.4423702486899</c:v>
                </c:pt>
                <c:pt idx="1468">
                  <c:v>1854.4423702486899</c:v>
                </c:pt>
                <c:pt idx="1469">
                  <c:v>1854.4423702486899</c:v>
                </c:pt>
                <c:pt idx="1470">
                  <c:v>1854.4423702486899</c:v>
                </c:pt>
                <c:pt idx="1471">
                  <c:v>1854.4423702486899</c:v>
                </c:pt>
                <c:pt idx="1472">
                  <c:v>1854.4423702486899</c:v>
                </c:pt>
                <c:pt idx="1473">
                  <c:v>1854.4423702486899</c:v>
                </c:pt>
                <c:pt idx="1474">
                  <c:v>1854.4423702486899</c:v>
                </c:pt>
                <c:pt idx="1475">
                  <c:v>1854.4423702486899</c:v>
                </c:pt>
                <c:pt idx="1476">
                  <c:v>1854.4423702486899</c:v>
                </c:pt>
                <c:pt idx="1477">
                  <c:v>1854.4423702486899</c:v>
                </c:pt>
                <c:pt idx="1478">
                  <c:v>1854.4423702486899</c:v>
                </c:pt>
                <c:pt idx="1479">
                  <c:v>1854.4423702486899</c:v>
                </c:pt>
                <c:pt idx="1480">
                  <c:v>1854.4423702486899</c:v>
                </c:pt>
                <c:pt idx="1481">
                  <c:v>1854.4423702486899</c:v>
                </c:pt>
                <c:pt idx="1482">
                  <c:v>1854.4423702486899</c:v>
                </c:pt>
                <c:pt idx="1483">
                  <c:v>1854.4423702486899</c:v>
                </c:pt>
                <c:pt idx="1484">
                  <c:v>1854.4423702486899</c:v>
                </c:pt>
                <c:pt idx="1485">
                  <c:v>1854.4423702486899</c:v>
                </c:pt>
                <c:pt idx="1486">
                  <c:v>1854.4423702486899</c:v>
                </c:pt>
                <c:pt idx="1487">
                  <c:v>1854.4423702486899</c:v>
                </c:pt>
                <c:pt idx="1488">
                  <c:v>1854.4423702486899</c:v>
                </c:pt>
                <c:pt idx="1489">
                  <c:v>1854.4423702486899</c:v>
                </c:pt>
                <c:pt idx="1490">
                  <c:v>1854.4423702486899</c:v>
                </c:pt>
                <c:pt idx="1491">
                  <c:v>1854.4423702486899</c:v>
                </c:pt>
                <c:pt idx="1492">
                  <c:v>1854.4423702486899</c:v>
                </c:pt>
                <c:pt idx="1493">
                  <c:v>1854.4423702486899</c:v>
                </c:pt>
                <c:pt idx="1494">
                  <c:v>1854.4423702486899</c:v>
                </c:pt>
                <c:pt idx="1495">
                  <c:v>1854.4423702486899</c:v>
                </c:pt>
                <c:pt idx="1496">
                  <c:v>1854.4423702486899</c:v>
                </c:pt>
                <c:pt idx="1497">
                  <c:v>1854.4423702486899</c:v>
                </c:pt>
                <c:pt idx="1498">
                  <c:v>1854.4423702486899</c:v>
                </c:pt>
                <c:pt idx="1499">
                  <c:v>1854.4423702486899</c:v>
                </c:pt>
                <c:pt idx="1500">
                  <c:v>1854.4423702486899</c:v>
                </c:pt>
                <c:pt idx="1501">
                  <c:v>1854.4423702486899</c:v>
                </c:pt>
                <c:pt idx="1502">
                  <c:v>1854.4423702486899</c:v>
                </c:pt>
                <c:pt idx="1503">
                  <c:v>1854.4423702486899</c:v>
                </c:pt>
                <c:pt idx="1504">
                  <c:v>1854.4423702486899</c:v>
                </c:pt>
                <c:pt idx="1505">
                  <c:v>1854.4423702486899</c:v>
                </c:pt>
                <c:pt idx="1506">
                  <c:v>1854.4423702486899</c:v>
                </c:pt>
                <c:pt idx="1507">
                  <c:v>1854.4423702486899</c:v>
                </c:pt>
                <c:pt idx="1508">
                  <c:v>1854.4423702486899</c:v>
                </c:pt>
                <c:pt idx="1509">
                  <c:v>1854.4423702486899</c:v>
                </c:pt>
                <c:pt idx="1510">
                  <c:v>1854.4423702486899</c:v>
                </c:pt>
                <c:pt idx="1511">
                  <c:v>1854.4423702486899</c:v>
                </c:pt>
                <c:pt idx="1512">
                  <c:v>1854.4423702486899</c:v>
                </c:pt>
                <c:pt idx="1513">
                  <c:v>1854.4423702486899</c:v>
                </c:pt>
                <c:pt idx="1514">
                  <c:v>1854.4423702486899</c:v>
                </c:pt>
                <c:pt idx="1515">
                  <c:v>1854.4423702486899</c:v>
                </c:pt>
                <c:pt idx="1516">
                  <c:v>1854.4423702486899</c:v>
                </c:pt>
                <c:pt idx="1517">
                  <c:v>1854.4423702486899</c:v>
                </c:pt>
                <c:pt idx="1518">
                  <c:v>1854.4423702486899</c:v>
                </c:pt>
                <c:pt idx="1519">
                  <c:v>1854.4423702486899</c:v>
                </c:pt>
                <c:pt idx="1520">
                  <c:v>1854.4423702486899</c:v>
                </c:pt>
                <c:pt idx="1521">
                  <c:v>1854.4423702486899</c:v>
                </c:pt>
                <c:pt idx="1522">
                  <c:v>1854.4423702486899</c:v>
                </c:pt>
                <c:pt idx="1523">
                  <c:v>1854.4423702486899</c:v>
                </c:pt>
                <c:pt idx="1524">
                  <c:v>1854.4423702486899</c:v>
                </c:pt>
                <c:pt idx="1525">
                  <c:v>1854.4423702486899</c:v>
                </c:pt>
                <c:pt idx="1526">
                  <c:v>1854.4423702486899</c:v>
                </c:pt>
                <c:pt idx="1527">
                  <c:v>1854.4423702486899</c:v>
                </c:pt>
                <c:pt idx="1528">
                  <c:v>1854.4423702486899</c:v>
                </c:pt>
                <c:pt idx="1529">
                  <c:v>1854.4423702486899</c:v>
                </c:pt>
                <c:pt idx="1530">
                  <c:v>1854.4423702486899</c:v>
                </c:pt>
                <c:pt idx="1531">
                  <c:v>1854.4423702486899</c:v>
                </c:pt>
                <c:pt idx="1532">
                  <c:v>1854.4423702486899</c:v>
                </c:pt>
                <c:pt idx="1533">
                  <c:v>1854.4423702486899</c:v>
                </c:pt>
                <c:pt idx="1534">
                  <c:v>1854.4423702486899</c:v>
                </c:pt>
                <c:pt idx="1535">
                  <c:v>1854.4423702486899</c:v>
                </c:pt>
                <c:pt idx="1536">
                  <c:v>1854.4423702486899</c:v>
                </c:pt>
                <c:pt idx="1537">
                  <c:v>1854.4423702486899</c:v>
                </c:pt>
                <c:pt idx="1538">
                  <c:v>1854.4423702486899</c:v>
                </c:pt>
                <c:pt idx="1539">
                  <c:v>1854.4423702486899</c:v>
                </c:pt>
                <c:pt idx="1540">
                  <c:v>1854.4423702486899</c:v>
                </c:pt>
                <c:pt idx="1541">
                  <c:v>1854.4423702486899</c:v>
                </c:pt>
                <c:pt idx="1542">
                  <c:v>1854.4423702486899</c:v>
                </c:pt>
                <c:pt idx="1543">
                  <c:v>1854.4423702486899</c:v>
                </c:pt>
                <c:pt idx="1544">
                  <c:v>1854.4423702486899</c:v>
                </c:pt>
                <c:pt idx="1545">
                  <c:v>1854.4423702486899</c:v>
                </c:pt>
                <c:pt idx="1546">
                  <c:v>1854.4423702486899</c:v>
                </c:pt>
                <c:pt idx="1547">
                  <c:v>1854.4423702486899</c:v>
                </c:pt>
                <c:pt idx="1548">
                  <c:v>1854.4423702486899</c:v>
                </c:pt>
                <c:pt idx="1549">
                  <c:v>1854.4423702486899</c:v>
                </c:pt>
                <c:pt idx="1550">
                  <c:v>1854.4423702486899</c:v>
                </c:pt>
                <c:pt idx="1551">
                  <c:v>1854.4423702486899</c:v>
                </c:pt>
                <c:pt idx="1552">
                  <c:v>1854.4423702486899</c:v>
                </c:pt>
                <c:pt idx="1553">
                  <c:v>1854.4423702486899</c:v>
                </c:pt>
                <c:pt idx="1554">
                  <c:v>1854.4423702486899</c:v>
                </c:pt>
                <c:pt idx="1555">
                  <c:v>1854.4423702486899</c:v>
                </c:pt>
                <c:pt idx="1556">
                  <c:v>1854.4423702486899</c:v>
                </c:pt>
                <c:pt idx="1557">
                  <c:v>1854.4423702486899</c:v>
                </c:pt>
                <c:pt idx="1558">
                  <c:v>1854.4423702486899</c:v>
                </c:pt>
                <c:pt idx="1559">
                  <c:v>1854.4423702486899</c:v>
                </c:pt>
                <c:pt idx="1560">
                  <c:v>1854.4423702486899</c:v>
                </c:pt>
                <c:pt idx="1561">
                  <c:v>1854.4423702486899</c:v>
                </c:pt>
                <c:pt idx="1562">
                  <c:v>1854.4423702486899</c:v>
                </c:pt>
                <c:pt idx="1563">
                  <c:v>1854.4423702486899</c:v>
                </c:pt>
                <c:pt idx="1564">
                  <c:v>1854.4423702486899</c:v>
                </c:pt>
                <c:pt idx="1565">
                  <c:v>1854.4423702486899</c:v>
                </c:pt>
                <c:pt idx="1566">
                  <c:v>1854.4423702486899</c:v>
                </c:pt>
                <c:pt idx="1567">
                  <c:v>1854.4423702486899</c:v>
                </c:pt>
                <c:pt idx="1568">
                  <c:v>1854.4423702486899</c:v>
                </c:pt>
                <c:pt idx="1569">
                  <c:v>1854.4423702486899</c:v>
                </c:pt>
                <c:pt idx="1570">
                  <c:v>1854.4423702486899</c:v>
                </c:pt>
                <c:pt idx="1571">
                  <c:v>1854.4423702486899</c:v>
                </c:pt>
                <c:pt idx="1572">
                  <c:v>1854.4423702486899</c:v>
                </c:pt>
                <c:pt idx="1573">
                  <c:v>1854.4423702486899</c:v>
                </c:pt>
                <c:pt idx="1574">
                  <c:v>1854.4423702486899</c:v>
                </c:pt>
                <c:pt idx="1575">
                  <c:v>1854.4423702486899</c:v>
                </c:pt>
                <c:pt idx="1576">
                  <c:v>1854.4423702486899</c:v>
                </c:pt>
                <c:pt idx="1577">
                  <c:v>1854.4423702486899</c:v>
                </c:pt>
                <c:pt idx="1578">
                  <c:v>1854.4423702486899</c:v>
                </c:pt>
                <c:pt idx="1579">
                  <c:v>1854.4423702486899</c:v>
                </c:pt>
                <c:pt idx="1580">
                  <c:v>1854.4423702486899</c:v>
                </c:pt>
                <c:pt idx="1581">
                  <c:v>1854.4423702486899</c:v>
                </c:pt>
                <c:pt idx="1582">
                  <c:v>1854.4423702486899</c:v>
                </c:pt>
                <c:pt idx="1583">
                  <c:v>1854.4423702486899</c:v>
                </c:pt>
                <c:pt idx="1584">
                  <c:v>1854.4423702486899</c:v>
                </c:pt>
                <c:pt idx="1585">
                  <c:v>1854.4423702486899</c:v>
                </c:pt>
                <c:pt idx="1586">
                  <c:v>1854.4423702486899</c:v>
                </c:pt>
                <c:pt idx="1587">
                  <c:v>1854.4423702486899</c:v>
                </c:pt>
                <c:pt idx="1588">
                  <c:v>1854.4423702486899</c:v>
                </c:pt>
                <c:pt idx="1589">
                  <c:v>1854.4423702486899</c:v>
                </c:pt>
                <c:pt idx="1590">
                  <c:v>1854.4423702486899</c:v>
                </c:pt>
                <c:pt idx="1591">
                  <c:v>1854.4423702486899</c:v>
                </c:pt>
                <c:pt idx="1592">
                  <c:v>1854.4423702486899</c:v>
                </c:pt>
                <c:pt idx="1593">
                  <c:v>1854.4423702486899</c:v>
                </c:pt>
                <c:pt idx="1594">
                  <c:v>1854.4423702486899</c:v>
                </c:pt>
                <c:pt idx="1595">
                  <c:v>1854.4423702486899</c:v>
                </c:pt>
                <c:pt idx="1596">
                  <c:v>1854.4423702486899</c:v>
                </c:pt>
                <c:pt idx="1597">
                  <c:v>1854.4423702486899</c:v>
                </c:pt>
                <c:pt idx="1598">
                  <c:v>1854.4423702486899</c:v>
                </c:pt>
                <c:pt idx="1599">
                  <c:v>1854.4423702486899</c:v>
                </c:pt>
                <c:pt idx="1600">
                  <c:v>1854.4423702486899</c:v>
                </c:pt>
                <c:pt idx="1601">
                  <c:v>1854.4423702486899</c:v>
                </c:pt>
                <c:pt idx="1602">
                  <c:v>1854.4423702486899</c:v>
                </c:pt>
                <c:pt idx="1603">
                  <c:v>1854.4423702486899</c:v>
                </c:pt>
                <c:pt idx="1604">
                  <c:v>1854.4423702486899</c:v>
                </c:pt>
                <c:pt idx="1605">
                  <c:v>1854.4423702486899</c:v>
                </c:pt>
                <c:pt idx="1606">
                  <c:v>1854.4423702486899</c:v>
                </c:pt>
                <c:pt idx="1607">
                  <c:v>1854.4423702486899</c:v>
                </c:pt>
                <c:pt idx="1608">
                  <c:v>1854.4423702486899</c:v>
                </c:pt>
                <c:pt idx="1609">
                  <c:v>1854.4423702486899</c:v>
                </c:pt>
                <c:pt idx="1610">
                  <c:v>1854.4423702486899</c:v>
                </c:pt>
                <c:pt idx="1611">
                  <c:v>1854.4423702486899</c:v>
                </c:pt>
                <c:pt idx="1612">
                  <c:v>1854.4423702486899</c:v>
                </c:pt>
                <c:pt idx="1613">
                  <c:v>1854.4423702486899</c:v>
                </c:pt>
                <c:pt idx="1614">
                  <c:v>1854.4423702486899</c:v>
                </c:pt>
                <c:pt idx="1615">
                  <c:v>1854.4423702486899</c:v>
                </c:pt>
                <c:pt idx="1616">
                  <c:v>1854.4423702486899</c:v>
                </c:pt>
                <c:pt idx="1617">
                  <c:v>1854.4423702486899</c:v>
                </c:pt>
                <c:pt idx="1618">
                  <c:v>1854.4423702486899</c:v>
                </c:pt>
                <c:pt idx="1619">
                  <c:v>1854.4423702486899</c:v>
                </c:pt>
                <c:pt idx="1620">
                  <c:v>1854.4423702486899</c:v>
                </c:pt>
                <c:pt idx="1621">
                  <c:v>1854.4423702486899</c:v>
                </c:pt>
                <c:pt idx="1622">
                  <c:v>1854.4423702486899</c:v>
                </c:pt>
                <c:pt idx="1623">
                  <c:v>1854.4423702486899</c:v>
                </c:pt>
                <c:pt idx="1624">
                  <c:v>1854.4423702486899</c:v>
                </c:pt>
                <c:pt idx="1625">
                  <c:v>1854.4423702486899</c:v>
                </c:pt>
                <c:pt idx="1626">
                  <c:v>1854.4423702486899</c:v>
                </c:pt>
                <c:pt idx="1627">
                  <c:v>1854.4423702486899</c:v>
                </c:pt>
                <c:pt idx="1628">
                  <c:v>1854.4423702486899</c:v>
                </c:pt>
                <c:pt idx="1629">
                  <c:v>1854.4423702486899</c:v>
                </c:pt>
                <c:pt idx="1630">
                  <c:v>1854.4423702486899</c:v>
                </c:pt>
                <c:pt idx="1631">
                  <c:v>1854.4423702486899</c:v>
                </c:pt>
                <c:pt idx="1632">
                  <c:v>1854.4423702486899</c:v>
                </c:pt>
                <c:pt idx="1633">
                  <c:v>1854.4423702486899</c:v>
                </c:pt>
                <c:pt idx="1634">
                  <c:v>1854.4423702486899</c:v>
                </c:pt>
                <c:pt idx="1635">
                  <c:v>1854.4423702486899</c:v>
                </c:pt>
                <c:pt idx="1636">
                  <c:v>1854.4423702486899</c:v>
                </c:pt>
                <c:pt idx="1637">
                  <c:v>1854.4423702486899</c:v>
                </c:pt>
                <c:pt idx="1638">
                  <c:v>1854.4423702486899</c:v>
                </c:pt>
                <c:pt idx="1639">
                  <c:v>1854.4423702486899</c:v>
                </c:pt>
                <c:pt idx="1640">
                  <c:v>1854.4423702486899</c:v>
                </c:pt>
                <c:pt idx="1641">
                  <c:v>1854.4423702486899</c:v>
                </c:pt>
                <c:pt idx="1642">
                  <c:v>1854.4423702486899</c:v>
                </c:pt>
                <c:pt idx="1643">
                  <c:v>1854.4423702486899</c:v>
                </c:pt>
                <c:pt idx="1644">
                  <c:v>1854.4423702486899</c:v>
                </c:pt>
                <c:pt idx="1645">
                  <c:v>1854.4423702486899</c:v>
                </c:pt>
                <c:pt idx="1646">
                  <c:v>1854.4423702486899</c:v>
                </c:pt>
                <c:pt idx="1647">
                  <c:v>1854.4423702486899</c:v>
                </c:pt>
                <c:pt idx="1648">
                  <c:v>1854.4423702486899</c:v>
                </c:pt>
                <c:pt idx="1649">
                  <c:v>1854.4423702486899</c:v>
                </c:pt>
                <c:pt idx="1650">
                  <c:v>1854.4423702486899</c:v>
                </c:pt>
                <c:pt idx="1651">
                  <c:v>1854.4423702486899</c:v>
                </c:pt>
                <c:pt idx="1652">
                  <c:v>1854.4423702486899</c:v>
                </c:pt>
                <c:pt idx="1653">
                  <c:v>1854.4423702486899</c:v>
                </c:pt>
                <c:pt idx="1654">
                  <c:v>1854.4423702486899</c:v>
                </c:pt>
                <c:pt idx="1655">
                  <c:v>1854.4423702486899</c:v>
                </c:pt>
                <c:pt idx="1656">
                  <c:v>1854.4423702486899</c:v>
                </c:pt>
                <c:pt idx="1657">
                  <c:v>1854.4423702486899</c:v>
                </c:pt>
                <c:pt idx="1658">
                  <c:v>1854.4423702486899</c:v>
                </c:pt>
                <c:pt idx="1659">
                  <c:v>1854.4423702486899</c:v>
                </c:pt>
                <c:pt idx="1660">
                  <c:v>1854.4423702486899</c:v>
                </c:pt>
                <c:pt idx="1661">
                  <c:v>1854.4423702486899</c:v>
                </c:pt>
                <c:pt idx="1662">
                  <c:v>1854.4423702486899</c:v>
                </c:pt>
                <c:pt idx="1663">
                  <c:v>1854.4423702486899</c:v>
                </c:pt>
                <c:pt idx="1664">
                  <c:v>1854.4423702486899</c:v>
                </c:pt>
                <c:pt idx="1665">
                  <c:v>1854.4423702486899</c:v>
                </c:pt>
                <c:pt idx="1666">
                  <c:v>1854.4423702486899</c:v>
                </c:pt>
                <c:pt idx="1667">
                  <c:v>1854.4423702486899</c:v>
                </c:pt>
                <c:pt idx="1668">
                  <c:v>1854.4423702486899</c:v>
                </c:pt>
                <c:pt idx="1669">
                  <c:v>1854.4423702486899</c:v>
                </c:pt>
                <c:pt idx="1670">
                  <c:v>1854.4423702486899</c:v>
                </c:pt>
                <c:pt idx="1671">
                  <c:v>1854.4423702486899</c:v>
                </c:pt>
                <c:pt idx="1672">
                  <c:v>1854.4423702486899</c:v>
                </c:pt>
                <c:pt idx="1673">
                  <c:v>1854.4423702486899</c:v>
                </c:pt>
                <c:pt idx="1674">
                  <c:v>1854.4423702486899</c:v>
                </c:pt>
                <c:pt idx="1675">
                  <c:v>1854.4423702486899</c:v>
                </c:pt>
                <c:pt idx="1676">
                  <c:v>1854.4423702486899</c:v>
                </c:pt>
                <c:pt idx="1677">
                  <c:v>1854.4423702486899</c:v>
                </c:pt>
                <c:pt idx="1678">
                  <c:v>1854.4423702486899</c:v>
                </c:pt>
                <c:pt idx="1679">
                  <c:v>1854.4423702486899</c:v>
                </c:pt>
                <c:pt idx="1680">
                  <c:v>1854.4423702486899</c:v>
                </c:pt>
                <c:pt idx="1681">
                  <c:v>1854.4423702486899</c:v>
                </c:pt>
                <c:pt idx="1682">
                  <c:v>1854.4423702486899</c:v>
                </c:pt>
                <c:pt idx="1683">
                  <c:v>1854.4423702486899</c:v>
                </c:pt>
                <c:pt idx="1684">
                  <c:v>1854.4423702486899</c:v>
                </c:pt>
                <c:pt idx="1685">
                  <c:v>1854.4423702486899</c:v>
                </c:pt>
                <c:pt idx="1686">
                  <c:v>1854.4423702486899</c:v>
                </c:pt>
                <c:pt idx="1687">
                  <c:v>1854.4423702486899</c:v>
                </c:pt>
                <c:pt idx="1688">
                  <c:v>1854.4423702486899</c:v>
                </c:pt>
                <c:pt idx="1689">
                  <c:v>1854.4423702486899</c:v>
                </c:pt>
                <c:pt idx="1690">
                  <c:v>1854.4423702486899</c:v>
                </c:pt>
                <c:pt idx="1691">
                  <c:v>1854.4423702486899</c:v>
                </c:pt>
                <c:pt idx="1692">
                  <c:v>1854.4423702486899</c:v>
                </c:pt>
                <c:pt idx="1693">
                  <c:v>1854.4423702486899</c:v>
                </c:pt>
                <c:pt idx="1694">
                  <c:v>1854.4423702486899</c:v>
                </c:pt>
                <c:pt idx="1695">
                  <c:v>1854.4423702486899</c:v>
                </c:pt>
                <c:pt idx="1696">
                  <c:v>1854.4423702486899</c:v>
                </c:pt>
                <c:pt idx="1697">
                  <c:v>1854.4423702486899</c:v>
                </c:pt>
                <c:pt idx="1698">
                  <c:v>1854.4423702486899</c:v>
                </c:pt>
                <c:pt idx="1699">
                  <c:v>1854.4423702486899</c:v>
                </c:pt>
                <c:pt idx="1700">
                  <c:v>1854.4423702486899</c:v>
                </c:pt>
                <c:pt idx="1701">
                  <c:v>1854.4423702486899</c:v>
                </c:pt>
                <c:pt idx="1702">
                  <c:v>1854.4423702486899</c:v>
                </c:pt>
                <c:pt idx="1703">
                  <c:v>1854.4423702486899</c:v>
                </c:pt>
                <c:pt idx="1704">
                  <c:v>1854.4423702486899</c:v>
                </c:pt>
                <c:pt idx="1705">
                  <c:v>1854.4423702486899</c:v>
                </c:pt>
                <c:pt idx="1706">
                  <c:v>1854.4423702486899</c:v>
                </c:pt>
                <c:pt idx="1707">
                  <c:v>1854.4423702486899</c:v>
                </c:pt>
                <c:pt idx="1708">
                  <c:v>1854.4423702486899</c:v>
                </c:pt>
                <c:pt idx="1709">
                  <c:v>1854.4423702486899</c:v>
                </c:pt>
                <c:pt idx="1710">
                  <c:v>1854.4423702486899</c:v>
                </c:pt>
                <c:pt idx="1711">
                  <c:v>1854.4423702486899</c:v>
                </c:pt>
                <c:pt idx="1712">
                  <c:v>1854.4423702486899</c:v>
                </c:pt>
                <c:pt idx="1713">
                  <c:v>1854.4423702486899</c:v>
                </c:pt>
                <c:pt idx="1714">
                  <c:v>1854.4423702486899</c:v>
                </c:pt>
                <c:pt idx="1715">
                  <c:v>1854.4423702486899</c:v>
                </c:pt>
                <c:pt idx="1716">
                  <c:v>1854.4423702486899</c:v>
                </c:pt>
                <c:pt idx="1717">
                  <c:v>1854.4423702486899</c:v>
                </c:pt>
                <c:pt idx="1718">
                  <c:v>1854.4423702486899</c:v>
                </c:pt>
                <c:pt idx="1719">
                  <c:v>1854.4423702486899</c:v>
                </c:pt>
                <c:pt idx="1720">
                  <c:v>1854.4423702486899</c:v>
                </c:pt>
                <c:pt idx="1721">
                  <c:v>1854.4423702486899</c:v>
                </c:pt>
                <c:pt idx="1722">
                  <c:v>1854.4423702486899</c:v>
                </c:pt>
                <c:pt idx="1723">
                  <c:v>1854.4423702486899</c:v>
                </c:pt>
                <c:pt idx="1724">
                  <c:v>1854.4423702486899</c:v>
                </c:pt>
                <c:pt idx="1725">
                  <c:v>1854.4423702486899</c:v>
                </c:pt>
                <c:pt idx="1726">
                  <c:v>1854.4423702486899</c:v>
                </c:pt>
                <c:pt idx="1727">
                  <c:v>1854.4423702486899</c:v>
                </c:pt>
                <c:pt idx="1728">
                  <c:v>1854.4423702486899</c:v>
                </c:pt>
                <c:pt idx="1729">
                  <c:v>1854.4423702486899</c:v>
                </c:pt>
                <c:pt idx="1730">
                  <c:v>1854.4423702486899</c:v>
                </c:pt>
                <c:pt idx="1731">
                  <c:v>1854.4423702486899</c:v>
                </c:pt>
                <c:pt idx="1732">
                  <c:v>1854.4423702486899</c:v>
                </c:pt>
                <c:pt idx="1733">
                  <c:v>1854.4423702486899</c:v>
                </c:pt>
                <c:pt idx="1734">
                  <c:v>1854.4423702486899</c:v>
                </c:pt>
                <c:pt idx="1735">
                  <c:v>1854.4423702486899</c:v>
                </c:pt>
                <c:pt idx="1736">
                  <c:v>1854.4423702486899</c:v>
                </c:pt>
                <c:pt idx="1737">
                  <c:v>1854.4423702486899</c:v>
                </c:pt>
                <c:pt idx="1738">
                  <c:v>1854.4423702486899</c:v>
                </c:pt>
                <c:pt idx="1739">
                  <c:v>1854.4423702486899</c:v>
                </c:pt>
                <c:pt idx="1740">
                  <c:v>1854.4423702486899</c:v>
                </c:pt>
                <c:pt idx="1741">
                  <c:v>1854.4423702486899</c:v>
                </c:pt>
                <c:pt idx="1742">
                  <c:v>1854.4423702486899</c:v>
                </c:pt>
                <c:pt idx="1743">
                  <c:v>1854.4423702486899</c:v>
                </c:pt>
                <c:pt idx="1744">
                  <c:v>1854.4423702486899</c:v>
                </c:pt>
                <c:pt idx="1745">
                  <c:v>1854.4423702486899</c:v>
                </c:pt>
                <c:pt idx="1746">
                  <c:v>1854.4423702486899</c:v>
                </c:pt>
                <c:pt idx="1747">
                  <c:v>1854.4423702486899</c:v>
                </c:pt>
                <c:pt idx="1748">
                  <c:v>1854.4423702486899</c:v>
                </c:pt>
                <c:pt idx="1749">
                  <c:v>1854.4423702486899</c:v>
                </c:pt>
                <c:pt idx="1750">
                  <c:v>1854.4423702486899</c:v>
                </c:pt>
                <c:pt idx="1751">
                  <c:v>1854.4423702486899</c:v>
                </c:pt>
                <c:pt idx="1752">
                  <c:v>1854.4423702486899</c:v>
                </c:pt>
                <c:pt idx="1753">
                  <c:v>1854.4423702486899</c:v>
                </c:pt>
                <c:pt idx="1754">
                  <c:v>1854.4423702486899</c:v>
                </c:pt>
                <c:pt idx="1755">
                  <c:v>1854.4423702486899</c:v>
                </c:pt>
                <c:pt idx="1756">
                  <c:v>1854.4423702486899</c:v>
                </c:pt>
                <c:pt idx="1757">
                  <c:v>1854.4423702486899</c:v>
                </c:pt>
                <c:pt idx="1758">
                  <c:v>1854.4423702486899</c:v>
                </c:pt>
                <c:pt idx="1759">
                  <c:v>1854.4423702486899</c:v>
                </c:pt>
                <c:pt idx="1760">
                  <c:v>1854.4423702486899</c:v>
                </c:pt>
                <c:pt idx="1761">
                  <c:v>1854.4423702486899</c:v>
                </c:pt>
                <c:pt idx="1762">
                  <c:v>1854.4423702486899</c:v>
                </c:pt>
                <c:pt idx="1763">
                  <c:v>1854.4423702486899</c:v>
                </c:pt>
                <c:pt idx="1764">
                  <c:v>1854.4423702486899</c:v>
                </c:pt>
                <c:pt idx="1765">
                  <c:v>1854.4423702486899</c:v>
                </c:pt>
                <c:pt idx="1766">
                  <c:v>1854.4423702486899</c:v>
                </c:pt>
                <c:pt idx="1767">
                  <c:v>1854.4423702486899</c:v>
                </c:pt>
                <c:pt idx="1768">
                  <c:v>1854.4423702486899</c:v>
                </c:pt>
                <c:pt idx="1769">
                  <c:v>1854.4423702486899</c:v>
                </c:pt>
                <c:pt idx="1770">
                  <c:v>1854.4423702486899</c:v>
                </c:pt>
                <c:pt idx="1771">
                  <c:v>1854.4423702486899</c:v>
                </c:pt>
                <c:pt idx="1772">
                  <c:v>1854.4423702486899</c:v>
                </c:pt>
                <c:pt idx="1773">
                  <c:v>1854.4423702486899</c:v>
                </c:pt>
                <c:pt idx="1774">
                  <c:v>1854.4423702486899</c:v>
                </c:pt>
                <c:pt idx="1775">
                  <c:v>1854.4423702486899</c:v>
                </c:pt>
                <c:pt idx="1776">
                  <c:v>1854.4423702486899</c:v>
                </c:pt>
                <c:pt idx="1777">
                  <c:v>1854.4423702486899</c:v>
                </c:pt>
                <c:pt idx="1778">
                  <c:v>1854.4423702486899</c:v>
                </c:pt>
                <c:pt idx="1779">
                  <c:v>1854.4423702486899</c:v>
                </c:pt>
                <c:pt idx="1780">
                  <c:v>1854.4423702486899</c:v>
                </c:pt>
                <c:pt idx="1781">
                  <c:v>1854.4423702486899</c:v>
                </c:pt>
                <c:pt idx="1782">
                  <c:v>1854.4423702486899</c:v>
                </c:pt>
                <c:pt idx="1783">
                  <c:v>1854.4423702486899</c:v>
                </c:pt>
                <c:pt idx="1784">
                  <c:v>1854.4423702486899</c:v>
                </c:pt>
                <c:pt idx="1785">
                  <c:v>1854.4423702486899</c:v>
                </c:pt>
                <c:pt idx="1786">
                  <c:v>1854.4423702486899</c:v>
                </c:pt>
                <c:pt idx="1787">
                  <c:v>1854.4423702486899</c:v>
                </c:pt>
                <c:pt idx="1788">
                  <c:v>1854.4423702486899</c:v>
                </c:pt>
                <c:pt idx="1789">
                  <c:v>1854.4423702486899</c:v>
                </c:pt>
                <c:pt idx="1790">
                  <c:v>1854.4423702486899</c:v>
                </c:pt>
                <c:pt idx="1791">
                  <c:v>1854.4423702486899</c:v>
                </c:pt>
                <c:pt idx="1792">
                  <c:v>1854.4423702486899</c:v>
                </c:pt>
                <c:pt idx="1793">
                  <c:v>1854.4423702486899</c:v>
                </c:pt>
                <c:pt idx="1794">
                  <c:v>1854.4423702486899</c:v>
                </c:pt>
                <c:pt idx="1795">
                  <c:v>1854.4423702486899</c:v>
                </c:pt>
                <c:pt idx="1796">
                  <c:v>1854.4423702486899</c:v>
                </c:pt>
                <c:pt idx="1797">
                  <c:v>1854.4423702486899</c:v>
                </c:pt>
                <c:pt idx="1798">
                  <c:v>1854.4423702486899</c:v>
                </c:pt>
                <c:pt idx="1799">
                  <c:v>1854.4423702486899</c:v>
                </c:pt>
                <c:pt idx="1800">
                  <c:v>1854.4423702486899</c:v>
                </c:pt>
                <c:pt idx="1801">
                  <c:v>1854.4423702486899</c:v>
                </c:pt>
                <c:pt idx="1802">
                  <c:v>1854.4423702486899</c:v>
                </c:pt>
                <c:pt idx="1803">
                  <c:v>1854.4423702486899</c:v>
                </c:pt>
                <c:pt idx="1804">
                  <c:v>1854.4423702486899</c:v>
                </c:pt>
                <c:pt idx="1805">
                  <c:v>1854.4423702486899</c:v>
                </c:pt>
                <c:pt idx="1806">
                  <c:v>1854.4423702486899</c:v>
                </c:pt>
                <c:pt idx="1807">
                  <c:v>1854.4423702486899</c:v>
                </c:pt>
                <c:pt idx="1808">
                  <c:v>1854.4423702486899</c:v>
                </c:pt>
                <c:pt idx="1809">
                  <c:v>1854.4423702486899</c:v>
                </c:pt>
                <c:pt idx="1810">
                  <c:v>1854.4423702486899</c:v>
                </c:pt>
                <c:pt idx="1811">
                  <c:v>1854.4423702486899</c:v>
                </c:pt>
                <c:pt idx="1812">
                  <c:v>1854.4423702486899</c:v>
                </c:pt>
                <c:pt idx="1813">
                  <c:v>1854.4423702486899</c:v>
                </c:pt>
                <c:pt idx="1814">
                  <c:v>1854.4423702486899</c:v>
                </c:pt>
                <c:pt idx="1815">
                  <c:v>1854.4423702486899</c:v>
                </c:pt>
                <c:pt idx="1816">
                  <c:v>1854.4423702486899</c:v>
                </c:pt>
                <c:pt idx="1817">
                  <c:v>1854.4423702486899</c:v>
                </c:pt>
                <c:pt idx="1818">
                  <c:v>1854.4423702486899</c:v>
                </c:pt>
                <c:pt idx="1819">
                  <c:v>1854.4423702486899</c:v>
                </c:pt>
                <c:pt idx="1820">
                  <c:v>1854.4423702486899</c:v>
                </c:pt>
                <c:pt idx="1821">
                  <c:v>1854.4423702486899</c:v>
                </c:pt>
                <c:pt idx="1822">
                  <c:v>1854.4423702486899</c:v>
                </c:pt>
                <c:pt idx="1823">
                  <c:v>1854.4423702486899</c:v>
                </c:pt>
                <c:pt idx="1824">
                  <c:v>1854.4423702486899</c:v>
                </c:pt>
                <c:pt idx="1825">
                  <c:v>1854.4423702486899</c:v>
                </c:pt>
                <c:pt idx="1826">
                  <c:v>1854.4423702486899</c:v>
                </c:pt>
                <c:pt idx="1827">
                  <c:v>1854.4423702486899</c:v>
                </c:pt>
                <c:pt idx="1828">
                  <c:v>1854.4423702486899</c:v>
                </c:pt>
                <c:pt idx="1829">
                  <c:v>1854.4423702486899</c:v>
                </c:pt>
                <c:pt idx="1830">
                  <c:v>1854.4423702486899</c:v>
                </c:pt>
                <c:pt idx="1831">
                  <c:v>1854.4423702486899</c:v>
                </c:pt>
                <c:pt idx="1832">
                  <c:v>1854.4423702486899</c:v>
                </c:pt>
                <c:pt idx="1833">
                  <c:v>1854.4423702486899</c:v>
                </c:pt>
                <c:pt idx="1834">
                  <c:v>1854.4423702486899</c:v>
                </c:pt>
                <c:pt idx="1835">
                  <c:v>1854.4423702486899</c:v>
                </c:pt>
                <c:pt idx="1836">
                  <c:v>1854.4423702486899</c:v>
                </c:pt>
                <c:pt idx="1837">
                  <c:v>1854.4423702486899</c:v>
                </c:pt>
                <c:pt idx="1838">
                  <c:v>1854.4423702486899</c:v>
                </c:pt>
                <c:pt idx="1839">
                  <c:v>1854.4423702486899</c:v>
                </c:pt>
                <c:pt idx="1840">
                  <c:v>1854.4423702486899</c:v>
                </c:pt>
                <c:pt idx="1841">
                  <c:v>1854.4423702486899</c:v>
                </c:pt>
                <c:pt idx="1842">
                  <c:v>1854.4423702486899</c:v>
                </c:pt>
                <c:pt idx="1843">
                  <c:v>1854.4423702486899</c:v>
                </c:pt>
                <c:pt idx="1844">
                  <c:v>1854.4423702486899</c:v>
                </c:pt>
                <c:pt idx="1845">
                  <c:v>1854.4423702486899</c:v>
                </c:pt>
                <c:pt idx="1846">
                  <c:v>1854.4423702486899</c:v>
                </c:pt>
                <c:pt idx="1847">
                  <c:v>1854.4423702486899</c:v>
                </c:pt>
                <c:pt idx="1848">
                  <c:v>1854.4423702486899</c:v>
                </c:pt>
                <c:pt idx="1849">
                  <c:v>1854.4423702486899</c:v>
                </c:pt>
                <c:pt idx="1850">
                  <c:v>1854.4423702486899</c:v>
                </c:pt>
                <c:pt idx="1851">
                  <c:v>1854.4423702486899</c:v>
                </c:pt>
                <c:pt idx="1852">
                  <c:v>1854.4423702486899</c:v>
                </c:pt>
                <c:pt idx="1853">
                  <c:v>1854.4423702486899</c:v>
                </c:pt>
                <c:pt idx="1854">
                  <c:v>1854.4423702486899</c:v>
                </c:pt>
                <c:pt idx="1855">
                  <c:v>1854.4423702486899</c:v>
                </c:pt>
                <c:pt idx="1856">
                  <c:v>1854.4423702486899</c:v>
                </c:pt>
                <c:pt idx="1857">
                  <c:v>1854.4423702486899</c:v>
                </c:pt>
                <c:pt idx="1858">
                  <c:v>1854.4423702486899</c:v>
                </c:pt>
                <c:pt idx="1859">
                  <c:v>1854.4423702486899</c:v>
                </c:pt>
                <c:pt idx="1860">
                  <c:v>1854.4423702486899</c:v>
                </c:pt>
                <c:pt idx="1861">
                  <c:v>1854.4423702486899</c:v>
                </c:pt>
                <c:pt idx="1862">
                  <c:v>1854.4423702486899</c:v>
                </c:pt>
                <c:pt idx="1863">
                  <c:v>1854.4423702486899</c:v>
                </c:pt>
                <c:pt idx="1864">
                  <c:v>1854.4423702486899</c:v>
                </c:pt>
                <c:pt idx="1865">
                  <c:v>1854.4423702486899</c:v>
                </c:pt>
                <c:pt idx="1866">
                  <c:v>1854.4423702486899</c:v>
                </c:pt>
                <c:pt idx="1867">
                  <c:v>1854.4423702486899</c:v>
                </c:pt>
                <c:pt idx="1868">
                  <c:v>1854.4423702486899</c:v>
                </c:pt>
                <c:pt idx="1869">
                  <c:v>1854.4423702486899</c:v>
                </c:pt>
                <c:pt idx="1870">
                  <c:v>1854.4423702486899</c:v>
                </c:pt>
                <c:pt idx="1871">
                  <c:v>1854.4423702486899</c:v>
                </c:pt>
                <c:pt idx="1872">
                  <c:v>1854.4423702486899</c:v>
                </c:pt>
                <c:pt idx="1873">
                  <c:v>1854.4423702486899</c:v>
                </c:pt>
                <c:pt idx="1874">
                  <c:v>1854.4423702486899</c:v>
                </c:pt>
                <c:pt idx="1875">
                  <c:v>1854.4423702486899</c:v>
                </c:pt>
                <c:pt idx="1876">
                  <c:v>1854.4423702486899</c:v>
                </c:pt>
                <c:pt idx="1877">
                  <c:v>1854.4423702486899</c:v>
                </c:pt>
                <c:pt idx="1878">
                  <c:v>1854.4423702486899</c:v>
                </c:pt>
                <c:pt idx="1879">
                  <c:v>1854.4423702486899</c:v>
                </c:pt>
                <c:pt idx="1880">
                  <c:v>1854.4423702486899</c:v>
                </c:pt>
                <c:pt idx="1881">
                  <c:v>1854.4423702486899</c:v>
                </c:pt>
                <c:pt idx="1882">
                  <c:v>1854.4423702486899</c:v>
                </c:pt>
                <c:pt idx="1883">
                  <c:v>1854.4423702486899</c:v>
                </c:pt>
                <c:pt idx="1884">
                  <c:v>1854.4423702486899</c:v>
                </c:pt>
                <c:pt idx="1885">
                  <c:v>1854.4423702486899</c:v>
                </c:pt>
                <c:pt idx="1886">
                  <c:v>1854.4423702486899</c:v>
                </c:pt>
                <c:pt idx="1887">
                  <c:v>1854.4423702486899</c:v>
                </c:pt>
                <c:pt idx="1888">
                  <c:v>1854.4423702486899</c:v>
                </c:pt>
                <c:pt idx="1889">
                  <c:v>1854.4423702486899</c:v>
                </c:pt>
                <c:pt idx="1890">
                  <c:v>1854.4423702486899</c:v>
                </c:pt>
                <c:pt idx="1891">
                  <c:v>1854.4423702486899</c:v>
                </c:pt>
                <c:pt idx="1892">
                  <c:v>1854.4423702486899</c:v>
                </c:pt>
                <c:pt idx="1893">
                  <c:v>1854.4423702486899</c:v>
                </c:pt>
                <c:pt idx="1894">
                  <c:v>1854.4423702486899</c:v>
                </c:pt>
                <c:pt idx="1895">
                  <c:v>1854.4423702486899</c:v>
                </c:pt>
                <c:pt idx="1896">
                  <c:v>1854.4423702486899</c:v>
                </c:pt>
                <c:pt idx="1897">
                  <c:v>1854.4423702486899</c:v>
                </c:pt>
                <c:pt idx="1898">
                  <c:v>1854.4423702486899</c:v>
                </c:pt>
                <c:pt idx="1899">
                  <c:v>1854.4423702486899</c:v>
                </c:pt>
                <c:pt idx="1900">
                  <c:v>1854.4423702486899</c:v>
                </c:pt>
                <c:pt idx="1901">
                  <c:v>1854.4423702486899</c:v>
                </c:pt>
                <c:pt idx="1902">
                  <c:v>1854.4423702486899</c:v>
                </c:pt>
                <c:pt idx="1903">
                  <c:v>1854.4423702486899</c:v>
                </c:pt>
                <c:pt idx="1904">
                  <c:v>1854.4423702486899</c:v>
                </c:pt>
                <c:pt idx="1905">
                  <c:v>1854.4423702486899</c:v>
                </c:pt>
                <c:pt idx="1906">
                  <c:v>1854.4423702486899</c:v>
                </c:pt>
                <c:pt idx="1907">
                  <c:v>1854.4423702486899</c:v>
                </c:pt>
                <c:pt idx="1908">
                  <c:v>1854.4423702486899</c:v>
                </c:pt>
                <c:pt idx="1909">
                  <c:v>1854.4423702486899</c:v>
                </c:pt>
                <c:pt idx="1910">
                  <c:v>1854.4423702486899</c:v>
                </c:pt>
                <c:pt idx="1911">
                  <c:v>1854.4423702486899</c:v>
                </c:pt>
                <c:pt idx="1912">
                  <c:v>1854.4423702486899</c:v>
                </c:pt>
                <c:pt idx="1913">
                  <c:v>1854.4423702486899</c:v>
                </c:pt>
                <c:pt idx="1914">
                  <c:v>1854.4423702486899</c:v>
                </c:pt>
                <c:pt idx="1915">
                  <c:v>1854.4423702486899</c:v>
                </c:pt>
                <c:pt idx="1916">
                  <c:v>1854.4423702486899</c:v>
                </c:pt>
                <c:pt idx="1917">
                  <c:v>1854.4423702486899</c:v>
                </c:pt>
                <c:pt idx="1918">
                  <c:v>1854.4423702486899</c:v>
                </c:pt>
                <c:pt idx="1919">
                  <c:v>1854.4423702486899</c:v>
                </c:pt>
                <c:pt idx="1920">
                  <c:v>1854.4423702486899</c:v>
                </c:pt>
                <c:pt idx="1921">
                  <c:v>1854.4423702486899</c:v>
                </c:pt>
                <c:pt idx="1922">
                  <c:v>1854.4423702486899</c:v>
                </c:pt>
                <c:pt idx="1923">
                  <c:v>1854.4423702486899</c:v>
                </c:pt>
                <c:pt idx="1924">
                  <c:v>1854.4423702486899</c:v>
                </c:pt>
                <c:pt idx="1925">
                  <c:v>1854.4423702486899</c:v>
                </c:pt>
                <c:pt idx="1926">
                  <c:v>1854.4423702486899</c:v>
                </c:pt>
                <c:pt idx="1927">
                  <c:v>1854.4423702486899</c:v>
                </c:pt>
                <c:pt idx="1928">
                  <c:v>1854.4423702486899</c:v>
                </c:pt>
                <c:pt idx="1929">
                  <c:v>1854.4423702486899</c:v>
                </c:pt>
                <c:pt idx="1930">
                  <c:v>1854.4423702486899</c:v>
                </c:pt>
                <c:pt idx="1931">
                  <c:v>1854.4423702486899</c:v>
                </c:pt>
                <c:pt idx="1932">
                  <c:v>1854.4423702486899</c:v>
                </c:pt>
                <c:pt idx="1933">
                  <c:v>1854.4423702486899</c:v>
                </c:pt>
                <c:pt idx="1934">
                  <c:v>1854.4423702486899</c:v>
                </c:pt>
                <c:pt idx="1935">
                  <c:v>1854.4423702486899</c:v>
                </c:pt>
                <c:pt idx="1936">
                  <c:v>1854.4423702486899</c:v>
                </c:pt>
                <c:pt idx="1937">
                  <c:v>1854.4423702486899</c:v>
                </c:pt>
                <c:pt idx="1938">
                  <c:v>1854.4423702486899</c:v>
                </c:pt>
                <c:pt idx="1939">
                  <c:v>1854.4423702486899</c:v>
                </c:pt>
                <c:pt idx="1940">
                  <c:v>1854.4423702486899</c:v>
                </c:pt>
                <c:pt idx="1941">
                  <c:v>1854.4423702486899</c:v>
                </c:pt>
                <c:pt idx="1942">
                  <c:v>1854.4423702486899</c:v>
                </c:pt>
                <c:pt idx="1943">
                  <c:v>1854.4423702486899</c:v>
                </c:pt>
                <c:pt idx="1944">
                  <c:v>1854.4423702486899</c:v>
                </c:pt>
                <c:pt idx="1945">
                  <c:v>1854.4423702486899</c:v>
                </c:pt>
                <c:pt idx="1946">
                  <c:v>1854.4423702486899</c:v>
                </c:pt>
                <c:pt idx="1947">
                  <c:v>1854.4423702486899</c:v>
                </c:pt>
                <c:pt idx="1948">
                  <c:v>1854.4423702486899</c:v>
                </c:pt>
                <c:pt idx="1949">
                  <c:v>1854.4423702486899</c:v>
                </c:pt>
                <c:pt idx="1950">
                  <c:v>1854.4423702486899</c:v>
                </c:pt>
                <c:pt idx="1951">
                  <c:v>1854.4423702486899</c:v>
                </c:pt>
                <c:pt idx="1952">
                  <c:v>1854.4423702486899</c:v>
                </c:pt>
                <c:pt idx="1953">
                  <c:v>1854.4423702486899</c:v>
                </c:pt>
                <c:pt idx="1954">
                  <c:v>1854.4423702486899</c:v>
                </c:pt>
                <c:pt idx="1955">
                  <c:v>1854.4423702486899</c:v>
                </c:pt>
                <c:pt idx="1956">
                  <c:v>1854.4423702486899</c:v>
                </c:pt>
                <c:pt idx="1957">
                  <c:v>1854.4423702486899</c:v>
                </c:pt>
                <c:pt idx="1958">
                  <c:v>1854.4423702486899</c:v>
                </c:pt>
                <c:pt idx="1959">
                  <c:v>1854.4423702486899</c:v>
                </c:pt>
                <c:pt idx="1960">
                  <c:v>1854.4423702486899</c:v>
                </c:pt>
                <c:pt idx="1961">
                  <c:v>1854.4423702486899</c:v>
                </c:pt>
                <c:pt idx="1962">
                  <c:v>1854.4423702486899</c:v>
                </c:pt>
                <c:pt idx="1963">
                  <c:v>1854.4423702486899</c:v>
                </c:pt>
                <c:pt idx="1964">
                  <c:v>1854.4423702486899</c:v>
                </c:pt>
                <c:pt idx="1965">
                  <c:v>1854.4423702486899</c:v>
                </c:pt>
                <c:pt idx="1966">
                  <c:v>1854.4423702486899</c:v>
                </c:pt>
                <c:pt idx="1967">
                  <c:v>1854.4423702486899</c:v>
                </c:pt>
                <c:pt idx="1968">
                  <c:v>1854.4423702486899</c:v>
                </c:pt>
                <c:pt idx="1969">
                  <c:v>1854.4423702486899</c:v>
                </c:pt>
                <c:pt idx="1970">
                  <c:v>1854.4423702486899</c:v>
                </c:pt>
                <c:pt idx="1971">
                  <c:v>1854.4423702486899</c:v>
                </c:pt>
                <c:pt idx="1972">
                  <c:v>1854.4423702486899</c:v>
                </c:pt>
                <c:pt idx="1973">
                  <c:v>1854.4423702486899</c:v>
                </c:pt>
                <c:pt idx="1974">
                  <c:v>1854.4423702486899</c:v>
                </c:pt>
                <c:pt idx="1975">
                  <c:v>1854.4423702486899</c:v>
                </c:pt>
                <c:pt idx="1976">
                  <c:v>1854.4423702486899</c:v>
                </c:pt>
                <c:pt idx="1977">
                  <c:v>1854.4423702486899</c:v>
                </c:pt>
                <c:pt idx="1978">
                  <c:v>1854.4423702486899</c:v>
                </c:pt>
                <c:pt idx="1979">
                  <c:v>1854.4423702486899</c:v>
                </c:pt>
                <c:pt idx="1980">
                  <c:v>1854.4423702486899</c:v>
                </c:pt>
                <c:pt idx="1981">
                  <c:v>1854.4423702486899</c:v>
                </c:pt>
                <c:pt idx="1982">
                  <c:v>1854.4423702486899</c:v>
                </c:pt>
                <c:pt idx="1983">
                  <c:v>1854.4423702486899</c:v>
                </c:pt>
                <c:pt idx="1984">
                  <c:v>1854.4423702486899</c:v>
                </c:pt>
                <c:pt idx="1985">
                  <c:v>1854.4423702486899</c:v>
                </c:pt>
                <c:pt idx="1986">
                  <c:v>1854.4423702486899</c:v>
                </c:pt>
                <c:pt idx="1987">
                  <c:v>1854.4423702486899</c:v>
                </c:pt>
                <c:pt idx="1988">
                  <c:v>1854.4423702486899</c:v>
                </c:pt>
                <c:pt idx="1989">
                  <c:v>1854.4423702486899</c:v>
                </c:pt>
                <c:pt idx="1990">
                  <c:v>1854.4423702486899</c:v>
                </c:pt>
                <c:pt idx="1991">
                  <c:v>1854.4423702486899</c:v>
                </c:pt>
                <c:pt idx="1992">
                  <c:v>1854.4423702486899</c:v>
                </c:pt>
                <c:pt idx="1993">
                  <c:v>1854.4423702486899</c:v>
                </c:pt>
                <c:pt idx="1994">
                  <c:v>1854.4423702486899</c:v>
                </c:pt>
                <c:pt idx="1995">
                  <c:v>1854.4423702486899</c:v>
                </c:pt>
                <c:pt idx="1996">
                  <c:v>1854.4423702486899</c:v>
                </c:pt>
                <c:pt idx="1997">
                  <c:v>1854.4423702486899</c:v>
                </c:pt>
                <c:pt idx="1998">
                  <c:v>1854.4423702486899</c:v>
                </c:pt>
                <c:pt idx="1999">
                  <c:v>1854.4423702486899</c:v>
                </c:pt>
                <c:pt idx="2000">
                  <c:v>1854.4423702486899</c:v>
                </c:pt>
                <c:pt idx="2001">
                  <c:v>1854.4423702486899</c:v>
                </c:pt>
                <c:pt idx="2002">
                  <c:v>1854.4423702486899</c:v>
                </c:pt>
                <c:pt idx="2003">
                  <c:v>1854.4423702486899</c:v>
                </c:pt>
                <c:pt idx="2004">
                  <c:v>1854.4423702486899</c:v>
                </c:pt>
                <c:pt idx="2005">
                  <c:v>1854.4423702486899</c:v>
                </c:pt>
                <c:pt idx="2006">
                  <c:v>1854.4423702486899</c:v>
                </c:pt>
                <c:pt idx="2007">
                  <c:v>1854.4423702486899</c:v>
                </c:pt>
                <c:pt idx="2008">
                  <c:v>1854.4423702486899</c:v>
                </c:pt>
                <c:pt idx="2009">
                  <c:v>1854.4423702486899</c:v>
                </c:pt>
                <c:pt idx="2010">
                  <c:v>1854.4423702486899</c:v>
                </c:pt>
                <c:pt idx="2011">
                  <c:v>1854.4423702486899</c:v>
                </c:pt>
                <c:pt idx="2012">
                  <c:v>1854.4423702486899</c:v>
                </c:pt>
                <c:pt idx="2013">
                  <c:v>1854.4423702486899</c:v>
                </c:pt>
                <c:pt idx="2014">
                  <c:v>1854.4423702486899</c:v>
                </c:pt>
                <c:pt idx="2015">
                  <c:v>1854.4423702486899</c:v>
                </c:pt>
                <c:pt idx="2016">
                  <c:v>1854.4423702486899</c:v>
                </c:pt>
                <c:pt idx="2017">
                  <c:v>1854.4423702486899</c:v>
                </c:pt>
                <c:pt idx="2018">
                  <c:v>1854.4423702486899</c:v>
                </c:pt>
                <c:pt idx="2019">
                  <c:v>1854.4423702486899</c:v>
                </c:pt>
                <c:pt idx="2020">
                  <c:v>1854.4423702486899</c:v>
                </c:pt>
                <c:pt idx="2021">
                  <c:v>1854.4423702486899</c:v>
                </c:pt>
                <c:pt idx="2022">
                  <c:v>1854.4423702486899</c:v>
                </c:pt>
                <c:pt idx="2023">
                  <c:v>1854.4423702486899</c:v>
                </c:pt>
                <c:pt idx="2024">
                  <c:v>1854.4423702486899</c:v>
                </c:pt>
                <c:pt idx="2025">
                  <c:v>1854.4423702486899</c:v>
                </c:pt>
                <c:pt idx="2026">
                  <c:v>1854.4423702486899</c:v>
                </c:pt>
                <c:pt idx="2027">
                  <c:v>1854.4423702486899</c:v>
                </c:pt>
                <c:pt idx="2028">
                  <c:v>1854.4423702486899</c:v>
                </c:pt>
                <c:pt idx="2029">
                  <c:v>1854.4423702486899</c:v>
                </c:pt>
                <c:pt idx="2030">
                  <c:v>1854.4423702486899</c:v>
                </c:pt>
                <c:pt idx="2031">
                  <c:v>1854.4423702486899</c:v>
                </c:pt>
                <c:pt idx="2032">
                  <c:v>1854.4423702486899</c:v>
                </c:pt>
                <c:pt idx="2033">
                  <c:v>1854.4423702486899</c:v>
                </c:pt>
                <c:pt idx="2034">
                  <c:v>1854.4423702486899</c:v>
                </c:pt>
                <c:pt idx="2035">
                  <c:v>1854.4423702486899</c:v>
                </c:pt>
                <c:pt idx="2036">
                  <c:v>1854.4423702486899</c:v>
                </c:pt>
                <c:pt idx="2037">
                  <c:v>1854.4423702486899</c:v>
                </c:pt>
                <c:pt idx="2038">
                  <c:v>1854.4423702486899</c:v>
                </c:pt>
                <c:pt idx="2039">
                  <c:v>1854.4423702486899</c:v>
                </c:pt>
                <c:pt idx="2040">
                  <c:v>1854.4423702486899</c:v>
                </c:pt>
                <c:pt idx="2041">
                  <c:v>1854.4423702486899</c:v>
                </c:pt>
                <c:pt idx="2042">
                  <c:v>1854.4423702486899</c:v>
                </c:pt>
                <c:pt idx="2043">
                  <c:v>1854.4423702486899</c:v>
                </c:pt>
                <c:pt idx="2044">
                  <c:v>1854.4423702486899</c:v>
                </c:pt>
                <c:pt idx="2045">
                  <c:v>1854.4423702486899</c:v>
                </c:pt>
                <c:pt idx="2046">
                  <c:v>1854.4423702486899</c:v>
                </c:pt>
                <c:pt idx="2047">
                  <c:v>1854.4423702486899</c:v>
                </c:pt>
                <c:pt idx="2048">
                  <c:v>1854.4423702486899</c:v>
                </c:pt>
                <c:pt idx="2049">
                  <c:v>1854.4423702486899</c:v>
                </c:pt>
                <c:pt idx="2050">
                  <c:v>1854.4423702486899</c:v>
                </c:pt>
                <c:pt idx="2051">
                  <c:v>1854.4423702486899</c:v>
                </c:pt>
                <c:pt idx="2052">
                  <c:v>1854.4423702486899</c:v>
                </c:pt>
                <c:pt idx="2053">
                  <c:v>1854.4423702486899</c:v>
                </c:pt>
                <c:pt idx="2054">
                  <c:v>1854.4423702486899</c:v>
                </c:pt>
                <c:pt idx="2055">
                  <c:v>1854.4423702486899</c:v>
                </c:pt>
                <c:pt idx="2056">
                  <c:v>1854.4423702486899</c:v>
                </c:pt>
                <c:pt idx="2057">
                  <c:v>1854.4423702486899</c:v>
                </c:pt>
                <c:pt idx="2058">
                  <c:v>1854.4423702486899</c:v>
                </c:pt>
                <c:pt idx="2059">
                  <c:v>1854.4423702486899</c:v>
                </c:pt>
                <c:pt idx="2060">
                  <c:v>1854.4423702486899</c:v>
                </c:pt>
                <c:pt idx="2061">
                  <c:v>1854.4423702486899</c:v>
                </c:pt>
                <c:pt idx="2062">
                  <c:v>1854.4423702486899</c:v>
                </c:pt>
                <c:pt idx="2063">
                  <c:v>1854.4423702486899</c:v>
                </c:pt>
                <c:pt idx="2064">
                  <c:v>1854.4423702486899</c:v>
                </c:pt>
                <c:pt idx="2065">
                  <c:v>1854.4423702486899</c:v>
                </c:pt>
                <c:pt idx="2066">
                  <c:v>1854.4423702486899</c:v>
                </c:pt>
                <c:pt idx="2067">
                  <c:v>1854.4423702486899</c:v>
                </c:pt>
                <c:pt idx="2068">
                  <c:v>1854.4423702486899</c:v>
                </c:pt>
                <c:pt idx="2069">
                  <c:v>1854.4423702486899</c:v>
                </c:pt>
                <c:pt idx="2070">
                  <c:v>1854.4423702486899</c:v>
                </c:pt>
                <c:pt idx="2071">
                  <c:v>1854.4423702486899</c:v>
                </c:pt>
                <c:pt idx="2072">
                  <c:v>1854.4423702486899</c:v>
                </c:pt>
                <c:pt idx="2073">
                  <c:v>1854.4423702486899</c:v>
                </c:pt>
                <c:pt idx="2074">
                  <c:v>1854.4423702486899</c:v>
                </c:pt>
                <c:pt idx="2075">
                  <c:v>1854.4423702486899</c:v>
                </c:pt>
                <c:pt idx="2076">
                  <c:v>1854.4423702486899</c:v>
                </c:pt>
                <c:pt idx="2077">
                  <c:v>1854.4423702486899</c:v>
                </c:pt>
                <c:pt idx="2078">
                  <c:v>1854.4423702486899</c:v>
                </c:pt>
                <c:pt idx="2079">
                  <c:v>1854.4423702486899</c:v>
                </c:pt>
                <c:pt idx="2080">
                  <c:v>1854.4423702486899</c:v>
                </c:pt>
                <c:pt idx="2081">
                  <c:v>1854.4423702486899</c:v>
                </c:pt>
                <c:pt idx="2082">
                  <c:v>1854.4423702486899</c:v>
                </c:pt>
                <c:pt idx="2083">
                  <c:v>1854.4423702486899</c:v>
                </c:pt>
                <c:pt idx="2084">
                  <c:v>1854.4423702486899</c:v>
                </c:pt>
                <c:pt idx="2085">
                  <c:v>1854.4423702486899</c:v>
                </c:pt>
                <c:pt idx="2086">
                  <c:v>1854.4423702486899</c:v>
                </c:pt>
                <c:pt idx="2087">
                  <c:v>1854.4423702486899</c:v>
                </c:pt>
                <c:pt idx="2088">
                  <c:v>1854.4423702486899</c:v>
                </c:pt>
                <c:pt idx="2089">
                  <c:v>1854.4423702486899</c:v>
                </c:pt>
                <c:pt idx="2090">
                  <c:v>1854.4423702486899</c:v>
                </c:pt>
                <c:pt idx="2091">
                  <c:v>1854.4423702486899</c:v>
                </c:pt>
                <c:pt idx="2092">
                  <c:v>1854.4423702486899</c:v>
                </c:pt>
                <c:pt idx="2093">
                  <c:v>1854.4423702486899</c:v>
                </c:pt>
                <c:pt idx="2094">
                  <c:v>1854.4423702486899</c:v>
                </c:pt>
                <c:pt idx="2095">
                  <c:v>1854.4423702486899</c:v>
                </c:pt>
                <c:pt idx="2096">
                  <c:v>1854.4423702486899</c:v>
                </c:pt>
                <c:pt idx="2097">
                  <c:v>1854.4423702486899</c:v>
                </c:pt>
                <c:pt idx="2098">
                  <c:v>1854.4423702486899</c:v>
                </c:pt>
                <c:pt idx="2099">
                  <c:v>1854.4423702486899</c:v>
                </c:pt>
                <c:pt idx="2100">
                  <c:v>1854.4423702486899</c:v>
                </c:pt>
                <c:pt idx="2101">
                  <c:v>1854.4423702486899</c:v>
                </c:pt>
                <c:pt idx="2102">
                  <c:v>1854.4423702486899</c:v>
                </c:pt>
                <c:pt idx="2103">
                  <c:v>1854.4423702486899</c:v>
                </c:pt>
                <c:pt idx="2104">
                  <c:v>1854.4423702486899</c:v>
                </c:pt>
                <c:pt idx="2105">
                  <c:v>1854.4423702486899</c:v>
                </c:pt>
                <c:pt idx="2106">
                  <c:v>1854.4423702486899</c:v>
                </c:pt>
                <c:pt idx="2107">
                  <c:v>1854.4423702486899</c:v>
                </c:pt>
                <c:pt idx="2108">
                  <c:v>1854.4423702486899</c:v>
                </c:pt>
                <c:pt idx="2109">
                  <c:v>1854.4423702486899</c:v>
                </c:pt>
                <c:pt idx="2110">
                  <c:v>1854.4423702486899</c:v>
                </c:pt>
                <c:pt idx="2111">
                  <c:v>1854.4423702486899</c:v>
                </c:pt>
                <c:pt idx="2112">
                  <c:v>1854.4423702486899</c:v>
                </c:pt>
                <c:pt idx="2113">
                  <c:v>1854.4423702486899</c:v>
                </c:pt>
                <c:pt idx="2114">
                  <c:v>1854.4423702486899</c:v>
                </c:pt>
                <c:pt idx="2115">
                  <c:v>1854.4423702486899</c:v>
                </c:pt>
                <c:pt idx="2116">
                  <c:v>1854.4423702486899</c:v>
                </c:pt>
                <c:pt idx="2117">
                  <c:v>1854.4423702486899</c:v>
                </c:pt>
                <c:pt idx="2118">
                  <c:v>1854.4423702486899</c:v>
                </c:pt>
                <c:pt idx="2119">
                  <c:v>1854.4423702486899</c:v>
                </c:pt>
                <c:pt idx="2120">
                  <c:v>1854.4423702486899</c:v>
                </c:pt>
                <c:pt idx="2121">
                  <c:v>1854.4423702486899</c:v>
                </c:pt>
                <c:pt idx="2122">
                  <c:v>1854.4423702486899</c:v>
                </c:pt>
                <c:pt idx="2123">
                  <c:v>1854.4423702486899</c:v>
                </c:pt>
                <c:pt idx="2124">
                  <c:v>1854.4423702486899</c:v>
                </c:pt>
                <c:pt idx="2125">
                  <c:v>1854.4423702486899</c:v>
                </c:pt>
                <c:pt idx="2126">
                  <c:v>1854.4423702486899</c:v>
                </c:pt>
                <c:pt idx="2127">
                  <c:v>1854.4423702486899</c:v>
                </c:pt>
                <c:pt idx="2128">
                  <c:v>1854.4423702486899</c:v>
                </c:pt>
                <c:pt idx="2129">
                  <c:v>1854.4423702486899</c:v>
                </c:pt>
                <c:pt idx="2130">
                  <c:v>1854.4423702486899</c:v>
                </c:pt>
                <c:pt idx="2131">
                  <c:v>1854.4423702486899</c:v>
                </c:pt>
                <c:pt idx="2132">
                  <c:v>1854.4423702486899</c:v>
                </c:pt>
                <c:pt idx="2133">
                  <c:v>1854.4423702486899</c:v>
                </c:pt>
                <c:pt idx="2134">
                  <c:v>1854.4423702486899</c:v>
                </c:pt>
                <c:pt idx="2135">
                  <c:v>1854.4423702486899</c:v>
                </c:pt>
                <c:pt idx="2136">
                  <c:v>1854.4423702486899</c:v>
                </c:pt>
                <c:pt idx="2137">
                  <c:v>1854.4423702486899</c:v>
                </c:pt>
                <c:pt idx="2138">
                  <c:v>1854.4423702486899</c:v>
                </c:pt>
                <c:pt idx="2139">
                  <c:v>1854.4423702486899</c:v>
                </c:pt>
                <c:pt idx="2140">
                  <c:v>1854.4423702486899</c:v>
                </c:pt>
                <c:pt idx="2141">
                  <c:v>1854.4423702486899</c:v>
                </c:pt>
                <c:pt idx="2142">
                  <c:v>1854.4423702486899</c:v>
                </c:pt>
                <c:pt idx="2143">
                  <c:v>1854.4423702486899</c:v>
                </c:pt>
                <c:pt idx="2144">
                  <c:v>1854.4423702486899</c:v>
                </c:pt>
                <c:pt idx="2145">
                  <c:v>1854.4423702486899</c:v>
                </c:pt>
                <c:pt idx="2146">
                  <c:v>1854.4423702486899</c:v>
                </c:pt>
                <c:pt idx="2147">
                  <c:v>1854.4423702486899</c:v>
                </c:pt>
                <c:pt idx="2148">
                  <c:v>1854.4423702486899</c:v>
                </c:pt>
                <c:pt idx="2149">
                  <c:v>1854.4423702486899</c:v>
                </c:pt>
                <c:pt idx="2150">
                  <c:v>1854.4423702486899</c:v>
                </c:pt>
                <c:pt idx="2151">
                  <c:v>1854.4423702486899</c:v>
                </c:pt>
                <c:pt idx="2152">
                  <c:v>1854.4423702486899</c:v>
                </c:pt>
                <c:pt idx="2153">
                  <c:v>1854.4423702486899</c:v>
                </c:pt>
                <c:pt idx="2154">
                  <c:v>1854.4423702486899</c:v>
                </c:pt>
                <c:pt idx="2155">
                  <c:v>1854.4423702486899</c:v>
                </c:pt>
                <c:pt idx="2156">
                  <c:v>1854.4423702486899</c:v>
                </c:pt>
                <c:pt idx="2157">
                  <c:v>1854.4423702486899</c:v>
                </c:pt>
                <c:pt idx="2158">
                  <c:v>1854.4423702486899</c:v>
                </c:pt>
                <c:pt idx="2159">
                  <c:v>1854.4423702486899</c:v>
                </c:pt>
                <c:pt idx="2160">
                  <c:v>1854.4423702486899</c:v>
                </c:pt>
                <c:pt idx="2161">
                  <c:v>1854.4423702486899</c:v>
                </c:pt>
                <c:pt idx="2162">
                  <c:v>1854.4423702486899</c:v>
                </c:pt>
                <c:pt idx="2163">
                  <c:v>1854.4423702486899</c:v>
                </c:pt>
                <c:pt idx="2164">
                  <c:v>1854.4423702486899</c:v>
                </c:pt>
                <c:pt idx="2165">
                  <c:v>1854.4423702486899</c:v>
                </c:pt>
                <c:pt idx="2166">
                  <c:v>1854.4423702486899</c:v>
                </c:pt>
                <c:pt idx="2167">
                  <c:v>1854.4423702486899</c:v>
                </c:pt>
                <c:pt idx="2168">
                  <c:v>1854.4423702486899</c:v>
                </c:pt>
                <c:pt idx="2169">
                  <c:v>1854.4423702486899</c:v>
                </c:pt>
                <c:pt idx="2170">
                  <c:v>1854.4423702486899</c:v>
                </c:pt>
                <c:pt idx="2171">
                  <c:v>1854.4423702486899</c:v>
                </c:pt>
                <c:pt idx="2172">
                  <c:v>1854.4423702486899</c:v>
                </c:pt>
                <c:pt idx="2173">
                  <c:v>1854.4423702486899</c:v>
                </c:pt>
                <c:pt idx="2174">
                  <c:v>1854.4423702486899</c:v>
                </c:pt>
                <c:pt idx="2175">
                  <c:v>1854.4423702486899</c:v>
                </c:pt>
                <c:pt idx="2176">
                  <c:v>1854.4423702486899</c:v>
                </c:pt>
                <c:pt idx="2177">
                  <c:v>1854.4423702486899</c:v>
                </c:pt>
                <c:pt idx="2178">
                  <c:v>1854.4423702486899</c:v>
                </c:pt>
                <c:pt idx="2179">
                  <c:v>1854.4423702486899</c:v>
                </c:pt>
                <c:pt idx="2180">
                  <c:v>1854.4423702486899</c:v>
                </c:pt>
                <c:pt idx="2181">
                  <c:v>1854.4423702486899</c:v>
                </c:pt>
                <c:pt idx="2182">
                  <c:v>1854.4423702486899</c:v>
                </c:pt>
                <c:pt idx="2183">
                  <c:v>1854.4423702486899</c:v>
                </c:pt>
                <c:pt idx="2184">
                  <c:v>1854.4423702486899</c:v>
                </c:pt>
                <c:pt idx="2185">
                  <c:v>1854.4423702486899</c:v>
                </c:pt>
                <c:pt idx="2186">
                  <c:v>1854.4423702486899</c:v>
                </c:pt>
                <c:pt idx="2187">
                  <c:v>1854.4423702486899</c:v>
                </c:pt>
                <c:pt idx="2188">
                  <c:v>1854.4423702486899</c:v>
                </c:pt>
                <c:pt idx="2189">
                  <c:v>1854.4423702486899</c:v>
                </c:pt>
                <c:pt idx="2190">
                  <c:v>1854.4423702486899</c:v>
                </c:pt>
                <c:pt idx="2191">
                  <c:v>1854.4423702486899</c:v>
                </c:pt>
                <c:pt idx="2192">
                  <c:v>1854.4423702486899</c:v>
                </c:pt>
                <c:pt idx="2193">
                  <c:v>1854.4423702486899</c:v>
                </c:pt>
                <c:pt idx="2194">
                  <c:v>1854.4423702486899</c:v>
                </c:pt>
                <c:pt idx="2195">
                  <c:v>1854.4423702486899</c:v>
                </c:pt>
                <c:pt idx="2196">
                  <c:v>1854.4423702486899</c:v>
                </c:pt>
                <c:pt idx="2197">
                  <c:v>1854.4423702486899</c:v>
                </c:pt>
                <c:pt idx="2198">
                  <c:v>1854.4423702486899</c:v>
                </c:pt>
                <c:pt idx="2199">
                  <c:v>1854.4423702486899</c:v>
                </c:pt>
                <c:pt idx="2200">
                  <c:v>1854.4423702486899</c:v>
                </c:pt>
                <c:pt idx="2201">
                  <c:v>1854.4423702486899</c:v>
                </c:pt>
                <c:pt idx="2202">
                  <c:v>1854.4423702486899</c:v>
                </c:pt>
                <c:pt idx="2203">
                  <c:v>1854.4423702486899</c:v>
                </c:pt>
                <c:pt idx="2204">
                  <c:v>1854.4423702486899</c:v>
                </c:pt>
                <c:pt idx="2205">
                  <c:v>1854.4423702486899</c:v>
                </c:pt>
                <c:pt idx="2206">
                  <c:v>1854.4423702486899</c:v>
                </c:pt>
                <c:pt idx="2207">
                  <c:v>1854.4423702486899</c:v>
                </c:pt>
                <c:pt idx="2208">
                  <c:v>1854.4423702486899</c:v>
                </c:pt>
                <c:pt idx="2209">
                  <c:v>1854.4423702486899</c:v>
                </c:pt>
                <c:pt idx="2210">
                  <c:v>1854.4423702486899</c:v>
                </c:pt>
                <c:pt idx="2211">
                  <c:v>1854.4423702486899</c:v>
                </c:pt>
                <c:pt idx="2212">
                  <c:v>1854.4423702486899</c:v>
                </c:pt>
                <c:pt idx="2213">
                  <c:v>1854.4423702486899</c:v>
                </c:pt>
                <c:pt idx="2214">
                  <c:v>1854.4423702486899</c:v>
                </c:pt>
                <c:pt idx="2215">
                  <c:v>1854.4423702486899</c:v>
                </c:pt>
                <c:pt idx="2216">
                  <c:v>1854.4423702486899</c:v>
                </c:pt>
                <c:pt idx="2217">
                  <c:v>1854.4423702486899</c:v>
                </c:pt>
                <c:pt idx="2218">
                  <c:v>1854.4423702486899</c:v>
                </c:pt>
                <c:pt idx="2219">
                  <c:v>1854.4423702486899</c:v>
                </c:pt>
                <c:pt idx="2220">
                  <c:v>1854.4423702486899</c:v>
                </c:pt>
                <c:pt idx="2221">
                  <c:v>1854.4423702486899</c:v>
                </c:pt>
                <c:pt idx="2222">
                  <c:v>1854.4423702486899</c:v>
                </c:pt>
                <c:pt idx="2223">
                  <c:v>1854.4423702486899</c:v>
                </c:pt>
                <c:pt idx="2224">
                  <c:v>1854.4423702486899</c:v>
                </c:pt>
                <c:pt idx="2225">
                  <c:v>1854.4423702486899</c:v>
                </c:pt>
                <c:pt idx="2226">
                  <c:v>1854.4423702486899</c:v>
                </c:pt>
                <c:pt idx="2227">
                  <c:v>1854.4423702486899</c:v>
                </c:pt>
                <c:pt idx="2228">
                  <c:v>1854.4423702486899</c:v>
                </c:pt>
                <c:pt idx="2229">
                  <c:v>1854.4423702486899</c:v>
                </c:pt>
                <c:pt idx="2230">
                  <c:v>1854.4423702486899</c:v>
                </c:pt>
                <c:pt idx="2231">
                  <c:v>1854.4423702486899</c:v>
                </c:pt>
                <c:pt idx="2232">
                  <c:v>1854.4423702486899</c:v>
                </c:pt>
                <c:pt idx="2233">
                  <c:v>1854.4423702486899</c:v>
                </c:pt>
                <c:pt idx="2234">
                  <c:v>1854.4423702486899</c:v>
                </c:pt>
                <c:pt idx="2235">
                  <c:v>1854.4423702486899</c:v>
                </c:pt>
                <c:pt idx="2236">
                  <c:v>1854.4423702486899</c:v>
                </c:pt>
                <c:pt idx="2237">
                  <c:v>1854.4423702486899</c:v>
                </c:pt>
                <c:pt idx="2238">
                  <c:v>1854.4423702486899</c:v>
                </c:pt>
                <c:pt idx="2239">
                  <c:v>1854.4423702486899</c:v>
                </c:pt>
                <c:pt idx="2240">
                  <c:v>1854.4423702486899</c:v>
                </c:pt>
                <c:pt idx="2241">
                  <c:v>1854.4423702486899</c:v>
                </c:pt>
                <c:pt idx="2242">
                  <c:v>1854.4423702486899</c:v>
                </c:pt>
                <c:pt idx="2243">
                  <c:v>1854.4423702486899</c:v>
                </c:pt>
                <c:pt idx="2244">
                  <c:v>1854.4423702486899</c:v>
                </c:pt>
                <c:pt idx="2245">
                  <c:v>1854.4423702486899</c:v>
                </c:pt>
                <c:pt idx="2246">
                  <c:v>1854.4423702486899</c:v>
                </c:pt>
                <c:pt idx="2247">
                  <c:v>1854.4423702486899</c:v>
                </c:pt>
                <c:pt idx="2248">
                  <c:v>1854.4423702486899</c:v>
                </c:pt>
                <c:pt idx="2249">
                  <c:v>1854.4423702486899</c:v>
                </c:pt>
                <c:pt idx="2250">
                  <c:v>1854.4423702486899</c:v>
                </c:pt>
                <c:pt idx="2251">
                  <c:v>1854.4423702486899</c:v>
                </c:pt>
                <c:pt idx="2252">
                  <c:v>1854.4423702486899</c:v>
                </c:pt>
                <c:pt idx="2253">
                  <c:v>1854.4423702486899</c:v>
                </c:pt>
                <c:pt idx="2254">
                  <c:v>1854.4423702486899</c:v>
                </c:pt>
                <c:pt idx="2255">
                  <c:v>1854.4423702486899</c:v>
                </c:pt>
                <c:pt idx="2256">
                  <c:v>1854.4423702486899</c:v>
                </c:pt>
                <c:pt idx="2257">
                  <c:v>1854.4423702486899</c:v>
                </c:pt>
                <c:pt idx="2258">
                  <c:v>1854.4423702486899</c:v>
                </c:pt>
                <c:pt idx="2259">
                  <c:v>1854.4423702486899</c:v>
                </c:pt>
                <c:pt idx="2260">
                  <c:v>1854.4423702486899</c:v>
                </c:pt>
                <c:pt idx="2261">
                  <c:v>1854.4423702486899</c:v>
                </c:pt>
                <c:pt idx="2262">
                  <c:v>1854.4423702486899</c:v>
                </c:pt>
                <c:pt idx="2263">
                  <c:v>1854.4423702486899</c:v>
                </c:pt>
                <c:pt idx="2264">
                  <c:v>1854.4423702486899</c:v>
                </c:pt>
                <c:pt idx="2265">
                  <c:v>1854.4423702486899</c:v>
                </c:pt>
                <c:pt idx="2266">
                  <c:v>1854.4423702486899</c:v>
                </c:pt>
                <c:pt idx="2267">
                  <c:v>1854.4423702486899</c:v>
                </c:pt>
                <c:pt idx="2268">
                  <c:v>1854.4423702486899</c:v>
                </c:pt>
                <c:pt idx="2269">
                  <c:v>1854.4423702486899</c:v>
                </c:pt>
                <c:pt idx="2270">
                  <c:v>1854.4423702486899</c:v>
                </c:pt>
                <c:pt idx="2271">
                  <c:v>1854.4423702486899</c:v>
                </c:pt>
                <c:pt idx="2272">
                  <c:v>1854.4423702486899</c:v>
                </c:pt>
                <c:pt idx="2273">
                  <c:v>1854.4423702486899</c:v>
                </c:pt>
                <c:pt idx="2274">
                  <c:v>1854.4423702486899</c:v>
                </c:pt>
                <c:pt idx="2275">
                  <c:v>1854.4423702486899</c:v>
                </c:pt>
                <c:pt idx="2276">
                  <c:v>1854.4423702486899</c:v>
                </c:pt>
                <c:pt idx="2277">
                  <c:v>1854.4423702486899</c:v>
                </c:pt>
                <c:pt idx="2278">
                  <c:v>1854.4423702486899</c:v>
                </c:pt>
                <c:pt idx="2279">
                  <c:v>1854.4423702486899</c:v>
                </c:pt>
                <c:pt idx="2280">
                  <c:v>1854.4423702486899</c:v>
                </c:pt>
                <c:pt idx="2281">
                  <c:v>1854.4423702486899</c:v>
                </c:pt>
                <c:pt idx="2282">
                  <c:v>1854.4423702486899</c:v>
                </c:pt>
                <c:pt idx="2283">
                  <c:v>1854.4423702486899</c:v>
                </c:pt>
                <c:pt idx="2284">
                  <c:v>1854.4423702486899</c:v>
                </c:pt>
                <c:pt idx="2285">
                  <c:v>1854.4423702486899</c:v>
                </c:pt>
                <c:pt idx="2286">
                  <c:v>1854.4423702486899</c:v>
                </c:pt>
                <c:pt idx="2287">
                  <c:v>1854.4423702486899</c:v>
                </c:pt>
                <c:pt idx="2288">
                  <c:v>1854.4423702486899</c:v>
                </c:pt>
                <c:pt idx="2289">
                  <c:v>1854.4423702486899</c:v>
                </c:pt>
                <c:pt idx="2290">
                  <c:v>1854.4423702486899</c:v>
                </c:pt>
                <c:pt idx="2291">
                  <c:v>1854.4423702486899</c:v>
                </c:pt>
                <c:pt idx="2292">
                  <c:v>1854.4423702486899</c:v>
                </c:pt>
                <c:pt idx="2293">
                  <c:v>1854.4423702486899</c:v>
                </c:pt>
                <c:pt idx="2294">
                  <c:v>1854.4423702486899</c:v>
                </c:pt>
                <c:pt idx="2295">
                  <c:v>1854.4423702486899</c:v>
                </c:pt>
                <c:pt idx="2296">
                  <c:v>1854.4423702486899</c:v>
                </c:pt>
                <c:pt idx="2297">
                  <c:v>1854.4423702486899</c:v>
                </c:pt>
                <c:pt idx="2298">
                  <c:v>1854.4423702486899</c:v>
                </c:pt>
                <c:pt idx="2299">
                  <c:v>1854.4423702486899</c:v>
                </c:pt>
                <c:pt idx="2300">
                  <c:v>1854.4423702486899</c:v>
                </c:pt>
                <c:pt idx="2301">
                  <c:v>1854.4423702486899</c:v>
                </c:pt>
                <c:pt idx="2302">
                  <c:v>1854.4423702486899</c:v>
                </c:pt>
                <c:pt idx="2303">
                  <c:v>1854.4423702486899</c:v>
                </c:pt>
                <c:pt idx="2304">
                  <c:v>1854.4423702486899</c:v>
                </c:pt>
                <c:pt idx="2305">
                  <c:v>1854.4423702486899</c:v>
                </c:pt>
                <c:pt idx="2306">
                  <c:v>1854.4423702486899</c:v>
                </c:pt>
                <c:pt idx="2307">
                  <c:v>1854.4423702486899</c:v>
                </c:pt>
                <c:pt idx="2308">
                  <c:v>1854.4423702486899</c:v>
                </c:pt>
                <c:pt idx="2309">
                  <c:v>1854.4423702486899</c:v>
                </c:pt>
                <c:pt idx="2310">
                  <c:v>1854.4423702486899</c:v>
                </c:pt>
                <c:pt idx="2311">
                  <c:v>1854.4423702486899</c:v>
                </c:pt>
                <c:pt idx="2312">
                  <c:v>1854.4423702486899</c:v>
                </c:pt>
                <c:pt idx="2313">
                  <c:v>1854.4423702486899</c:v>
                </c:pt>
                <c:pt idx="2314">
                  <c:v>1854.4423702486899</c:v>
                </c:pt>
                <c:pt idx="2315">
                  <c:v>1854.4423702486899</c:v>
                </c:pt>
                <c:pt idx="2316">
                  <c:v>1854.4423702486899</c:v>
                </c:pt>
                <c:pt idx="2317">
                  <c:v>1854.4423702486899</c:v>
                </c:pt>
                <c:pt idx="2318">
                  <c:v>1854.4423702486899</c:v>
                </c:pt>
                <c:pt idx="2319">
                  <c:v>1854.4423702486899</c:v>
                </c:pt>
                <c:pt idx="2320">
                  <c:v>1854.4423702486899</c:v>
                </c:pt>
                <c:pt idx="2321">
                  <c:v>1854.4423702486899</c:v>
                </c:pt>
                <c:pt idx="2322">
                  <c:v>1854.4423702486899</c:v>
                </c:pt>
                <c:pt idx="2323">
                  <c:v>1854.4423702486899</c:v>
                </c:pt>
                <c:pt idx="2324">
                  <c:v>1854.4423702486899</c:v>
                </c:pt>
                <c:pt idx="2325">
                  <c:v>1854.4423702486899</c:v>
                </c:pt>
                <c:pt idx="2326">
                  <c:v>1854.4423702486899</c:v>
                </c:pt>
                <c:pt idx="2327">
                  <c:v>1854.4423702486899</c:v>
                </c:pt>
                <c:pt idx="2328">
                  <c:v>1854.4423702486899</c:v>
                </c:pt>
                <c:pt idx="2329">
                  <c:v>1854.4423702486899</c:v>
                </c:pt>
                <c:pt idx="2330">
                  <c:v>1854.4423702486899</c:v>
                </c:pt>
                <c:pt idx="2331">
                  <c:v>1854.4423702486899</c:v>
                </c:pt>
                <c:pt idx="2332">
                  <c:v>1854.4423702486899</c:v>
                </c:pt>
                <c:pt idx="2333">
                  <c:v>1854.4423702486899</c:v>
                </c:pt>
                <c:pt idx="2334">
                  <c:v>1854.4423702486899</c:v>
                </c:pt>
                <c:pt idx="2335">
                  <c:v>1854.4423702486899</c:v>
                </c:pt>
                <c:pt idx="2336">
                  <c:v>1854.4423702486899</c:v>
                </c:pt>
                <c:pt idx="2337">
                  <c:v>1854.4423702486899</c:v>
                </c:pt>
                <c:pt idx="2338">
                  <c:v>1854.4423702486899</c:v>
                </c:pt>
                <c:pt idx="2339">
                  <c:v>1854.4423702486899</c:v>
                </c:pt>
                <c:pt idx="2340">
                  <c:v>1854.4423702486899</c:v>
                </c:pt>
                <c:pt idx="2341">
                  <c:v>1854.4423702486899</c:v>
                </c:pt>
                <c:pt idx="2342">
                  <c:v>1854.4423702486899</c:v>
                </c:pt>
                <c:pt idx="2343">
                  <c:v>1854.4423702486899</c:v>
                </c:pt>
                <c:pt idx="2344">
                  <c:v>1854.4423702486899</c:v>
                </c:pt>
                <c:pt idx="2345">
                  <c:v>1854.4423702486899</c:v>
                </c:pt>
                <c:pt idx="2346">
                  <c:v>1854.4423702486899</c:v>
                </c:pt>
                <c:pt idx="2347">
                  <c:v>1854.4423702486899</c:v>
                </c:pt>
                <c:pt idx="2348">
                  <c:v>1854.4423702486899</c:v>
                </c:pt>
                <c:pt idx="2349">
                  <c:v>1854.4423702486899</c:v>
                </c:pt>
                <c:pt idx="2350">
                  <c:v>1854.4423702486899</c:v>
                </c:pt>
                <c:pt idx="2351">
                  <c:v>1854.4423702486899</c:v>
                </c:pt>
                <c:pt idx="2352">
                  <c:v>1854.4423702486899</c:v>
                </c:pt>
                <c:pt idx="2353">
                  <c:v>1854.4423702486899</c:v>
                </c:pt>
                <c:pt idx="2354">
                  <c:v>1854.4423702486899</c:v>
                </c:pt>
                <c:pt idx="2355">
                  <c:v>1854.4423702486899</c:v>
                </c:pt>
                <c:pt idx="2356">
                  <c:v>1854.4423702486899</c:v>
                </c:pt>
                <c:pt idx="2357">
                  <c:v>1854.4423702486899</c:v>
                </c:pt>
                <c:pt idx="2358">
                  <c:v>1854.4423702486899</c:v>
                </c:pt>
                <c:pt idx="2359">
                  <c:v>1854.4423702486899</c:v>
                </c:pt>
                <c:pt idx="2360">
                  <c:v>1854.4423702486899</c:v>
                </c:pt>
                <c:pt idx="2361">
                  <c:v>1854.4423702486899</c:v>
                </c:pt>
                <c:pt idx="2362">
                  <c:v>1854.4423702486899</c:v>
                </c:pt>
                <c:pt idx="2363">
                  <c:v>1854.4423702486899</c:v>
                </c:pt>
                <c:pt idx="2364">
                  <c:v>1854.4423702486899</c:v>
                </c:pt>
                <c:pt idx="2365">
                  <c:v>1854.4423702486899</c:v>
                </c:pt>
                <c:pt idx="2366">
                  <c:v>1854.4423702486899</c:v>
                </c:pt>
                <c:pt idx="2367">
                  <c:v>1854.4423702486899</c:v>
                </c:pt>
                <c:pt idx="2368">
                  <c:v>1854.4423702486899</c:v>
                </c:pt>
                <c:pt idx="2369">
                  <c:v>1854.4423702486899</c:v>
                </c:pt>
                <c:pt idx="2370">
                  <c:v>1854.4423702486899</c:v>
                </c:pt>
                <c:pt idx="2371">
                  <c:v>1854.4423702486899</c:v>
                </c:pt>
                <c:pt idx="2372">
                  <c:v>1854.4423702486899</c:v>
                </c:pt>
                <c:pt idx="2373">
                  <c:v>1854.4423702486899</c:v>
                </c:pt>
                <c:pt idx="2374">
                  <c:v>1854.4423702486899</c:v>
                </c:pt>
                <c:pt idx="2375">
                  <c:v>1854.4423702486899</c:v>
                </c:pt>
                <c:pt idx="2376">
                  <c:v>1854.4423702486899</c:v>
                </c:pt>
                <c:pt idx="2377">
                  <c:v>1854.4423702486899</c:v>
                </c:pt>
                <c:pt idx="2378">
                  <c:v>1854.4423702486899</c:v>
                </c:pt>
                <c:pt idx="2379">
                  <c:v>1854.4423702486899</c:v>
                </c:pt>
                <c:pt idx="2380">
                  <c:v>1854.4423702486899</c:v>
                </c:pt>
                <c:pt idx="2381">
                  <c:v>1854.4423702486899</c:v>
                </c:pt>
                <c:pt idx="2382">
                  <c:v>1854.4423702486899</c:v>
                </c:pt>
                <c:pt idx="2383">
                  <c:v>1854.4423702486899</c:v>
                </c:pt>
                <c:pt idx="2384">
                  <c:v>1854.4423702486899</c:v>
                </c:pt>
                <c:pt idx="2385">
                  <c:v>1854.4423702486899</c:v>
                </c:pt>
                <c:pt idx="2386">
                  <c:v>1854.4423702486899</c:v>
                </c:pt>
                <c:pt idx="2387">
                  <c:v>1854.4423702486899</c:v>
                </c:pt>
                <c:pt idx="2388">
                  <c:v>1854.4423702486899</c:v>
                </c:pt>
                <c:pt idx="2389">
                  <c:v>1854.4423702486899</c:v>
                </c:pt>
                <c:pt idx="2390">
                  <c:v>1854.4423702486899</c:v>
                </c:pt>
                <c:pt idx="2391">
                  <c:v>1854.4423702486899</c:v>
                </c:pt>
                <c:pt idx="2392">
                  <c:v>1854.4423702486899</c:v>
                </c:pt>
                <c:pt idx="2393">
                  <c:v>1854.4423702486899</c:v>
                </c:pt>
                <c:pt idx="2394">
                  <c:v>1854.4423702486899</c:v>
                </c:pt>
                <c:pt idx="2395">
                  <c:v>1854.4423702486899</c:v>
                </c:pt>
                <c:pt idx="2396">
                  <c:v>1854.4423702486899</c:v>
                </c:pt>
                <c:pt idx="2397">
                  <c:v>1854.4423702486899</c:v>
                </c:pt>
                <c:pt idx="2398">
                  <c:v>1854.4423702486899</c:v>
                </c:pt>
                <c:pt idx="2399">
                  <c:v>1854.4423702486899</c:v>
                </c:pt>
                <c:pt idx="2400">
                  <c:v>1854.4423702486899</c:v>
                </c:pt>
                <c:pt idx="2401">
                  <c:v>1854.4423702486899</c:v>
                </c:pt>
                <c:pt idx="2402">
                  <c:v>1854.4423702486899</c:v>
                </c:pt>
                <c:pt idx="2403">
                  <c:v>1854.4423702486899</c:v>
                </c:pt>
                <c:pt idx="2404">
                  <c:v>1854.4423702486899</c:v>
                </c:pt>
                <c:pt idx="2405">
                  <c:v>1854.4423702486899</c:v>
                </c:pt>
                <c:pt idx="2406">
                  <c:v>1854.4423702486899</c:v>
                </c:pt>
                <c:pt idx="2407">
                  <c:v>1854.4423702486899</c:v>
                </c:pt>
                <c:pt idx="2408">
                  <c:v>1854.4423702486899</c:v>
                </c:pt>
                <c:pt idx="2409">
                  <c:v>1854.4423702486899</c:v>
                </c:pt>
                <c:pt idx="2410">
                  <c:v>1854.4423702486899</c:v>
                </c:pt>
                <c:pt idx="2411">
                  <c:v>1854.4423702486899</c:v>
                </c:pt>
                <c:pt idx="2412">
                  <c:v>1854.4423702486899</c:v>
                </c:pt>
                <c:pt idx="2413">
                  <c:v>1854.4423702486899</c:v>
                </c:pt>
                <c:pt idx="2414">
                  <c:v>1854.4423702486899</c:v>
                </c:pt>
                <c:pt idx="2415">
                  <c:v>1854.4423702486899</c:v>
                </c:pt>
                <c:pt idx="2416">
                  <c:v>1854.4423702486899</c:v>
                </c:pt>
                <c:pt idx="2417">
                  <c:v>1854.4423702486899</c:v>
                </c:pt>
                <c:pt idx="2418">
                  <c:v>1854.4423702486899</c:v>
                </c:pt>
                <c:pt idx="2419">
                  <c:v>1854.4423702486899</c:v>
                </c:pt>
                <c:pt idx="2420">
                  <c:v>1854.4423702486899</c:v>
                </c:pt>
                <c:pt idx="2421">
                  <c:v>1854.4423702486899</c:v>
                </c:pt>
                <c:pt idx="2422">
                  <c:v>1854.4423702486899</c:v>
                </c:pt>
                <c:pt idx="2423">
                  <c:v>1854.4423702486899</c:v>
                </c:pt>
                <c:pt idx="2424">
                  <c:v>1854.4423702486899</c:v>
                </c:pt>
                <c:pt idx="2425">
                  <c:v>1854.4423702486899</c:v>
                </c:pt>
                <c:pt idx="2426">
                  <c:v>1854.4423702486899</c:v>
                </c:pt>
                <c:pt idx="2427">
                  <c:v>1854.4423702486899</c:v>
                </c:pt>
                <c:pt idx="2428">
                  <c:v>1854.4423702486899</c:v>
                </c:pt>
                <c:pt idx="2429">
                  <c:v>1854.4423702486899</c:v>
                </c:pt>
                <c:pt idx="2430">
                  <c:v>1854.4423702486899</c:v>
                </c:pt>
                <c:pt idx="2431">
                  <c:v>1854.4423702486899</c:v>
                </c:pt>
                <c:pt idx="2432">
                  <c:v>1854.4423702486899</c:v>
                </c:pt>
                <c:pt idx="2433">
                  <c:v>1854.4423702486899</c:v>
                </c:pt>
                <c:pt idx="2434">
                  <c:v>1854.4423702486899</c:v>
                </c:pt>
                <c:pt idx="2435">
                  <c:v>1854.4423702486899</c:v>
                </c:pt>
                <c:pt idx="2436">
                  <c:v>1854.4423702486899</c:v>
                </c:pt>
                <c:pt idx="2437">
                  <c:v>1854.4423702486899</c:v>
                </c:pt>
                <c:pt idx="2438">
                  <c:v>1854.4423702486899</c:v>
                </c:pt>
                <c:pt idx="2439">
                  <c:v>1854.4423702486899</c:v>
                </c:pt>
                <c:pt idx="2440">
                  <c:v>1854.4423702486899</c:v>
                </c:pt>
                <c:pt idx="2441">
                  <c:v>1854.4423702486899</c:v>
                </c:pt>
                <c:pt idx="2442">
                  <c:v>1854.4423702486899</c:v>
                </c:pt>
                <c:pt idx="2443">
                  <c:v>1854.4423702486899</c:v>
                </c:pt>
                <c:pt idx="2444">
                  <c:v>1854.4423702486899</c:v>
                </c:pt>
                <c:pt idx="2445">
                  <c:v>1854.4423702486899</c:v>
                </c:pt>
                <c:pt idx="2446">
                  <c:v>1854.4423702486899</c:v>
                </c:pt>
                <c:pt idx="2447">
                  <c:v>1854.4423702486899</c:v>
                </c:pt>
                <c:pt idx="2448">
                  <c:v>1854.4423702486899</c:v>
                </c:pt>
                <c:pt idx="2449">
                  <c:v>1854.4423702486899</c:v>
                </c:pt>
                <c:pt idx="2450">
                  <c:v>1854.4423702486899</c:v>
                </c:pt>
                <c:pt idx="2451">
                  <c:v>1854.4423702486899</c:v>
                </c:pt>
                <c:pt idx="2452">
                  <c:v>1854.4423702486899</c:v>
                </c:pt>
                <c:pt idx="2453">
                  <c:v>1854.4423702486899</c:v>
                </c:pt>
                <c:pt idx="2454">
                  <c:v>1854.4423702486899</c:v>
                </c:pt>
                <c:pt idx="2455">
                  <c:v>1854.4423702486899</c:v>
                </c:pt>
                <c:pt idx="2456">
                  <c:v>1854.4423702486899</c:v>
                </c:pt>
                <c:pt idx="2457">
                  <c:v>1854.4423702486899</c:v>
                </c:pt>
                <c:pt idx="2458">
                  <c:v>1854.4423702486899</c:v>
                </c:pt>
                <c:pt idx="2459">
                  <c:v>1854.4423702486899</c:v>
                </c:pt>
                <c:pt idx="2460">
                  <c:v>1854.4423702486899</c:v>
                </c:pt>
                <c:pt idx="2461">
                  <c:v>1854.4423702486899</c:v>
                </c:pt>
                <c:pt idx="2462">
                  <c:v>1854.4423702486899</c:v>
                </c:pt>
                <c:pt idx="2463">
                  <c:v>1854.4423702486899</c:v>
                </c:pt>
                <c:pt idx="2464">
                  <c:v>1854.4423702486899</c:v>
                </c:pt>
                <c:pt idx="2465">
                  <c:v>1854.4423702486899</c:v>
                </c:pt>
                <c:pt idx="2466">
                  <c:v>1854.4423702486899</c:v>
                </c:pt>
                <c:pt idx="2467">
                  <c:v>1854.4423702486899</c:v>
                </c:pt>
                <c:pt idx="2468">
                  <c:v>1854.4423702486899</c:v>
                </c:pt>
                <c:pt idx="2469">
                  <c:v>1854.4423702486899</c:v>
                </c:pt>
                <c:pt idx="2470">
                  <c:v>1854.4423702486899</c:v>
                </c:pt>
                <c:pt idx="2471">
                  <c:v>1854.4423702486899</c:v>
                </c:pt>
                <c:pt idx="2472">
                  <c:v>1854.4423702486899</c:v>
                </c:pt>
                <c:pt idx="2473">
                  <c:v>1854.4423702486899</c:v>
                </c:pt>
                <c:pt idx="2474">
                  <c:v>1854.4423702486899</c:v>
                </c:pt>
                <c:pt idx="2475">
                  <c:v>1854.4423702486899</c:v>
                </c:pt>
                <c:pt idx="2476">
                  <c:v>1854.4423702486899</c:v>
                </c:pt>
                <c:pt idx="2477">
                  <c:v>1854.4423702486899</c:v>
                </c:pt>
                <c:pt idx="2478">
                  <c:v>1854.4423702486899</c:v>
                </c:pt>
                <c:pt idx="2479">
                  <c:v>1854.4423702486899</c:v>
                </c:pt>
                <c:pt idx="2480">
                  <c:v>1854.4423702486899</c:v>
                </c:pt>
                <c:pt idx="2481">
                  <c:v>1854.4423702486899</c:v>
                </c:pt>
                <c:pt idx="2482">
                  <c:v>1854.4423702486899</c:v>
                </c:pt>
                <c:pt idx="2483">
                  <c:v>1854.4423702486899</c:v>
                </c:pt>
                <c:pt idx="2484">
                  <c:v>1854.4423702486899</c:v>
                </c:pt>
                <c:pt idx="2485">
                  <c:v>1854.4423702486899</c:v>
                </c:pt>
                <c:pt idx="2486">
                  <c:v>1854.4423702486899</c:v>
                </c:pt>
                <c:pt idx="2487">
                  <c:v>1854.4423702486899</c:v>
                </c:pt>
                <c:pt idx="2488">
                  <c:v>1854.4423702486899</c:v>
                </c:pt>
                <c:pt idx="2489">
                  <c:v>1854.4423702486899</c:v>
                </c:pt>
                <c:pt idx="2490">
                  <c:v>1854.4423702486899</c:v>
                </c:pt>
                <c:pt idx="2491">
                  <c:v>1854.4423702486899</c:v>
                </c:pt>
                <c:pt idx="2492">
                  <c:v>1854.4423702486899</c:v>
                </c:pt>
                <c:pt idx="2493">
                  <c:v>1854.4423702486899</c:v>
                </c:pt>
                <c:pt idx="2494">
                  <c:v>1854.4423702486899</c:v>
                </c:pt>
                <c:pt idx="2495">
                  <c:v>1854.4423702486899</c:v>
                </c:pt>
                <c:pt idx="2496">
                  <c:v>1854.4423702486899</c:v>
                </c:pt>
                <c:pt idx="2497">
                  <c:v>1854.4423702486899</c:v>
                </c:pt>
                <c:pt idx="2498">
                  <c:v>1854.4423702486899</c:v>
                </c:pt>
                <c:pt idx="2499">
                  <c:v>1854.4423702486899</c:v>
                </c:pt>
                <c:pt idx="2500">
                  <c:v>1854.4423702486899</c:v>
                </c:pt>
                <c:pt idx="2501">
                  <c:v>1854.4423702486899</c:v>
                </c:pt>
                <c:pt idx="2502">
                  <c:v>1854.4423702486899</c:v>
                </c:pt>
                <c:pt idx="2503">
                  <c:v>1854.4423702486899</c:v>
                </c:pt>
                <c:pt idx="2504">
                  <c:v>1854.4423702486899</c:v>
                </c:pt>
                <c:pt idx="2505">
                  <c:v>1854.4423702486899</c:v>
                </c:pt>
                <c:pt idx="2506">
                  <c:v>1854.4423702486899</c:v>
                </c:pt>
                <c:pt idx="2507">
                  <c:v>1854.4423702486899</c:v>
                </c:pt>
                <c:pt idx="2508">
                  <c:v>1854.4423702486899</c:v>
                </c:pt>
                <c:pt idx="2509">
                  <c:v>1854.4423702486899</c:v>
                </c:pt>
                <c:pt idx="2510">
                  <c:v>1854.4423702486899</c:v>
                </c:pt>
                <c:pt idx="2511">
                  <c:v>1854.4423702486899</c:v>
                </c:pt>
                <c:pt idx="2512">
                  <c:v>1854.4423702486899</c:v>
                </c:pt>
                <c:pt idx="2513">
                  <c:v>1854.4423702486899</c:v>
                </c:pt>
                <c:pt idx="2514">
                  <c:v>1854.4423702486899</c:v>
                </c:pt>
                <c:pt idx="2515">
                  <c:v>1854.4423702486899</c:v>
                </c:pt>
                <c:pt idx="2516">
                  <c:v>1854.4423702486899</c:v>
                </c:pt>
                <c:pt idx="2517">
                  <c:v>1854.4423702486899</c:v>
                </c:pt>
                <c:pt idx="2518">
                  <c:v>1854.4423702486899</c:v>
                </c:pt>
                <c:pt idx="2519">
                  <c:v>1854.4423702486899</c:v>
                </c:pt>
                <c:pt idx="2520">
                  <c:v>1854.4423702486899</c:v>
                </c:pt>
                <c:pt idx="2521">
                  <c:v>1854.4423702486899</c:v>
                </c:pt>
                <c:pt idx="2522">
                  <c:v>1854.4423702486899</c:v>
                </c:pt>
                <c:pt idx="2523">
                  <c:v>1854.4423702486899</c:v>
                </c:pt>
                <c:pt idx="2524">
                  <c:v>1854.4423702486899</c:v>
                </c:pt>
                <c:pt idx="2525">
                  <c:v>1854.4423702486899</c:v>
                </c:pt>
                <c:pt idx="2526">
                  <c:v>1854.4423702486899</c:v>
                </c:pt>
                <c:pt idx="2527">
                  <c:v>1854.4423702486899</c:v>
                </c:pt>
                <c:pt idx="2528">
                  <c:v>1854.4423702486899</c:v>
                </c:pt>
                <c:pt idx="2529">
                  <c:v>1854.4423702486899</c:v>
                </c:pt>
                <c:pt idx="2530">
                  <c:v>1854.4423702486899</c:v>
                </c:pt>
                <c:pt idx="2531">
                  <c:v>1854.4423702486899</c:v>
                </c:pt>
                <c:pt idx="2532">
                  <c:v>1854.4423702486899</c:v>
                </c:pt>
                <c:pt idx="2533">
                  <c:v>1854.4423702486899</c:v>
                </c:pt>
                <c:pt idx="2534">
                  <c:v>1854.4423702486899</c:v>
                </c:pt>
                <c:pt idx="2535">
                  <c:v>1854.4423702486899</c:v>
                </c:pt>
                <c:pt idx="2536">
                  <c:v>1854.4423702486899</c:v>
                </c:pt>
                <c:pt idx="2537">
                  <c:v>1854.4423702486899</c:v>
                </c:pt>
                <c:pt idx="2538">
                  <c:v>1854.4423702486899</c:v>
                </c:pt>
                <c:pt idx="2539">
                  <c:v>1854.4423702486899</c:v>
                </c:pt>
                <c:pt idx="2540">
                  <c:v>1854.4423702486899</c:v>
                </c:pt>
                <c:pt idx="2541">
                  <c:v>1854.4423702486899</c:v>
                </c:pt>
                <c:pt idx="2542">
                  <c:v>1854.4423702486899</c:v>
                </c:pt>
                <c:pt idx="2543">
                  <c:v>1854.4423702486899</c:v>
                </c:pt>
                <c:pt idx="2544">
                  <c:v>1854.4423702486899</c:v>
                </c:pt>
                <c:pt idx="2545">
                  <c:v>1854.4423702486899</c:v>
                </c:pt>
                <c:pt idx="2546">
                  <c:v>1854.4423702486899</c:v>
                </c:pt>
                <c:pt idx="2547">
                  <c:v>1854.4423702486899</c:v>
                </c:pt>
                <c:pt idx="2548">
                  <c:v>1854.4423702486899</c:v>
                </c:pt>
                <c:pt idx="2549">
                  <c:v>1854.4423702486899</c:v>
                </c:pt>
                <c:pt idx="2550">
                  <c:v>1854.4423702486899</c:v>
                </c:pt>
                <c:pt idx="2551">
                  <c:v>1854.4423702486899</c:v>
                </c:pt>
                <c:pt idx="2552">
                  <c:v>1854.4423702486899</c:v>
                </c:pt>
                <c:pt idx="2553">
                  <c:v>1854.4423702486899</c:v>
                </c:pt>
                <c:pt idx="2554">
                  <c:v>1854.4423702486899</c:v>
                </c:pt>
                <c:pt idx="2555">
                  <c:v>1854.4423702486899</c:v>
                </c:pt>
                <c:pt idx="2556">
                  <c:v>1854.4423702486899</c:v>
                </c:pt>
                <c:pt idx="2557">
                  <c:v>1854.4423702486899</c:v>
                </c:pt>
                <c:pt idx="2558">
                  <c:v>1854.4423702486899</c:v>
                </c:pt>
                <c:pt idx="2559">
                  <c:v>1854.4423702486899</c:v>
                </c:pt>
                <c:pt idx="2560">
                  <c:v>1854.4423702486899</c:v>
                </c:pt>
                <c:pt idx="2561">
                  <c:v>1854.4423702486899</c:v>
                </c:pt>
                <c:pt idx="2562">
                  <c:v>1854.4423702486899</c:v>
                </c:pt>
                <c:pt idx="2563">
                  <c:v>1854.4423702486899</c:v>
                </c:pt>
                <c:pt idx="2564">
                  <c:v>1854.4423702486899</c:v>
                </c:pt>
                <c:pt idx="2565">
                  <c:v>1854.4423702486899</c:v>
                </c:pt>
                <c:pt idx="2566">
                  <c:v>1854.4423702486899</c:v>
                </c:pt>
                <c:pt idx="2567">
                  <c:v>1854.4423702486899</c:v>
                </c:pt>
                <c:pt idx="2568">
                  <c:v>1854.4423702486899</c:v>
                </c:pt>
                <c:pt idx="2569">
                  <c:v>1854.4423702486899</c:v>
                </c:pt>
                <c:pt idx="2570">
                  <c:v>1854.4423702486899</c:v>
                </c:pt>
                <c:pt idx="2571">
                  <c:v>1854.4423702486899</c:v>
                </c:pt>
                <c:pt idx="2572">
                  <c:v>1854.4423702486899</c:v>
                </c:pt>
                <c:pt idx="2573">
                  <c:v>1854.4423702486899</c:v>
                </c:pt>
                <c:pt idx="2574">
                  <c:v>1854.4423702486899</c:v>
                </c:pt>
                <c:pt idx="2575">
                  <c:v>1854.4423702486899</c:v>
                </c:pt>
                <c:pt idx="2576">
                  <c:v>1854.4423702486899</c:v>
                </c:pt>
                <c:pt idx="2577">
                  <c:v>1854.4423702486899</c:v>
                </c:pt>
                <c:pt idx="2578">
                  <c:v>1854.4423702486899</c:v>
                </c:pt>
                <c:pt idx="2579">
                  <c:v>1854.4423702486899</c:v>
                </c:pt>
                <c:pt idx="2580">
                  <c:v>1854.4423702486899</c:v>
                </c:pt>
                <c:pt idx="2581">
                  <c:v>1854.4423702486899</c:v>
                </c:pt>
                <c:pt idx="2582">
                  <c:v>1854.4423702486899</c:v>
                </c:pt>
                <c:pt idx="2583">
                  <c:v>1854.4423702486899</c:v>
                </c:pt>
                <c:pt idx="2584">
                  <c:v>1854.4423702486899</c:v>
                </c:pt>
                <c:pt idx="2585">
                  <c:v>1854.4423702486899</c:v>
                </c:pt>
                <c:pt idx="2586">
                  <c:v>1854.4423702486899</c:v>
                </c:pt>
                <c:pt idx="2587">
                  <c:v>1854.4423702486899</c:v>
                </c:pt>
                <c:pt idx="2588">
                  <c:v>1854.4423702486899</c:v>
                </c:pt>
                <c:pt idx="2589">
                  <c:v>1854.4423702486899</c:v>
                </c:pt>
                <c:pt idx="2590">
                  <c:v>1854.4423702486899</c:v>
                </c:pt>
                <c:pt idx="2591">
                  <c:v>1854.4423702486899</c:v>
                </c:pt>
                <c:pt idx="2592">
                  <c:v>1854.4423702486899</c:v>
                </c:pt>
                <c:pt idx="2593">
                  <c:v>1854.4423702486899</c:v>
                </c:pt>
                <c:pt idx="2594">
                  <c:v>1854.4423702486899</c:v>
                </c:pt>
                <c:pt idx="2595">
                  <c:v>1854.4423702486899</c:v>
                </c:pt>
                <c:pt idx="2596">
                  <c:v>1854.4423702486899</c:v>
                </c:pt>
                <c:pt idx="2597">
                  <c:v>1854.4423702486899</c:v>
                </c:pt>
                <c:pt idx="2598">
                  <c:v>1854.4423702486899</c:v>
                </c:pt>
                <c:pt idx="2599">
                  <c:v>1854.4423702486899</c:v>
                </c:pt>
                <c:pt idx="2600">
                  <c:v>1854.4423702486899</c:v>
                </c:pt>
                <c:pt idx="2601">
                  <c:v>1854.4423702486899</c:v>
                </c:pt>
                <c:pt idx="2602">
                  <c:v>1854.4423702486899</c:v>
                </c:pt>
                <c:pt idx="2603">
                  <c:v>1854.4423702486899</c:v>
                </c:pt>
                <c:pt idx="2604">
                  <c:v>1854.4423702486899</c:v>
                </c:pt>
                <c:pt idx="2605">
                  <c:v>1854.4423702486899</c:v>
                </c:pt>
                <c:pt idx="2606">
                  <c:v>1854.4423702486899</c:v>
                </c:pt>
                <c:pt idx="2607">
                  <c:v>1854.4423702486899</c:v>
                </c:pt>
                <c:pt idx="2608">
                  <c:v>1854.4423702486899</c:v>
                </c:pt>
                <c:pt idx="2609">
                  <c:v>1854.4423702486899</c:v>
                </c:pt>
                <c:pt idx="2610">
                  <c:v>1854.4423702486899</c:v>
                </c:pt>
                <c:pt idx="2611">
                  <c:v>1854.4423702486899</c:v>
                </c:pt>
                <c:pt idx="2612">
                  <c:v>1854.4423702486899</c:v>
                </c:pt>
                <c:pt idx="2613">
                  <c:v>1854.4423702486899</c:v>
                </c:pt>
                <c:pt idx="2614">
                  <c:v>1854.4423702486899</c:v>
                </c:pt>
                <c:pt idx="2615">
                  <c:v>1854.4423702486899</c:v>
                </c:pt>
                <c:pt idx="2616">
                  <c:v>1854.4423702486899</c:v>
                </c:pt>
                <c:pt idx="2617">
                  <c:v>1854.4423702486899</c:v>
                </c:pt>
                <c:pt idx="2618">
                  <c:v>1854.4423702486899</c:v>
                </c:pt>
                <c:pt idx="2619">
                  <c:v>1854.4423702486899</c:v>
                </c:pt>
                <c:pt idx="2620">
                  <c:v>1854.4423702486899</c:v>
                </c:pt>
                <c:pt idx="2621">
                  <c:v>1854.4423702486899</c:v>
                </c:pt>
                <c:pt idx="2622">
                  <c:v>1854.4423702486899</c:v>
                </c:pt>
                <c:pt idx="2623">
                  <c:v>1854.4423702486899</c:v>
                </c:pt>
                <c:pt idx="2624">
                  <c:v>1854.4423702486899</c:v>
                </c:pt>
                <c:pt idx="2625">
                  <c:v>1854.4423702486899</c:v>
                </c:pt>
                <c:pt idx="2626">
                  <c:v>1854.4423702486899</c:v>
                </c:pt>
                <c:pt idx="2627">
                  <c:v>1854.4423702486899</c:v>
                </c:pt>
                <c:pt idx="2628">
                  <c:v>1854.4423702486899</c:v>
                </c:pt>
                <c:pt idx="2629">
                  <c:v>1854.4423702486899</c:v>
                </c:pt>
                <c:pt idx="2630">
                  <c:v>1854.4423702486899</c:v>
                </c:pt>
                <c:pt idx="2631">
                  <c:v>1854.4423702486899</c:v>
                </c:pt>
                <c:pt idx="2632">
                  <c:v>1854.4423702486899</c:v>
                </c:pt>
                <c:pt idx="2633">
                  <c:v>1854.4423702486899</c:v>
                </c:pt>
                <c:pt idx="2634">
                  <c:v>1854.4423702486899</c:v>
                </c:pt>
                <c:pt idx="2635">
                  <c:v>1854.4423702486899</c:v>
                </c:pt>
                <c:pt idx="2636">
                  <c:v>1854.4423702486899</c:v>
                </c:pt>
                <c:pt idx="2637">
                  <c:v>1854.4423702486899</c:v>
                </c:pt>
                <c:pt idx="2638">
                  <c:v>1854.4423702486899</c:v>
                </c:pt>
                <c:pt idx="2639">
                  <c:v>1854.4423702486899</c:v>
                </c:pt>
                <c:pt idx="2640">
                  <c:v>1854.4423702486899</c:v>
                </c:pt>
                <c:pt idx="2641">
                  <c:v>1854.4423702486899</c:v>
                </c:pt>
                <c:pt idx="2642">
                  <c:v>1854.4423702486899</c:v>
                </c:pt>
                <c:pt idx="2643">
                  <c:v>1854.4423702486899</c:v>
                </c:pt>
                <c:pt idx="2644">
                  <c:v>1854.4423702486899</c:v>
                </c:pt>
                <c:pt idx="2645">
                  <c:v>1854.4423702486899</c:v>
                </c:pt>
                <c:pt idx="2646">
                  <c:v>1854.4423702486899</c:v>
                </c:pt>
                <c:pt idx="2647">
                  <c:v>1854.4423702486899</c:v>
                </c:pt>
                <c:pt idx="2648">
                  <c:v>1854.4423702486899</c:v>
                </c:pt>
                <c:pt idx="2649">
                  <c:v>1854.4423702486899</c:v>
                </c:pt>
                <c:pt idx="2650">
                  <c:v>1854.4423702486899</c:v>
                </c:pt>
                <c:pt idx="2651">
                  <c:v>1854.4423702486899</c:v>
                </c:pt>
                <c:pt idx="2652">
                  <c:v>1854.4423702486899</c:v>
                </c:pt>
                <c:pt idx="2653">
                  <c:v>1854.4423702486899</c:v>
                </c:pt>
                <c:pt idx="2654">
                  <c:v>1854.4423702486899</c:v>
                </c:pt>
                <c:pt idx="2655">
                  <c:v>1854.4423702486899</c:v>
                </c:pt>
                <c:pt idx="2656">
                  <c:v>1854.4423702486899</c:v>
                </c:pt>
                <c:pt idx="2657">
                  <c:v>1854.4423702486899</c:v>
                </c:pt>
                <c:pt idx="2658">
                  <c:v>1854.4423702486899</c:v>
                </c:pt>
                <c:pt idx="2659">
                  <c:v>1854.4423702486899</c:v>
                </c:pt>
                <c:pt idx="2660">
                  <c:v>1854.4423702486899</c:v>
                </c:pt>
                <c:pt idx="2661">
                  <c:v>1854.4423702486899</c:v>
                </c:pt>
                <c:pt idx="2662">
                  <c:v>1854.4423702486899</c:v>
                </c:pt>
                <c:pt idx="2663">
                  <c:v>1854.4423702486899</c:v>
                </c:pt>
                <c:pt idx="2664">
                  <c:v>1854.4423702486899</c:v>
                </c:pt>
                <c:pt idx="2665">
                  <c:v>1854.4423702486899</c:v>
                </c:pt>
                <c:pt idx="2666">
                  <c:v>1854.4423702486899</c:v>
                </c:pt>
                <c:pt idx="2667">
                  <c:v>1854.4423702486899</c:v>
                </c:pt>
                <c:pt idx="2668">
                  <c:v>1854.4423702486899</c:v>
                </c:pt>
                <c:pt idx="2669">
                  <c:v>1854.4423702486899</c:v>
                </c:pt>
                <c:pt idx="2670">
                  <c:v>1854.4423702486899</c:v>
                </c:pt>
                <c:pt idx="2671">
                  <c:v>1854.4423702486899</c:v>
                </c:pt>
                <c:pt idx="2672">
                  <c:v>1854.4423702486899</c:v>
                </c:pt>
                <c:pt idx="2673">
                  <c:v>1854.4423702486899</c:v>
                </c:pt>
                <c:pt idx="2674">
                  <c:v>1854.4423702486899</c:v>
                </c:pt>
                <c:pt idx="2675">
                  <c:v>1854.4423702486899</c:v>
                </c:pt>
                <c:pt idx="2676">
                  <c:v>1854.4423702486899</c:v>
                </c:pt>
                <c:pt idx="2677">
                  <c:v>1854.4423702486899</c:v>
                </c:pt>
                <c:pt idx="2678">
                  <c:v>1854.4423702486899</c:v>
                </c:pt>
                <c:pt idx="2679">
                  <c:v>1854.4423702486899</c:v>
                </c:pt>
                <c:pt idx="2680">
                  <c:v>1854.4423702486899</c:v>
                </c:pt>
                <c:pt idx="2681">
                  <c:v>1854.4423702486899</c:v>
                </c:pt>
                <c:pt idx="2682">
                  <c:v>1854.4423702486899</c:v>
                </c:pt>
                <c:pt idx="2683">
                  <c:v>1854.4423702486899</c:v>
                </c:pt>
                <c:pt idx="2684">
                  <c:v>1854.4423702486899</c:v>
                </c:pt>
                <c:pt idx="2685">
                  <c:v>1854.4423702486899</c:v>
                </c:pt>
                <c:pt idx="2686">
                  <c:v>1854.4423702486899</c:v>
                </c:pt>
                <c:pt idx="2687">
                  <c:v>1854.4423702486899</c:v>
                </c:pt>
                <c:pt idx="2688">
                  <c:v>1854.4423702486899</c:v>
                </c:pt>
                <c:pt idx="2689">
                  <c:v>1854.4423702486899</c:v>
                </c:pt>
                <c:pt idx="2690">
                  <c:v>1854.4423702486899</c:v>
                </c:pt>
                <c:pt idx="2691">
                  <c:v>1854.4423702486899</c:v>
                </c:pt>
                <c:pt idx="2692">
                  <c:v>1854.4423702486899</c:v>
                </c:pt>
                <c:pt idx="2693">
                  <c:v>1854.4423702486899</c:v>
                </c:pt>
                <c:pt idx="2694">
                  <c:v>1854.4423702486899</c:v>
                </c:pt>
                <c:pt idx="2695">
                  <c:v>1854.4423702486899</c:v>
                </c:pt>
                <c:pt idx="2696">
                  <c:v>1854.4423702486899</c:v>
                </c:pt>
                <c:pt idx="2697">
                  <c:v>1854.4423702486899</c:v>
                </c:pt>
                <c:pt idx="2698">
                  <c:v>1854.4423702486899</c:v>
                </c:pt>
                <c:pt idx="2699">
                  <c:v>1854.4423702486899</c:v>
                </c:pt>
                <c:pt idx="2700">
                  <c:v>1854.4423702486899</c:v>
                </c:pt>
                <c:pt idx="2701">
                  <c:v>1854.4423702486899</c:v>
                </c:pt>
                <c:pt idx="2702">
                  <c:v>1854.4423702486899</c:v>
                </c:pt>
                <c:pt idx="2703">
                  <c:v>1854.4423702486899</c:v>
                </c:pt>
                <c:pt idx="2704">
                  <c:v>1854.4423702486899</c:v>
                </c:pt>
                <c:pt idx="2705">
                  <c:v>1854.4423702486899</c:v>
                </c:pt>
                <c:pt idx="2706">
                  <c:v>1854.4423702486899</c:v>
                </c:pt>
                <c:pt idx="2707">
                  <c:v>1854.4423702486899</c:v>
                </c:pt>
                <c:pt idx="2708">
                  <c:v>1854.4423702486899</c:v>
                </c:pt>
                <c:pt idx="2709">
                  <c:v>1854.4423702486899</c:v>
                </c:pt>
                <c:pt idx="2710">
                  <c:v>1854.4423702486899</c:v>
                </c:pt>
                <c:pt idx="2711">
                  <c:v>1854.4423702486899</c:v>
                </c:pt>
                <c:pt idx="2712">
                  <c:v>1854.4423702486899</c:v>
                </c:pt>
                <c:pt idx="2713">
                  <c:v>1854.4423702486899</c:v>
                </c:pt>
                <c:pt idx="2714">
                  <c:v>1854.4423702486899</c:v>
                </c:pt>
                <c:pt idx="2715">
                  <c:v>1854.4423702486899</c:v>
                </c:pt>
                <c:pt idx="2716">
                  <c:v>1854.4423702486899</c:v>
                </c:pt>
                <c:pt idx="2717">
                  <c:v>1854.4423702486899</c:v>
                </c:pt>
                <c:pt idx="2718">
                  <c:v>1854.4423702486899</c:v>
                </c:pt>
                <c:pt idx="2719">
                  <c:v>1854.4423702486899</c:v>
                </c:pt>
                <c:pt idx="2720">
                  <c:v>1854.4423702486899</c:v>
                </c:pt>
                <c:pt idx="2721">
                  <c:v>1854.4423702486899</c:v>
                </c:pt>
                <c:pt idx="2722">
                  <c:v>1854.4423702486899</c:v>
                </c:pt>
                <c:pt idx="2723">
                  <c:v>1854.4423702486899</c:v>
                </c:pt>
                <c:pt idx="2724">
                  <c:v>1854.4423702486899</c:v>
                </c:pt>
                <c:pt idx="2725">
                  <c:v>1854.4423702486899</c:v>
                </c:pt>
                <c:pt idx="2726">
                  <c:v>1854.4423702486899</c:v>
                </c:pt>
                <c:pt idx="2727">
                  <c:v>1854.4423702486899</c:v>
                </c:pt>
                <c:pt idx="2728">
                  <c:v>1854.4423702486899</c:v>
                </c:pt>
                <c:pt idx="2729">
                  <c:v>1854.4423702486899</c:v>
                </c:pt>
                <c:pt idx="2730">
                  <c:v>1854.4423702486899</c:v>
                </c:pt>
                <c:pt idx="2731">
                  <c:v>1854.4423702486899</c:v>
                </c:pt>
                <c:pt idx="2732">
                  <c:v>1854.4423702486899</c:v>
                </c:pt>
                <c:pt idx="2733">
                  <c:v>1854.4423702486899</c:v>
                </c:pt>
                <c:pt idx="2734">
                  <c:v>1854.4423702486899</c:v>
                </c:pt>
                <c:pt idx="2735">
                  <c:v>1854.4423702486899</c:v>
                </c:pt>
                <c:pt idx="2736">
                  <c:v>1854.4423702486899</c:v>
                </c:pt>
                <c:pt idx="2737">
                  <c:v>1854.4423702486899</c:v>
                </c:pt>
                <c:pt idx="2738">
                  <c:v>1854.4423702486899</c:v>
                </c:pt>
                <c:pt idx="2739">
                  <c:v>1854.4423702486899</c:v>
                </c:pt>
                <c:pt idx="2740">
                  <c:v>1854.4423702486899</c:v>
                </c:pt>
                <c:pt idx="2741">
                  <c:v>1854.4423702486899</c:v>
                </c:pt>
                <c:pt idx="2742">
                  <c:v>1854.4423702486899</c:v>
                </c:pt>
                <c:pt idx="2743">
                  <c:v>1854.4423702486899</c:v>
                </c:pt>
                <c:pt idx="2744">
                  <c:v>1854.4423702486899</c:v>
                </c:pt>
                <c:pt idx="2745">
                  <c:v>1854.4423702486899</c:v>
                </c:pt>
                <c:pt idx="2746">
                  <c:v>1854.4423702486899</c:v>
                </c:pt>
                <c:pt idx="2747">
                  <c:v>1854.4423702486899</c:v>
                </c:pt>
                <c:pt idx="2748">
                  <c:v>1854.4423702486899</c:v>
                </c:pt>
                <c:pt idx="2749">
                  <c:v>1854.4423702486899</c:v>
                </c:pt>
                <c:pt idx="2750">
                  <c:v>1854.4423702486899</c:v>
                </c:pt>
                <c:pt idx="2751">
                  <c:v>1854.4423702486899</c:v>
                </c:pt>
                <c:pt idx="2752">
                  <c:v>1854.4423702486899</c:v>
                </c:pt>
                <c:pt idx="2753">
                  <c:v>1854.4423702486899</c:v>
                </c:pt>
                <c:pt idx="2754">
                  <c:v>1854.4423702486899</c:v>
                </c:pt>
                <c:pt idx="2755">
                  <c:v>1854.4423702486899</c:v>
                </c:pt>
                <c:pt idx="2756">
                  <c:v>1854.4423702486899</c:v>
                </c:pt>
                <c:pt idx="2757">
                  <c:v>1854.4423702486899</c:v>
                </c:pt>
                <c:pt idx="2758">
                  <c:v>1854.4423702486899</c:v>
                </c:pt>
                <c:pt idx="2759">
                  <c:v>1854.4423702486899</c:v>
                </c:pt>
                <c:pt idx="2760">
                  <c:v>1854.4423702486899</c:v>
                </c:pt>
                <c:pt idx="2761">
                  <c:v>1854.4423702486899</c:v>
                </c:pt>
                <c:pt idx="2762">
                  <c:v>1854.4423702486899</c:v>
                </c:pt>
                <c:pt idx="2763">
                  <c:v>1854.4423702486899</c:v>
                </c:pt>
                <c:pt idx="2764">
                  <c:v>1854.4423702486899</c:v>
                </c:pt>
                <c:pt idx="2765">
                  <c:v>1854.4423702486899</c:v>
                </c:pt>
                <c:pt idx="2766">
                  <c:v>1854.4423702486899</c:v>
                </c:pt>
                <c:pt idx="2767">
                  <c:v>1854.4423702486899</c:v>
                </c:pt>
                <c:pt idx="2768">
                  <c:v>1854.4423702486899</c:v>
                </c:pt>
                <c:pt idx="2769">
                  <c:v>1854.4423702486899</c:v>
                </c:pt>
                <c:pt idx="2770">
                  <c:v>1854.4423702486899</c:v>
                </c:pt>
                <c:pt idx="2771">
                  <c:v>1854.4423702486899</c:v>
                </c:pt>
                <c:pt idx="2772">
                  <c:v>1854.4423702486899</c:v>
                </c:pt>
                <c:pt idx="2773">
                  <c:v>1854.4423702486899</c:v>
                </c:pt>
                <c:pt idx="2774">
                  <c:v>1854.4423702486899</c:v>
                </c:pt>
                <c:pt idx="2775">
                  <c:v>1854.4423702486899</c:v>
                </c:pt>
                <c:pt idx="2776">
                  <c:v>1854.4423702486899</c:v>
                </c:pt>
                <c:pt idx="2777">
                  <c:v>1854.4423702486899</c:v>
                </c:pt>
                <c:pt idx="2778">
                  <c:v>1854.4423702486899</c:v>
                </c:pt>
                <c:pt idx="2779">
                  <c:v>1854.4423702486899</c:v>
                </c:pt>
                <c:pt idx="2780">
                  <c:v>1854.4423702486899</c:v>
                </c:pt>
                <c:pt idx="2781">
                  <c:v>1854.4423702486899</c:v>
                </c:pt>
                <c:pt idx="2782">
                  <c:v>1854.4423702486899</c:v>
                </c:pt>
                <c:pt idx="2783">
                  <c:v>1854.4423702486899</c:v>
                </c:pt>
                <c:pt idx="2784">
                  <c:v>1854.4423702486899</c:v>
                </c:pt>
                <c:pt idx="2785">
                  <c:v>1854.4423702486899</c:v>
                </c:pt>
                <c:pt idx="2786">
                  <c:v>1854.4423702486899</c:v>
                </c:pt>
                <c:pt idx="2787">
                  <c:v>1854.4423702486899</c:v>
                </c:pt>
                <c:pt idx="2788">
                  <c:v>1854.4423702486899</c:v>
                </c:pt>
                <c:pt idx="2789">
                  <c:v>1854.4423702486899</c:v>
                </c:pt>
                <c:pt idx="2790">
                  <c:v>1854.4423702486899</c:v>
                </c:pt>
                <c:pt idx="2791">
                  <c:v>1854.4423702486899</c:v>
                </c:pt>
                <c:pt idx="2792">
                  <c:v>1854.4423702486899</c:v>
                </c:pt>
                <c:pt idx="2793">
                  <c:v>1854.4423702486899</c:v>
                </c:pt>
                <c:pt idx="2794">
                  <c:v>1854.4423702486899</c:v>
                </c:pt>
                <c:pt idx="2795">
                  <c:v>1854.4423702486899</c:v>
                </c:pt>
                <c:pt idx="2796">
                  <c:v>1854.4423702486899</c:v>
                </c:pt>
                <c:pt idx="2797">
                  <c:v>1854.4423702486899</c:v>
                </c:pt>
                <c:pt idx="2798">
                  <c:v>1854.4423702486899</c:v>
                </c:pt>
                <c:pt idx="2799">
                  <c:v>1854.4423702486899</c:v>
                </c:pt>
                <c:pt idx="2800">
                  <c:v>1854.4423702486899</c:v>
                </c:pt>
                <c:pt idx="2801">
                  <c:v>1854.4423702486899</c:v>
                </c:pt>
                <c:pt idx="2802">
                  <c:v>1854.4423702486899</c:v>
                </c:pt>
                <c:pt idx="2803">
                  <c:v>1854.4423702486899</c:v>
                </c:pt>
                <c:pt idx="2804">
                  <c:v>1854.4423702486899</c:v>
                </c:pt>
                <c:pt idx="2805">
                  <c:v>1854.4423702486899</c:v>
                </c:pt>
                <c:pt idx="2806">
                  <c:v>1854.4423702486899</c:v>
                </c:pt>
                <c:pt idx="2807">
                  <c:v>1854.4423702486899</c:v>
                </c:pt>
                <c:pt idx="2808">
                  <c:v>1854.4423702486899</c:v>
                </c:pt>
                <c:pt idx="2809">
                  <c:v>1854.4423702486899</c:v>
                </c:pt>
                <c:pt idx="2810">
                  <c:v>1854.4423702486899</c:v>
                </c:pt>
                <c:pt idx="2811">
                  <c:v>1854.4423702486899</c:v>
                </c:pt>
                <c:pt idx="2812">
                  <c:v>1854.4423702486899</c:v>
                </c:pt>
                <c:pt idx="2813">
                  <c:v>1854.4423702486899</c:v>
                </c:pt>
                <c:pt idx="2814">
                  <c:v>1854.4423702486899</c:v>
                </c:pt>
                <c:pt idx="2815">
                  <c:v>1854.4423702486899</c:v>
                </c:pt>
                <c:pt idx="2816">
                  <c:v>1854.4423702486899</c:v>
                </c:pt>
                <c:pt idx="2817">
                  <c:v>1854.4423702486899</c:v>
                </c:pt>
                <c:pt idx="2818">
                  <c:v>1854.4423702486899</c:v>
                </c:pt>
                <c:pt idx="2819">
                  <c:v>1854.4423702486899</c:v>
                </c:pt>
                <c:pt idx="2820">
                  <c:v>1854.4423702486899</c:v>
                </c:pt>
                <c:pt idx="2821">
                  <c:v>1854.4423702486899</c:v>
                </c:pt>
                <c:pt idx="2822">
                  <c:v>1854.4423702486899</c:v>
                </c:pt>
                <c:pt idx="2823">
                  <c:v>1854.4423702486899</c:v>
                </c:pt>
                <c:pt idx="2824">
                  <c:v>1854.4423702486899</c:v>
                </c:pt>
                <c:pt idx="2825">
                  <c:v>1854.4423702486899</c:v>
                </c:pt>
                <c:pt idx="2826">
                  <c:v>1854.4423702486899</c:v>
                </c:pt>
                <c:pt idx="2827">
                  <c:v>1854.4423702486899</c:v>
                </c:pt>
                <c:pt idx="2828">
                  <c:v>1854.4423702486899</c:v>
                </c:pt>
                <c:pt idx="2829">
                  <c:v>1854.4423702486899</c:v>
                </c:pt>
                <c:pt idx="2830">
                  <c:v>1854.4423702486899</c:v>
                </c:pt>
                <c:pt idx="2831">
                  <c:v>1854.4423702486899</c:v>
                </c:pt>
                <c:pt idx="2832">
                  <c:v>1854.4423702486899</c:v>
                </c:pt>
                <c:pt idx="2833">
                  <c:v>1854.4423702486899</c:v>
                </c:pt>
                <c:pt idx="2834">
                  <c:v>1854.4423702486899</c:v>
                </c:pt>
                <c:pt idx="2835">
                  <c:v>1854.4423702486899</c:v>
                </c:pt>
                <c:pt idx="2836">
                  <c:v>1854.4423702486899</c:v>
                </c:pt>
                <c:pt idx="2837">
                  <c:v>1854.4423702486899</c:v>
                </c:pt>
                <c:pt idx="2838">
                  <c:v>1854.4423702486899</c:v>
                </c:pt>
                <c:pt idx="2839">
                  <c:v>1854.4423702486899</c:v>
                </c:pt>
                <c:pt idx="2840">
                  <c:v>1854.4423702486899</c:v>
                </c:pt>
                <c:pt idx="2841">
                  <c:v>1854.4423702486899</c:v>
                </c:pt>
                <c:pt idx="2842">
                  <c:v>1854.4423702486899</c:v>
                </c:pt>
                <c:pt idx="2843">
                  <c:v>1854.4423702486899</c:v>
                </c:pt>
                <c:pt idx="2844">
                  <c:v>1854.4423702486899</c:v>
                </c:pt>
                <c:pt idx="2845">
                  <c:v>1854.4423702486899</c:v>
                </c:pt>
                <c:pt idx="2846">
                  <c:v>1854.4423702486899</c:v>
                </c:pt>
                <c:pt idx="2847">
                  <c:v>1854.4423702486899</c:v>
                </c:pt>
                <c:pt idx="2848">
                  <c:v>1854.4423702486899</c:v>
                </c:pt>
                <c:pt idx="2849">
                  <c:v>1854.4423702486899</c:v>
                </c:pt>
                <c:pt idx="2850">
                  <c:v>1854.4423702486899</c:v>
                </c:pt>
                <c:pt idx="2851">
                  <c:v>1854.4423702486899</c:v>
                </c:pt>
                <c:pt idx="2852">
                  <c:v>1854.4423702486899</c:v>
                </c:pt>
                <c:pt idx="2853">
                  <c:v>1854.4423702486899</c:v>
                </c:pt>
                <c:pt idx="2854">
                  <c:v>1854.4423702486899</c:v>
                </c:pt>
                <c:pt idx="2855">
                  <c:v>1854.4423702486899</c:v>
                </c:pt>
                <c:pt idx="2856">
                  <c:v>1854.4423702486899</c:v>
                </c:pt>
                <c:pt idx="2857">
                  <c:v>1854.4423702486899</c:v>
                </c:pt>
                <c:pt idx="2858">
                  <c:v>1854.4423702486899</c:v>
                </c:pt>
                <c:pt idx="2859">
                  <c:v>1854.4423702486899</c:v>
                </c:pt>
                <c:pt idx="2860">
                  <c:v>1854.4423702486899</c:v>
                </c:pt>
                <c:pt idx="2861">
                  <c:v>1854.4423702486899</c:v>
                </c:pt>
                <c:pt idx="2862">
                  <c:v>1854.4423702486899</c:v>
                </c:pt>
                <c:pt idx="2863">
                  <c:v>1854.4423702486899</c:v>
                </c:pt>
                <c:pt idx="2864">
                  <c:v>1854.4423702486899</c:v>
                </c:pt>
                <c:pt idx="2865">
                  <c:v>1854.4423702486899</c:v>
                </c:pt>
                <c:pt idx="2866">
                  <c:v>1854.4423702486899</c:v>
                </c:pt>
                <c:pt idx="2867">
                  <c:v>1854.4423702486899</c:v>
                </c:pt>
                <c:pt idx="2868">
                  <c:v>1854.4423702486899</c:v>
                </c:pt>
                <c:pt idx="2869">
                  <c:v>1854.4423702486899</c:v>
                </c:pt>
                <c:pt idx="2870">
                  <c:v>1854.4423702486899</c:v>
                </c:pt>
                <c:pt idx="2871">
                  <c:v>1854.4423702486899</c:v>
                </c:pt>
                <c:pt idx="2872">
                  <c:v>1854.4423702486899</c:v>
                </c:pt>
                <c:pt idx="2873">
                  <c:v>1854.4423702486899</c:v>
                </c:pt>
                <c:pt idx="2874">
                  <c:v>1854.4423702486899</c:v>
                </c:pt>
                <c:pt idx="2875">
                  <c:v>1854.4423702486899</c:v>
                </c:pt>
                <c:pt idx="2876">
                  <c:v>1854.4423702486899</c:v>
                </c:pt>
                <c:pt idx="2877">
                  <c:v>1854.4423702486899</c:v>
                </c:pt>
                <c:pt idx="2878">
                  <c:v>1854.4423702486899</c:v>
                </c:pt>
                <c:pt idx="2879">
                  <c:v>1854.4423702486899</c:v>
                </c:pt>
                <c:pt idx="2880">
                  <c:v>1854.4423702486899</c:v>
                </c:pt>
                <c:pt idx="2881">
                  <c:v>1854.4423702486899</c:v>
                </c:pt>
                <c:pt idx="2882">
                  <c:v>1854.4423702486899</c:v>
                </c:pt>
                <c:pt idx="2883">
                  <c:v>1854.4423702486899</c:v>
                </c:pt>
                <c:pt idx="2884">
                  <c:v>1854.4423702486899</c:v>
                </c:pt>
                <c:pt idx="2885">
                  <c:v>1854.4423702486899</c:v>
                </c:pt>
                <c:pt idx="2886">
                  <c:v>1854.4423702486899</c:v>
                </c:pt>
                <c:pt idx="2887">
                  <c:v>1854.4423702486899</c:v>
                </c:pt>
                <c:pt idx="2888">
                  <c:v>1854.4423702486899</c:v>
                </c:pt>
                <c:pt idx="2889">
                  <c:v>1854.4423702486899</c:v>
                </c:pt>
                <c:pt idx="2890">
                  <c:v>1854.4423702486899</c:v>
                </c:pt>
                <c:pt idx="2891">
                  <c:v>1854.4423702486899</c:v>
                </c:pt>
                <c:pt idx="2892">
                  <c:v>1854.4423702486899</c:v>
                </c:pt>
                <c:pt idx="2893">
                  <c:v>1854.4423702486899</c:v>
                </c:pt>
                <c:pt idx="2894">
                  <c:v>1854.4423702486899</c:v>
                </c:pt>
                <c:pt idx="2895">
                  <c:v>1854.4423702486899</c:v>
                </c:pt>
                <c:pt idx="2896">
                  <c:v>1854.4423702486899</c:v>
                </c:pt>
                <c:pt idx="2897">
                  <c:v>1854.4423702486899</c:v>
                </c:pt>
                <c:pt idx="2898">
                  <c:v>1854.4423702486899</c:v>
                </c:pt>
                <c:pt idx="2899">
                  <c:v>1854.4423702486899</c:v>
                </c:pt>
                <c:pt idx="2900">
                  <c:v>1854.4423702486899</c:v>
                </c:pt>
                <c:pt idx="2901">
                  <c:v>1854.4423702486899</c:v>
                </c:pt>
                <c:pt idx="2902">
                  <c:v>1854.4423702486899</c:v>
                </c:pt>
                <c:pt idx="2903">
                  <c:v>1854.4423702486899</c:v>
                </c:pt>
                <c:pt idx="2904">
                  <c:v>1854.4423702486899</c:v>
                </c:pt>
                <c:pt idx="2905">
                  <c:v>1854.4423702486899</c:v>
                </c:pt>
                <c:pt idx="2906">
                  <c:v>1854.4423702486899</c:v>
                </c:pt>
                <c:pt idx="2907">
                  <c:v>1854.4423702486899</c:v>
                </c:pt>
                <c:pt idx="2908">
                  <c:v>1854.4423702486899</c:v>
                </c:pt>
                <c:pt idx="2909">
                  <c:v>1854.4423702486899</c:v>
                </c:pt>
                <c:pt idx="2910">
                  <c:v>1854.4423702486899</c:v>
                </c:pt>
                <c:pt idx="2911">
                  <c:v>1854.4423702486899</c:v>
                </c:pt>
                <c:pt idx="2912">
                  <c:v>1854.4423702486899</c:v>
                </c:pt>
                <c:pt idx="2913">
                  <c:v>1854.4423702486899</c:v>
                </c:pt>
                <c:pt idx="2914">
                  <c:v>1854.4423702486899</c:v>
                </c:pt>
                <c:pt idx="2915">
                  <c:v>1854.4423702486899</c:v>
                </c:pt>
                <c:pt idx="2916">
                  <c:v>1854.4423702486899</c:v>
                </c:pt>
                <c:pt idx="2917">
                  <c:v>1854.4423702486899</c:v>
                </c:pt>
                <c:pt idx="2918">
                  <c:v>1854.4423702486899</c:v>
                </c:pt>
                <c:pt idx="2919">
                  <c:v>1854.4423702486899</c:v>
                </c:pt>
                <c:pt idx="2920">
                  <c:v>1854.4423702486899</c:v>
                </c:pt>
                <c:pt idx="2921">
                  <c:v>1854.4423702486899</c:v>
                </c:pt>
                <c:pt idx="2922">
                  <c:v>1854.4423702486899</c:v>
                </c:pt>
                <c:pt idx="2923">
                  <c:v>1854.4423702486899</c:v>
                </c:pt>
                <c:pt idx="2924">
                  <c:v>1854.4423702486899</c:v>
                </c:pt>
                <c:pt idx="2925">
                  <c:v>1854.4423702486899</c:v>
                </c:pt>
                <c:pt idx="2926">
                  <c:v>1854.4423702486899</c:v>
                </c:pt>
                <c:pt idx="2927">
                  <c:v>1854.4423702486899</c:v>
                </c:pt>
                <c:pt idx="2928">
                  <c:v>1854.4423702486899</c:v>
                </c:pt>
                <c:pt idx="2929">
                  <c:v>1854.4423702486899</c:v>
                </c:pt>
                <c:pt idx="2930">
                  <c:v>1854.4423702486899</c:v>
                </c:pt>
                <c:pt idx="2931">
                  <c:v>1854.4423702486899</c:v>
                </c:pt>
                <c:pt idx="2932">
                  <c:v>1854.4423702486899</c:v>
                </c:pt>
                <c:pt idx="2933">
                  <c:v>1854.4423702486899</c:v>
                </c:pt>
                <c:pt idx="2934">
                  <c:v>1854.4423702486899</c:v>
                </c:pt>
                <c:pt idx="2935">
                  <c:v>1854.4423702486899</c:v>
                </c:pt>
                <c:pt idx="2936">
                  <c:v>1854.4423702486899</c:v>
                </c:pt>
                <c:pt idx="2937">
                  <c:v>1854.4423702486899</c:v>
                </c:pt>
                <c:pt idx="2938">
                  <c:v>1854.4423702486899</c:v>
                </c:pt>
                <c:pt idx="2939">
                  <c:v>1854.4423702486899</c:v>
                </c:pt>
                <c:pt idx="2940">
                  <c:v>1854.4423702486899</c:v>
                </c:pt>
                <c:pt idx="2941">
                  <c:v>1854.4423702486899</c:v>
                </c:pt>
                <c:pt idx="2942">
                  <c:v>1854.4423702486899</c:v>
                </c:pt>
                <c:pt idx="2943">
                  <c:v>1854.4423702486899</c:v>
                </c:pt>
                <c:pt idx="2944">
                  <c:v>1854.4423702486899</c:v>
                </c:pt>
                <c:pt idx="2945">
                  <c:v>1854.4423702486899</c:v>
                </c:pt>
                <c:pt idx="2946">
                  <c:v>1854.4423702486899</c:v>
                </c:pt>
                <c:pt idx="2947">
                  <c:v>1854.4423702486899</c:v>
                </c:pt>
                <c:pt idx="2948">
                  <c:v>1854.4423702486899</c:v>
                </c:pt>
                <c:pt idx="2949">
                  <c:v>1854.4423702486899</c:v>
                </c:pt>
                <c:pt idx="2950">
                  <c:v>1854.4423702486899</c:v>
                </c:pt>
                <c:pt idx="2951">
                  <c:v>1854.4423702486899</c:v>
                </c:pt>
                <c:pt idx="2952">
                  <c:v>1854.4423702486899</c:v>
                </c:pt>
                <c:pt idx="2953">
                  <c:v>1854.4423702486899</c:v>
                </c:pt>
                <c:pt idx="2954">
                  <c:v>1854.4423702486899</c:v>
                </c:pt>
                <c:pt idx="2955">
                  <c:v>1854.4423702486899</c:v>
                </c:pt>
                <c:pt idx="2956">
                  <c:v>1854.4423702486899</c:v>
                </c:pt>
                <c:pt idx="2957">
                  <c:v>1854.4423702486899</c:v>
                </c:pt>
                <c:pt idx="2958">
                  <c:v>1854.4423702486899</c:v>
                </c:pt>
                <c:pt idx="2959">
                  <c:v>1854.4423702486899</c:v>
                </c:pt>
                <c:pt idx="2960">
                  <c:v>1854.4423702486899</c:v>
                </c:pt>
                <c:pt idx="2961">
                  <c:v>1854.4423702486899</c:v>
                </c:pt>
                <c:pt idx="2962">
                  <c:v>1854.4423702486899</c:v>
                </c:pt>
                <c:pt idx="2963">
                  <c:v>1854.4423702486899</c:v>
                </c:pt>
                <c:pt idx="2964">
                  <c:v>1854.4423702486899</c:v>
                </c:pt>
                <c:pt idx="2965">
                  <c:v>1854.4423702486899</c:v>
                </c:pt>
                <c:pt idx="2966">
                  <c:v>1854.4423702486899</c:v>
                </c:pt>
                <c:pt idx="2967">
                  <c:v>1854.4423702486899</c:v>
                </c:pt>
                <c:pt idx="2968">
                  <c:v>1854.4423702486899</c:v>
                </c:pt>
                <c:pt idx="2969">
                  <c:v>1854.4423702486899</c:v>
                </c:pt>
                <c:pt idx="2970">
                  <c:v>1854.4423702486899</c:v>
                </c:pt>
                <c:pt idx="2971">
                  <c:v>1854.4423702486899</c:v>
                </c:pt>
                <c:pt idx="2972">
                  <c:v>1854.4423702486899</c:v>
                </c:pt>
                <c:pt idx="2973">
                  <c:v>1854.4423702486899</c:v>
                </c:pt>
                <c:pt idx="2974">
                  <c:v>1854.4423702486899</c:v>
                </c:pt>
                <c:pt idx="2975">
                  <c:v>1854.4423702486899</c:v>
                </c:pt>
                <c:pt idx="2976">
                  <c:v>1854.4423702486899</c:v>
                </c:pt>
                <c:pt idx="2977">
                  <c:v>1854.4423702486899</c:v>
                </c:pt>
                <c:pt idx="2978">
                  <c:v>1854.4423702486899</c:v>
                </c:pt>
                <c:pt idx="2979">
                  <c:v>1854.4423702486899</c:v>
                </c:pt>
                <c:pt idx="2980">
                  <c:v>1854.4423702486899</c:v>
                </c:pt>
                <c:pt idx="2981">
                  <c:v>1854.4423702486899</c:v>
                </c:pt>
                <c:pt idx="2982">
                  <c:v>1854.4423702486899</c:v>
                </c:pt>
                <c:pt idx="2983">
                  <c:v>1854.4423702486899</c:v>
                </c:pt>
                <c:pt idx="2984">
                  <c:v>1854.4423702486899</c:v>
                </c:pt>
                <c:pt idx="2985">
                  <c:v>1854.4423702486899</c:v>
                </c:pt>
                <c:pt idx="2986">
                  <c:v>1854.4423702486899</c:v>
                </c:pt>
                <c:pt idx="2987">
                  <c:v>1854.4423702486899</c:v>
                </c:pt>
                <c:pt idx="2988">
                  <c:v>1854.4423702486899</c:v>
                </c:pt>
                <c:pt idx="2989">
                  <c:v>1854.4423702486899</c:v>
                </c:pt>
                <c:pt idx="2990">
                  <c:v>1854.4423702486899</c:v>
                </c:pt>
                <c:pt idx="2991">
                  <c:v>1854.4423702486899</c:v>
                </c:pt>
                <c:pt idx="2992">
                  <c:v>1854.4423702486899</c:v>
                </c:pt>
                <c:pt idx="2993">
                  <c:v>1854.4423702486899</c:v>
                </c:pt>
                <c:pt idx="2994">
                  <c:v>1854.4423702486899</c:v>
                </c:pt>
                <c:pt idx="2995">
                  <c:v>1854.4423702486899</c:v>
                </c:pt>
                <c:pt idx="2996">
                  <c:v>1854.4423702486899</c:v>
                </c:pt>
                <c:pt idx="2997">
                  <c:v>1854.4423702486899</c:v>
                </c:pt>
                <c:pt idx="2998">
                  <c:v>1854.4423702486899</c:v>
                </c:pt>
                <c:pt idx="2999">
                  <c:v>1854.4423702486899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DB8-4017-942F-CBADE7B2EA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77805328"/>
        <c:axId val="1577803248"/>
      </c:lineChart>
      <c:catAx>
        <c:axId val="15778053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Iterations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7803248"/>
        <c:crosses val="autoZero"/>
        <c:auto val="1"/>
        <c:lblAlgn val="ctr"/>
        <c:lblOffset val="100"/>
        <c:noMultiLvlLbl val="0"/>
      </c:catAx>
      <c:valAx>
        <c:axId val="1577803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Performance</a:t>
                </a:r>
                <a:r>
                  <a:rPr lang="en-US" baseline="0"/>
                  <a:t>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7805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Top</a:t>
            </a:r>
            <a:r>
              <a:rPr lang="en-US" baseline="0"/>
              <a:t> Accuracy vs Effective Accuracy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Identity!$C$4</c:f>
              <c:strCache>
                <c:ptCount val="1"/>
                <c:pt idx="0">
                  <c:v>top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Identity!$B$5:$B$8004</c:f>
              <c:numCache>
                <c:formatCode>General</c:formatCode>
                <c:ptCount val="800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  <c:pt idx="1440">
                  <c:v>1440</c:v>
                </c:pt>
                <c:pt idx="1441">
                  <c:v>1441</c:v>
                </c:pt>
                <c:pt idx="1442">
                  <c:v>1442</c:v>
                </c:pt>
                <c:pt idx="1443">
                  <c:v>1443</c:v>
                </c:pt>
                <c:pt idx="1444">
                  <c:v>1444</c:v>
                </c:pt>
                <c:pt idx="1445">
                  <c:v>1445</c:v>
                </c:pt>
                <c:pt idx="1446">
                  <c:v>1446</c:v>
                </c:pt>
                <c:pt idx="1447">
                  <c:v>1447</c:v>
                </c:pt>
                <c:pt idx="1448">
                  <c:v>1448</c:v>
                </c:pt>
                <c:pt idx="1449">
                  <c:v>1449</c:v>
                </c:pt>
                <c:pt idx="1450">
                  <c:v>1450</c:v>
                </c:pt>
                <c:pt idx="1451">
                  <c:v>1451</c:v>
                </c:pt>
                <c:pt idx="1452">
                  <c:v>1452</c:v>
                </c:pt>
                <c:pt idx="1453">
                  <c:v>1453</c:v>
                </c:pt>
                <c:pt idx="1454">
                  <c:v>1454</c:v>
                </c:pt>
                <c:pt idx="1455">
                  <c:v>1455</c:v>
                </c:pt>
                <c:pt idx="1456">
                  <c:v>1456</c:v>
                </c:pt>
                <c:pt idx="1457">
                  <c:v>1457</c:v>
                </c:pt>
                <c:pt idx="1458">
                  <c:v>1458</c:v>
                </c:pt>
                <c:pt idx="1459">
                  <c:v>1459</c:v>
                </c:pt>
                <c:pt idx="1460">
                  <c:v>1460</c:v>
                </c:pt>
                <c:pt idx="1461">
                  <c:v>1461</c:v>
                </c:pt>
                <c:pt idx="1462">
                  <c:v>1462</c:v>
                </c:pt>
                <c:pt idx="1463">
                  <c:v>1463</c:v>
                </c:pt>
                <c:pt idx="1464">
                  <c:v>1464</c:v>
                </c:pt>
                <c:pt idx="1465">
                  <c:v>1465</c:v>
                </c:pt>
                <c:pt idx="1466">
                  <c:v>1466</c:v>
                </c:pt>
                <c:pt idx="1467">
                  <c:v>1467</c:v>
                </c:pt>
                <c:pt idx="1468">
                  <c:v>1468</c:v>
                </c:pt>
                <c:pt idx="1469">
                  <c:v>1469</c:v>
                </c:pt>
                <c:pt idx="1470">
                  <c:v>1470</c:v>
                </c:pt>
                <c:pt idx="1471">
                  <c:v>1471</c:v>
                </c:pt>
                <c:pt idx="1472">
                  <c:v>1472</c:v>
                </c:pt>
                <c:pt idx="1473">
                  <c:v>1473</c:v>
                </c:pt>
                <c:pt idx="1474">
                  <c:v>1474</c:v>
                </c:pt>
                <c:pt idx="1475">
                  <c:v>1475</c:v>
                </c:pt>
                <c:pt idx="1476">
                  <c:v>1476</c:v>
                </c:pt>
                <c:pt idx="1477">
                  <c:v>1477</c:v>
                </c:pt>
                <c:pt idx="1478">
                  <c:v>1478</c:v>
                </c:pt>
                <c:pt idx="1479">
                  <c:v>1479</c:v>
                </c:pt>
                <c:pt idx="1480">
                  <c:v>1480</c:v>
                </c:pt>
                <c:pt idx="1481">
                  <c:v>1481</c:v>
                </c:pt>
                <c:pt idx="1482">
                  <c:v>1482</c:v>
                </c:pt>
                <c:pt idx="1483">
                  <c:v>1483</c:v>
                </c:pt>
                <c:pt idx="1484">
                  <c:v>1484</c:v>
                </c:pt>
                <c:pt idx="1485">
                  <c:v>1485</c:v>
                </c:pt>
                <c:pt idx="1486">
                  <c:v>1486</c:v>
                </c:pt>
                <c:pt idx="1487">
                  <c:v>1487</c:v>
                </c:pt>
                <c:pt idx="1488">
                  <c:v>1488</c:v>
                </c:pt>
                <c:pt idx="1489">
                  <c:v>1489</c:v>
                </c:pt>
                <c:pt idx="1490">
                  <c:v>1490</c:v>
                </c:pt>
                <c:pt idx="1491">
                  <c:v>1491</c:v>
                </c:pt>
                <c:pt idx="1492">
                  <c:v>1492</c:v>
                </c:pt>
                <c:pt idx="1493">
                  <c:v>1493</c:v>
                </c:pt>
                <c:pt idx="1494">
                  <c:v>1494</c:v>
                </c:pt>
                <c:pt idx="1495">
                  <c:v>1495</c:v>
                </c:pt>
                <c:pt idx="1496">
                  <c:v>1496</c:v>
                </c:pt>
                <c:pt idx="1497">
                  <c:v>1497</c:v>
                </c:pt>
                <c:pt idx="1498">
                  <c:v>1498</c:v>
                </c:pt>
                <c:pt idx="1499">
                  <c:v>1499</c:v>
                </c:pt>
                <c:pt idx="1500">
                  <c:v>1500</c:v>
                </c:pt>
                <c:pt idx="1501">
                  <c:v>1501</c:v>
                </c:pt>
                <c:pt idx="1502">
                  <c:v>1502</c:v>
                </c:pt>
                <c:pt idx="1503">
                  <c:v>1503</c:v>
                </c:pt>
                <c:pt idx="1504">
                  <c:v>1504</c:v>
                </c:pt>
                <c:pt idx="1505">
                  <c:v>1505</c:v>
                </c:pt>
                <c:pt idx="1506">
                  <c:v>1506</c:v>
                </c:pt>
                <c:pt idx="1507">
                  <c:v>1507</c:v>
                </c:pt>
                <c:pt idx="1508">
                  <c:v>1508</c:v>
                </c:pt>
                <c:pt idx="1509">
                  <c:v>1509</c:v>
                </c:pt>
                <c:pt idx="1510">
                  <c:v>1510</c:v>
                </c:pt>
                <c:pt idx="1511">
                  <c:v>1511</c:v>
                </c:pt>
                <c:pt idx="1512">
                  <c:v>1512</c:v>
                </c:pt>
                <c:pt idx="1513">
                  <c:v>1513</c:v>
                </c:pt>
                <c:pt idx="1514">
                  <c:v>1514</c:v>
                </c:pt>
                <c:pt idx="1515">
                  <c:v>1515</c:v>
                </c:pt>
                <c:pt idx="1516">
                  <c:v>1516</c:v>
                </c:pt>
                <c:pt idx="1517">
                  <c:v>1517</c:v>
                </c:pt>
                <c:pt idx="1518">
                  <c:v>1518</c:v>
                </c:pt>
                <c:pt idx="1519">
                  <c:v>1519</c:v>
                </c:pt>
                <c:pt idx="1520">
                  <c:v>1520</c:v>
                </c:pt>
                <c:pt idx="1521">
                  <c:v>1521</c:v>
                </c:pt>
                <c:pt idx="1522">
                  <c:v>1522</c:v>
                </c:pt>
                <c:pt idx="1523">
                  <c:v>1523</c:v>
                </c:pt>
                <c:pt idx="1524">
                  <c:v>1524</c:v>
                </c:pt>
                <c:pt idx="1525">
                  <c:v>1525</c:v>
                </c:pt>
                <c:pt idx="1526">
                  <c:v>1526</c:v>
                </c:pt>
                <c:pt idx="1527">
                  <c:v>1527</c:v>
                </c:pt>
                <c:pt idx="1528">
                  <c:v>1528</c:v>
                </c:pt>
                <c:pt idx="1529">
                  <c:v>1529</c:v>
                </c:pt>
                <c:pt idx="1530">
                  <c:v>1530</c:v>
                </c:pt>
                <c:pt idx="1531">
                  <c:v>1531</c:v>
                </c:pt>
                <c:pt idx="1532">
                  <c:v>1532</c:v>
                </c:pt>
                <c:pt idx="1533">
                  <c:v>1533</c:v>
                </c:pt>
                <c:pt idx="1534">
                  <c:v>1534</c:v>
                </c:pt>
                <c:pt idx="1535">
                  <c:v>1535</c:v>
                </c:pt>
                <c:pt idx="1536">
                  <c:v>1536</c:v>
                </c:pt>
                <c:pt idx="1537">
                  <c:v>1537</c:v>
                </c:pt>
                <c:pt idx="1538">
                  <c:v>1538</c:v>
                </c:pt>
                <c:pt idx="1539">
                  <c:v>1539</c:v>
                </c:pt>
                <c:pt idx="1540">
                  <c:v>1540</c:v>
                </c:pt>
                <c:pt idx="1541">
                  <c:v>1541</c:v>
                </c:pt>
                <c:pt idx="1542">
                  <c:v>1542</c:v>
                </c:pt>
                <c:pt idx="1543">
                  <c:v>1543</c:v>
                </c:pt>
                <c:pt idx="1544">
                  <c:v>1544</c:v>
                </c:pt>
                <c:pt idx="1545">
                  <c:v>1545</c:v>
                </c:pt>
                <c:pt idx="1546">
                  <c:v>1546</c:v>
                </c:pt>
                <c:pt idx="1547">
                  <c:v>1547</c:v>
                </c:pt>
                <c:pt idx="1548">
                  <c:v>1548</c:v>
                </c:pt>
                <c:pt idx="1549">
                  <c:v>1549</c:v>
                </c:pt>
                <c:pt idx="1550">
                  <c:v>1550</c:v>
                </c:pt>
                <c:pt idx="1551">
                  <c:v>1551</c:v>
                </c:pt>
                <c:pt idx="1552">
                  <c:v>1552</c:v>
                </c:pt>
                <c:pt idx="1553">
                  <c:v>1553</c:v>
                </c:pt>
                <c:pt idx="1554">
                  <c:v>1554</c:v>
                </c:pt>
                <c:pt idx="1555">
                  <c:v>1555</c:v>
                </c:pt>
                <c:pt idx="1556">
                  <c:v>1556</c:v>
                </c:pt>
                <c:pt idx="1557">
                  <c:v>1557</c:v>
                </c:pt>
                <c:pt idx="1558">
                  <c:v>1558</c:v>
                </c:pt>
                <c:pt idx="1559">
                  <c:v>1559</c:v>
                </c:pt>
                <c:pt idx="1560">
                  <c:v>1560</c:v>
                </c:pt>
                <c:pt idx="1561">
                  <c:v>1561</c:v>
                </c:pt>
                <c:pt idx="1562">
                  <c:v>1562</c:v>
                </c:pt>
                <c:pt idx="1563">
                  <c:v>1563</c:v>
                </c:pt>
                <c:pt idx="1564">
                  <c:v>1564</c:v>
                </c:pt>
                <c:pt idx="1565">
                  <c:v>1565</c:v>
                </c:pt>
                <c:pt idx="1566">
                  <c:v>1566</c:v>
                </c:pt>
                <c:pt idx="1567">
                  <c:v>1567</c:v>
                </c:pt>
                <c:pt idx="1568">
                  <c:v>1568</c:v>
                </c:pt>
                <c:pt idx="1569">
                  <c:v>1569</c:v>
                </c:pt>
                <c:pt idx="1570">
                  <c:v>1570</c:v>
                </c:pt>
                <c:pt idx="1571">
                  <c:v>1571</c:v>
                </c:pt>
                <c:pt idx="1572">
                  <c:v>1572</c:v>
                </c:pt>
                <c:pt idx="1573">
                  <c:v>1573</c:v>
                </c:pt>
                <c:pt idx="1574">
                  <c:v>1574</c:v>
                </c:pt>
                <c:pt idx="1575">
                  <c:v>1575</c:v>
                </c:pt>
                <c:pt idx="1576">
                  <c:v>1576</c:v>
                </c:pt>
                <c:pt idx="1577">
                  <c:v>1577</c:v>
                </c:pt>
                <c:pt idx="1578">
                  <c:v>1578</c:v>
                </c:pt>
                <c:pt idx="1579">
                  <c:v>1579</c:v>
                </c:pt>
                <c:pt idx="1580">
                  <c:v>1580</c:v>
                </c:pt>
                <c:pt idx="1581">
                  <c:v>1581</c:v>
                </c:pt>
                <c:pt idx="1582">
                  <c:v>1582</c:v>
                </c:pt>
                <c:pt idx="1583">
                  <c:v>1583</c:v>
                </c:pt>
                <c:pt idx="1584">
                  <c:v>1584</c:v>
                </c:pt>
                <c:pt idx="1585">
                  <c:v>1585</c:v>
                </c:pt>
                <c:pt idx="1586">
                  <c:v>1586</c:v>
                </c:pt>
                <c:pt idx="1587">
                  <c:v>1587</c:v>
                </c:pt>
                <c:pt idx="1588">
                  <c:v>1588</c:v>
                </c:pt>
                <c:pt idx="1589">
                  <c:v>1589</c:v>
                </c:pt>
                <c:pt idx="1590">
                  <c:v>1590</c:v>
                </c:pt>
                <c:pt idx="1591">
                  <c:v>1591</c:v>
                </c:pt>
                <c:pt idx="1592">
                  <c:v>1592</c:v>
                </c:pt>
                <c:pt idx="1593">
                  <c:v>1593</c:v>
                </c:pt>
                <c:pt idx="1594">
                  <c:v>1594</c:v>
                </c:pt>
                <c:pt idx="1595">
                  <c:v>1595</c:v>
                </c:pt>
                <c:pt idx="1596">
                  <c:v>1596</c:v>
                </c:pt>
                <c:pt idx="1597">
                  <c:v>1597</c:v>
                </c:pt>
                <c:pt idx="1598">
                  <c:v>1598</c:v>
                </c:pt>
                <c:pt idx="1599">
                  <c:v>1599</c:v>
                </c:pt>
                <c:pt idx="1600">
                  <c:v>1600</c:v>
                </c:pt>
                <c:pt idx="1601">
                  <c:v>1601</c:v>
                </c:pt>
                <c:pt idx="1602">
                  <c:v>1602</c:v>
                </c:pt>
                <c:pt idx="1603">
                  <c:v>1603</c:v>
                </c:pt>
                <c:pt idx="1604">
                  <c:v>1604</c:v>
                </c:pt>
                <c:pt idx="1605">
                  <c:v>1605</c:v>
                </c:pt>
                <c:pt idx="1606">
                  <c:v>1606</c:v>
                </c:pt>
                <c:pt idx="1607">
                  <c:v>1607</c:v>
                </c:pt>
                <c:pt idx="1608">
                  <c:v>1608</c:v>
                </c:pt>
                <c:pt idx="1609">
                  <c:v>1609</c:v>
                </c:pt>
                <c:pt idx="1610">
                  <c:v>1610</c:v>
                </c:pt>
                <c:pt idx="1611">
                  <c:v>1611</c:v>
                </c:pt>
                <c:pt idx="1612">
                  <c:v>1612</c:v>
                </c:pt>
                <c:pt idx="1613">
                  <c:v>1613</c:v>
                </c:pt>
                <c:pt idx="1614">
                  <c:v>1614</c:v>
                </c:pt>
                <c:pt idx="1615">
                  <c:v>1615</c:v>
                </c:pt>
                <c:pt idx="1616">
                  <c:v>1616</c:v>
                </c:pt>
                <c:pt idx="1617">
                  <c:v>1617</c:v>
                </c:pt>
                <c:pt idx="1618">
                  <c:v>1618</c:v>
                </c:pt>
                <c:pt idx="1619">
                  <c:v>1619</c:v>
                </c:pt>
                <c:pt idx="1620">
                  <c:v>1620</c:v>
                </c:pt>
                <c:pt idx="1621">
                  <c:v>1621</c:v>
                </c:pt>
                <c:pt idx="1622">
                  <c:v>1622</c:v>
                </c:pt>
                <c:pt idx="1623">
                  <c:v>1623</c:v>
                </c:pt>
                <c:pt idx="1624">
                  <c:v>1624</c:v>
                </c:pt>
                <c:pt idx="1625">
                  <c:v>1625</c:v>
                </c:pt>
                <c:pt idx="1626">
                  <c:v>1626</c:v>
                </c:pt>
                <c:pt idx="1627">
                  <c:v>1627</c:v>
                </c:pt>
                <c:pt idx="1628">
                  <c:v>1628</c:v>
                </c:pt>
                <c:pt idx="1629">
                  <c:v>1629</c:v>
                </c:pt>
                <c:pt idx="1630">
                  <c:v>1630</c:v>
                </c:pt>
                <c:pt idx="1631">
                  <c:v>1631</c:v>
                </c:pt>
                <c:pt idx="1632">
                  <c:v>1632</c:v>
                </c:pt>
                <c:pt idx="1633">
                  <c:v>1633</c:v>
                </c:pt>
                <c:pt idx="1634">
                  <c:v>1634</c:v>
                </c:pt>
                <c:pt idx="1635">
                  <c:v>1635</c:v>
                </c:pt>
                <c:pt idx="1636">
                  <c:v>1636</c:v>
                </c:pt>
                <c:pt idx="1637">
                  <c:v>1637</c:v>
                </c:pt>
                <c:pt idx="1638">
                  <c:v>1638</c:v>
                </c:pt>
                <c:pt idx="1639">
                  <c:v>1639</c:v>
                </c:pt>
                <c:pt idx="1640">
                  <c:v>1640</c:v>
                </c:pt>
                <c:pt idx="1641">
                  <c:v>1641</c:v>
                </c:pt>
                <c:pt idx="1642">
                  <c:v>1642</c:v>
                </c:pt>
                <c:pt idx="1643">
                  <c:v>1643</c:v>
                </c:pt>
                <c:pt idx="1644">
                  <c:v>1644</c:v>
                </c:pt>
                <c:pt idx="1645">
                  <c:v>1645</c:v>
                </c:pt>
                <c:pt idx="1646">
                  <c:v>1646</c:v>
                </c:pt>
                <c:pt idx="1647">
                  <c:v>1647</c:v>
                </c:pt>
                <c:pt idx="1648">
                  <c:v>1648</c:v>
                </c:pt>
                <c:pt idx="1649">
                  <c:v>1649</c:v>
                </c:pt>
                <c:pt idx="1650">
                  <c:v>1650</c:v>
                </c:pt>
                <c:pt idx="1651">
                  <c:v>1651</c:v>
                </c:pt>
                <c:pt idx="1652">
                  <c:v>1652</c:v>
                </c:pt>
                <c:pt idx="1653">
                  <c:v>1653</c:v>
                </c:pt>
                <c:pt idx="1654">
                  <c:v>1654</c:v>
                </c:pt>
                <c:pt idx="1655">
                  <c:v>1655</c:v>
                </c:pt>
                <c:pt idx="1656">
                  <c:v>1656</c:v>
                </c:pt>
                <c:pt idx="1657">
                  <c:v>1657</c:v>
                </c:pt>
                <c:pt idx="1658">
                  <c:v>1658</c:v>
                </c:pt>
                <c:pt idx="1659">
                  <c:v>1659</c:v>
                </c:pt>
                <c:pt idx="1660">
                  <c:v>1660</c:v>
                </c:pt>
                <c:pt idx="1661">
                  <c:v>1661</c:v>
                </c:pt>
                <c:pt idx="1662">
                  <c:v>1662</c:v>
                </c:pt>
                <c:pt idx="1663">
                  <c:v>1663</c:v>
                </c:pt>
                <c:pt idx="1664">
                  <c:v>1664</c:v>
                </c:pt>
                <c:pt idx="1665">
                  <c:v>1665</c:v>
                </c:pt>
                <c:pt idx="1666">
                  <c:v>1666</c:v>
                </c:pt>
                <c:pt idx="1667">
                  <c:v>1667</c:v>
                </c:pt>
                <c:pt idx="1668">
                  <c:v>1668</c:v>
                </c:pt>
                <c:pt idx="1669">
                  <c:v>1669</c:v>
                </c:pt>
                <c:pt idx="1670">
                  <c:v>1670</c:v>
                </c:pt>
                <c:pt idx="1671">
                  <c:v>1671</c:v>
                </c:pt>
                <c:pt idx="1672">
                  <c:v>1672</c:v>
                </c:pt>
                <c:pt idx="1673">
                  <c:v>1673</c:v>
                </c:pt>
                <c:pt idx="1674">
                  <c:v>1674</c:v>
                </c:pt>
                <c:pt idx="1675">
                  <c:v>1675</c:v>
                </c:pt>
                <c:pt idx="1676">
                  <c:v>1676</c:v>
                </c:pt>
                <c:pt idx="1677">
                  <c:v>1677</c:v>
                </c:pt>
                <c:pt idx="1678">
                  <c:v>1678</c:v>
                </c:pt>
                <c:pt idx="1679">
                  <c:v>1679</c:v>
                </c:pt>
                <c:pt idx="1680">
                  <c:v>1680</c:v>
                </c:pt>
                <c:pt idx="1681">
                  <c:v>1681</c:v>
                </c:pt>
                <c:pt idx="1682">
                  <c:v>1682</c:v>
                </c:pt>
                <c:pt idx="1683">
                  <c:v>1683</c:v>
                </c:pt>
                <c:pt idx="1684">
                  <c:v>1684</c:v>
                </c:pt>
                <c:pt idx="1685">
                  <c:v>1685</c:v>
                </c:pt>
                <c:pt idx="1686">
                  <c:v>1686</c:v>
                </c:pt>
                <c:pt idx="1687">
                  <c:v>1687</c:v>
                </c:pt>
                <c:pt idx="1688">
                  <c:v>1688</c:v>
                </c:pt>
                <c:pt idx="1689">
                  <c:v>1689</c:v>
                </c:pt>
                <c:pt idx="1690">
                  <c:v>1690</c:v>
                </c:pt>
                <c:pt idx="1691">
                  <c:v>1691</c:v>
                </c:pt>
                <c:pt idx="1692">
                  <c:v>1692</c:v>
                </c:pt>
                <c:pt idx="1693">
                  <c:v>1693</c:v>
                </c:pt>
                <c:pt idx="1694">
                  <c:v>1694</c:v>
                </c:pt>
                <c:pt idx="1695">
                  <c:v>1695</c:v>
                </c:pt>
                <c:pt idx="1696">
                  <c:v>1696</c:v>
                </c:pt>
                <c:pt idx="1697">
                  <c:v>1697</c:v>
                </c:pt>
                <c:pt idx="1698">
                  <c:v>1698</c:v>
                </c:pt>
                <c:pt idx="1699">
                  <c:v>1699</c:v>
                </c:pt>
                <c:pt idx="1700">
                  <c:v>1700</c:v>
                </c:pt>
                <c:pt idx="1701">
                  <c:v>1701</c:v>
                </c:pt>
                <c:pt idx="1702">
                  <c:v>1702</c:v>
                </c:pt>
                <c:pt idx="1703">
                  <c:v>1703</c:v>
                </c:pt>
                <c:pt idx="1704">
                  <c:v>1704</c:v>
                </c:pt>
                <c:pt idx="1705">
                  <c:v>1705</c:v>
                </c:pt>
                <c:pt idx="1706">
                  <c:v>1706</c:v>
                </c:pt>
                <c:pt idx="1707">
                  <c:v>1707</c:v>
                </c:pt>
                <c:pt idx="1708">
                  <c:v>1708</c:v>
                </c:pt>
                <c:pt idx="1709">
                  <c:v>1709</c:v>
                </c:pt>
                <c:pt idx="1710">
                  <c:v>1710</c:v>
                </c:pt>
                <c:pt idx="1711">
                  <c:v>1711</c:v>
                </c:pt>
                <c:pt idx="1712">
                  <c:v>1712</c:v>
                </c:pt>
                <c:pt idx="1713">
                  <c:v>1713</c:v>
                </c:pt>
                <c:pt idx="1714">
                  <c:v>1714</c:v>
                </c:pt>
                <c:pt idx="1715">
                  <c:v>1715</c:v>
                </c:pt>
                <c:pt idx="1716">
                  <c:v>1716</c:v>
                </c:pt>
                <c:pt idx="1717">
                  <c:v>1717</c:v>
                </c:pt>
                <c:pt idx="1718">
                  <c:v>1718</c:v>
                </c:pt>
                <c:pt idx="1719">
                  <c:v>1719</c:v>
                </c:pt>
                <c:pt idx="1720">
                  <c:v>1720</c:v>
                </c:pt>
                <c:pt idx="1721">
                  <c:v>1721</c:v>
                </c:pt>
                <c:pt idx="1722">
                  <c:v>1722</c:v>
                </c:pt>
                <c:pt idx="1723">
                  <c:v>1723</c:v>
                </c:pt>
                <c:pt idx="1724">
                  <c:v>1724</c:v>
                </c:pt>
                <c:pt idx="1725">
                  <c:v>1725</c:v>
                </c:pt>
                <c:pt idx="1726">
                  <c:v>1726</c:v>
                </c:pt>
                <c:pt idx="1727">
                  <c:v>1727</c:v>
                </c:pt>
                <c:pt idx="1728">
                  <c:v>1728</c:v>
                </c:pt>
                <c:pt idx="1729">
                  <c:v>1729</c:v>
                </c:pt>
                <c:pt idx="1730">
                  <c:v>1730</c:v>
                </c:pt>
                <c:pt idx="1731">
                  <c:v>1731</c:v>
                </c:pt>
                <c:pt idx="1732">
                  <c:v>1732</c:v>
                </c:pt>
                <c:pt idx="1733">
                  <c:v>1733</c:v>
                </c:pt>
                <c:pt idx="1734">
                  <c:v>1734</c:v>
                </c:pt>
                <c:pt idx="1735">
                  <c:v>1735</c:v>
                </c:pt>
                <c:pt idx="1736">
                  <c:v>1736</c:v>
                </c:pt>
                <c:pt idx="1737">
                  <c:v>1737</c:v>
                </c:pt>
                <c:pt idx="1738">
                  <c:v>1738</c:v>
                </c:pt>
                <c:pt idx="1739">
                  <c:v>1739</c:v>
                </c:pt>
                <c:pt idx="1740">
                  <c:v>1740</c:v>
                </c:pt>
                <c:pt idx="1741">
                  <c:v>1741</c:v>
                </c:pt>
                <c:pt idx="1742">
                  <c:v>1742</c:v>
                </c:pt>
                <c:pt idx="1743">
                  <c:v>1743</c:v>
                </c:pt>
                <c:pt idx="1744">
                  <c:v>1744</c:v>
                </c:pt>
                <c:pt idx="1745">
                  <c:v>1745</c:v>
                </c:pt>
                <c:pt idx="1746">
                  <c:v>1746</c:v>
                </c:pt>
                <c:pt idx="1747">
                  <c:v>1747</c:v>
                </c:pt>
                <c:pt idx="1748">
                  <c:v>1748</c:v>
                </c:pt>
                <c:pt idx="1749">
                  <c:v>1749</c:v>
                </c:pt>
                <c:pt idx="1750">
                  <c:v>1750</c:v>
                </c:pt>
                <c:pt idx="1751">
                  <c:v>1751</c:v>
                </c:pt>
                <c:pt idx="1752">
                  <c:v>1752</c:v>
                </c:pt>
                <c:pt idx="1753">
                  <c:v>1753</c:v>
                </c:pt>
                <c:pt idx="1754">
                  <c:v>1754</c:v>
                </c:pt>
                <c:pt idx="1755">
                  <c:v>1755</c:v>
                </c:pt>
                <c:pt idx="1756">
                  <c:v>1756</c:v>
                </c:pt>
                <c:pt idx="1757">
                  <c:v>1757</c:v>
                </c:pt>
                <c:pt idx="1758">
                  <c:v>1758</c:v>
                </c:pt>
                <c:pt idx="1759">
                  <c:v>1759</c:v>
                </c:pt>
                <c:pt idx="1760">
                  <c:v>1760</c:v>
                </c:pt>
                <c:pt idx="1761">
                  <c:v>1761</c:v>
                </c:pt>
                <c:pt idx="1762">
                  <c:v>1762</c:v>
                </c:pt>
                <c:pt idx="1763">
                  <c:v>1763</c:v>
                </c:pt>
                <c:pt idx="1764">
                  <c:v>1764</c:v>
                </c:pt>
                <c:pt idx="1765">
                  <c:v>1765</c:v>
                </c:pt>
                <c:pt idx="1766">
                  <c:v>1766</c:v>
                </c:pt>
                <c:pt idx="1767">
                  <c:v>1767</c:v>
                </c:pt>
                <c:pt idx="1768">
                  <c:v>1768</c:v>
                </c:pt>
                <c:pt idx="1769">
                  <c:v>1769</c:v>
                </c:pt>
                <c:pt idx="1770">
                  <c:v>1770</c:v>
                </c:pt>
                <c:pt idx="1771">
                  <c:v>1771</c:v>
                </c:pt>
                <c:pt idx="1772">
                  <c:v>1772</c:v>
                </c:pt>
                <c:pt idx="1773">
                  <c:v>1773</c:v>
                </c:pt>
                <c:pt idx="1774">
                  <c:v>1774</c:v>
                </c:pt>
                <c:pt idx="1775">
                  <c:v>1775</c:v>
                </c:pt>
                <c:pt idx="1776">
                  <c:v>1776</c:v>
                </c:pt>
                <c:pt idx="1777">
                  <c:v>1777</c:v>
                </c:pt>
                <c:pt idx="1778">
                  <c:v>1778</c:v>
                </c:pt>
                <c:pt idx="1779">
                  <c:v>1779</c:v>
                </c:pt>
                <c:pt idx="1780">
                  <c:v>1780</c:v>
                </c:pt>
                <c:pt idx="1781">
                  <c:v>1781</c:v>
                </c:pt>
                <c:pt idx="1782">
                  <c:v>1782</c:v>
                </c:pt>
                <c:pt idx="1783">
                  <c:v>1783</c:v>
                </c:pt>
                <c:pt idx="1784">
                  <c:v>1784</c:v>
                </c:pt>
                <c:pt idx="1785">
                  <c:v>1785</c:v>
                </c:pt>
                <c:pt idx="1786">
                  <c:v>1786</c:v>
                </c:pt>
                <c:pt idx="1787">
                  <c:v>1787</c:v>
                </c:pt>
                <c:pt idx="1788">
                  <c:v>1788</c:v>
                </c:pt>
                <c:pt idx="1789">
                  <c:v>1789</c:v>
                </c:pt>
                <c:pt idx="1790">
                  <c:v>1790</c:v>
                </c:pt>
                <c:pt idx="1791">
                  <c:v>1791</c:v>
                </c:pt>
                <c:pt idx="1792">
                  <c:v>1792</c:v>
                </c:pt>
                <c:pt idx="1793">
                  <c:v>1793</c:v>
                </c:pt>
                <c:pt idx="1794">
                  <c:v>1794</c:v>
                </c:pt>
                <c:pt idx="1795">
                  <c:v>1795</c:v>
                </c:pt>
                <c:pt idx="1796">
                  <c:v>1796</c:v>
                </c:pt>
                <c:pt idx="1797">
                  <c:v>1797</c:v>
                </c:pt>
                <c:pt idx="1798">
                  <c:v>1798</c:v>
                </c:pt>
                <c:pt idx="1799">
                  <c:v>1799</c:v>
                </c:pt>
                <c:pt idx="1800">
                  <c:v>1800</c:v>
                </c:pt>
                <c:pt idx="1801">
                  <c:v>1801</c:v>
                </c:pt>
                <c:pt idx="1802">
                  <c:v>1802</c:v>
                </c:pt>
                <c:pt idx="1803">
                  <c:v>1803</c:v>
                </c:pt>
                <c:pt idx="1804">
                  <c:v>1804</c:v>
                </c:pt>
                <c:pt idx="1805">
                  <c:v>1805</c:v>
                </c:pt>
                <c:pt idx="1806">
                  <c:v>1806</c:v>
                </c:pt>
                <c:pt idx="1807">
                  <c:v>1807</c:v>
                </c:pt>
                <c:pt idx="1808">
                  <c:v>1808</c:v>
                </c:pt>
                <c:pt idx="1809">
                  <c:v>1809</c:v>
                </c:pt>
                <c:pt idx="1810">
                  <c:v>1810</c:v>
                </c:pt>
                <c:pt idx="1811">
                  <c:v>1811</c:v>
                </c:pt>
                <c:pt idx="1812">
                  <c:v>1812</c:v>
                </c:pt>
                <c:pt idx="1813">
                  <c:v>1813</c:v>
                </c:pt>
                <c:pt idx="1814">
                  <c:v>1814</c:v>
                </c:pt>
                <c:pt idx="1815">
                  <c:v>1815</c:v>
                </c:pt>
                <c:pt idx="1816">
                  <c:v>1816</c:v>
                </c:pt>
                <c:pt idx="1817">
                  <c:v>1817</c:v>
                </c:pt>
                <c:pt idx="1818">
                  <c:v>1818</c:v>
                </c:pt>
                <c:pt idx="1819">
                  <c:v>1819</c:v>
                </c:pt>
                <c:pt idx="1820">
                  <c:v>1820</c:v>
                </c:pt>
                <c:pt idx="1821">
                  <c:v>1821</c:v>
                </c:pt>
                <c:pt idx="1822">
                  <c:v>1822</c:v>
                </c:pt>
                <c:pt idx="1823">
                  <c:v>1823</c:v>
                </c:pt>
                <c:pt idx="1824">
                  <c:v>1824</c:v>
                </c:pt>
                <c:pt idx="1825">
                  <c:v>1825</c:v>
                </c:pt>
                <c:pt idx="1826">
                  <c:v>1826</c:v>
                </c:pt>
                <c:pt idx="1827">
                  <c:v>1827</c:v>
                </c:pt>
                <c:pt idx="1828">
                  <c:v>1828</c:v>
                </c:pt>
                <c:pt idx="1829">
                  <c:v>1829</c:v>
                </c:pt>
                <c:pt idx="1830">
                  <c:v>1830</c:v>
                </c:pt>
                <c:pt idx="1831">
                  <c:v>1831</c:v>
                </c:pt>
                <c:pt idx="1832">
                  <c:v>1832</c:v>
                </c:pt>
                <c:pt idx="1833">
                  <c:v>1833</c:v>
                </c:pt>
                <c:pt idx="1834">
                  <c:v>1834</c:v>
                </c:pt>
                <c:pt idx="1835">
                  <c:v>1835</c:v>
                </c:pt>
                <c:pt idx="1836">
                  <c:v>1836</c:v>
                </c:pt>
                <c:pt idx="1837">
                  <c:v>1837</c:v>
                </c:pt>
                <c:pt idx="1838">
                  <c:v>1838</c:v>
                </c:pt>
                <c:pt idx="1839">
                  <c:v>1839</c:v>
                </c:pt>
                <c:pt idx="1840">
                  <c:v>1840</c:v>
                </c:pt>
                <c:pt idx="1841">
                  <c:v>1841</c:v>
                </c:pt>
                <c:pt idx="1842">
                  <c:v>1842</c:v>
                </c:pt>
                <c:pt idx="1843">
                  <c:v>1843</c:v>
                </c:pt>
                <c:pt idx="1844">
                  <c:v>1844</c:v>
                </c:pt>
                <c:pt idx="1845">
                  <c:v>1845</c:v>
                </c:pt>
                <c:pt idx="1846">
                  <c:v>1846</c:v>
                </c:pt>
                <c:pt idx="1847">
                  <c:v>1847</c:v>
                </c:pt>
                <c:pt idx="1848">
                  <c:v>1848</c:v>
                </c:pt>
                <c:pt idx="1849">
                  <c:v>1849</c:v>
                </c:pt>
                <c:pt idx="1850">
                  <c:v>1850</c:v>
                </c:pt>
                <c:pt idx="1851">
                  <c:v>1851</c:v>
                </c:pt>
                <c:pt idx="1852">
                  <c:v>1852</c:v>
                </c:pt>
                <c:pt idx="1853">
                  <c:v>1853</c:v>
                </c:pt>
                <c:pt idx="1854">
                  <c:v>1854</c:v>
                </c:pt>
                <c:pt idx="1855">
                  <c:v>1855</c:v>
                </c:pt>
                <c:pt idx="1856">
                  <c:v>1856</c:v>
                </c:pt>
                <c:pt idx="1857">
                  <c:v>1857</c:v>
                </c:pt>
                <c:pt idx="1858">
                  <c:v>1858</c:v>
                </c:pt>
                <c:pt idx="1859">
                  <c:v>1859</c:v>
                </c:pt>
                <c:pt idx="1860">
                  <c:v>1860</c:v>
                </c:pt>
                <c:pt idx="1861">
                  <c:v>1861</c:v>
                </c:pt>
                <c:pt idx="1862">
                  <c:v>1862</c:v>
                </c:pt>
                <c:pt idx="1863">
                  <c:v>1863</c:v>
                </c:pt>
                <c:pt idx="1864">
                  <c:v>1864</c:v>
                </c:pt>
                <c:pt idx="1865">
                  <c:v>1865</c:v>
                </c:pt>
                <c:pt idx="1866">
                  <c:v>1866</c:v>
                </c:pt>
                <c:pt idx="1867">
                  <c:v>1867</c:v>
                </c:pt>
                <c:pt idx="1868">
                  <c:v>1868</c:v>
                </c:pt>
                <c:pt idx="1869">
                  <c:v>1869</c:v>
                </c:pt>
                <c:pt idx="1870">
                  <c:v>1870</c:v>
                </c:pt>
                <c:pt idx="1871">
                  <c:v>1871</c:v>
                </c:pt>
                <c:pt idx="1872">
                  <c:v>1872</c:v>
                </c:pt>
                <c:pt idx="1873">
                  <c:v>1873</c:v>
                </c:pt>
                <c:pt idx="1874">
                  <c:v>1874</c:v>
                </c:pt>
                <c:pt idx="1875">
                  <c:v>1875</c:v>
                </c:pt>
                <c:pt idx="1876">
                  <c:v>1876</c:v>
                </c:pt>
                <c:pt idx="1877">
                  <c:v>1877</c:v>
                </c:pt>
                <c:pt idx="1878">
                  <c:v>1878</c:v>
                </c:pt>
                <c:pt idx="1879">
                  <c:v>1879</c:v>
                </c:pt>
                <c:pt idx="1880">
                  <c:v>1880</c:v>
                </c:pt>
                <c:pt idx="1881">
                  <c:v>1881</c:v>
                </c:pt>
                <c:pt idx="1882">
                  <c:v>1882</c:v>
                </c:pt>
                <c:pt idx="1883">
                  <c:v>1883</c:v>
                </c:pt>
                <c:pt idx="1884">
                  <c:v>1884</c:v>
                </c:pt>
                <c:pt idx="1885">
                  <c:v>1885</c:v>
                </c:pt>
                <c:pt idx="1886">
                  <c:v>1886</c:v>
                </c:pt>
                <c:pt idx="1887">
                  <c:v>1887</c:v>
                </c:pt>
                <c:pt idx="1888">
                  <c:v>1888</c:v>
                </c:pt>
                <c:pt idx="1889">
                  <c:v>1889</c:v>
                </c:pt>
                <c:pt idx="1890">
                  <c:v>1890</c:v>
                </c:pt>
                <c:pt idx="1891">
                  <c:v>1891</c:v>
                </c:pt>
                <c:pt idx="1892">
                  <c:v>1892</c:v>
                </c:pt>
                <c:pt idx="1893">
                  <c:v>1893</c:v>
                </c:pt>
                <c:pt idx="1894">
                  <c:v>1894</c:v>
                </c:pt>
                <c:pt idx="1895">
                  <c:v>1895</c:v>
                </c:pt>
                <c:pt idx="1896">
                  <c:v>1896</c:v>
                </c:pt>
                <c:pt idx="1897">
                  <c:v>1897</c:v>
                </c:pt>
                <c:pt idx="1898">
                  <c:v>1898</c:v>
                </c:pt>
                <c:pt idx="1899">
                  <c:v>1899</c:v>
                </c:pt>
                <c:pt idx="1900">
                  <c:v>1900</c:v>
                </c:pt>
                <c:pt idx="1901">
                  <c:v>1901</c:v>
                </c:pt>
                <c:pt idx="1902">
                  <c:v>1902</c:v>
                </c:pt>
                <c:pt idx="1903">
                  <c:v>1903</c:v>
                </c:pt>
                <c:pt idx="1904">
                  <c:v>1904</c:v>
                </c:pt>
                <c:pt idx="1905">
                  <c:v>1905</c:v>
                </c:pt>
                <c:pt idx="1906">
                  <c:v>1906</c:v>
                </c:pt>
                <c:pt idx="1907">
                  <c:v>1907</c:v>
                </c:pt>
                <c:pt idx="1908">
                  <c:v>1908</c:v>
                </c:pt>
                <c:pt idx="1909">
                  <c:v>1909</c:v>
                </c:pt>
                <c:pt idx="1910">
                  <c:v>1910</c:v>
                </c:pt>
                <c:pt idx="1911">
                  <c:v>1911</c:v>
                </c:pt>
                <c:pt idx="1912">
                  <c:v>1912</c:v>
                </c:pt>
                <c:pt idx="1913">
                  <c:v>1913</c:v>
                </c:pt>
                <c:pt idx="1914">
                  <c:v>1914</c:v>
                </c:pt>
                <c:pt idx="1915">
                  <c:v>1915</c:v>
                </c:pt>
                <c:pt idx="1916">
                  <c:v>1916</c:v>
                </c:pt>
                <c:pt idx="1917">
                  <c:v>1917</c:v>
                </c:pt>
                <c:pt idx="1918">
                  <c:v>1918</c:v>
                </c:pt>
                <c:pt idx="1919">
                  <c:v>1919</c:v>
                </c:pt>
                <c:pt idx="1920">
                  <c:v>1920</c:v>
                </c:pt>
                <c:pt idx="1921">
                  <c:v>1921</c:v>
                </c:pt>
                <c:pt idx="1922">
                  <c:v>1922</c:v>
                </c:pt>
                <c:pt idx="1923">
                  <c:v>1923</c:v>
                </c:pt>
                <c:pt idx="1924">
                  <c:v>1924</c:v>
                </c:pt>
                <c:pt idx="1925">
                  <c:v>1925</c:v>
                </c:pt>
                <c:pt idx="1926">
                  <c:v>1926</c:v>
                </c:pt>
                <c:pt idx="1927">
                  <c:v>1927</c:v>
                </c:pt>
                <c:pt idx="1928">
                  <c:v>1928</c:v>
                </c:pt>
                <c:pt idx="1929">
                  <c:v>1929</c:v>
                </c:pt>
                <c:pt idx="1930">
                  <c:v>1930</c:v>
                </c:pt>
                <c:pt idx="1931">
                  <c:v>1931</c:v>
                </c:pt>
                <c:pt idx="1932">
                  <c:v>1932</c:v>
                </c:pt>
                <c:pt idx="1933">
                  <c:v>1933</c:v>
                </c:pt>
                <c:pt idx="1934">
                  <c:v>1934</c:v>
                </c:pt>
                <c:pt idx="1935">
                  <c:v>1935</c:v>
                </c:pt>
                <c:pt idx="1936">
                  <c:v>1936</c:v>
                </c:pt>
                <c:pt idx="1937">
                  <c:v>1937</c:v>
                </c:pt>
                <c:pt idx="1938">
                  <c:v>1938</c:v>
                </c:pt>
                <c:pt idx="1939">
                  <c:v>1939</c:v>
                </c:pt>
                <c:pt idx="1940">
                  <c:v>1940</c:v>
                </c:pt>
                <c:pt idx="1941">
                  <c:v>1941</c:v>
                </c:pt>
                <c:pt idx="1942">
                  <c:v>1942</c:v>
                </c:pt>
                <c:pt idx="1943">
                  <c:v>1943</c:v>
                </c:pt>
                <c:pt idx="1944">
                  <c:v>1944</c:v>
                </c:pt>
                <c:pt idx="1945">
                  <c:v>1945</c:v>
                </c:pt>
                <c:pt idx="1946">
                  <c:v>1946</c:v>
                </c:pt>
                <c:pt idx="1947">
                  <c:v>1947</c:v>
                </c:pt>
                <c:pt idx="1948">
                  <c:v>1948</c:v>
                </c:pt>
                <c:pt idx="1949">
                  <c:v>1949</c:v>
                </c:pt>
                <c:pt idx="1950">
                  <c:v>1950</c:v>
                </c:pt>
                <c:pt idx="1951">
                  <c:v>1951</c:v>
                </c:pt>
                <c:pt idx="1952">
                  <c:v>1952</c:v>
                </c:pt>
                <c:pt idx="1953">
                  <c:v>1953</c:v>
                </c:pt>
                <c:pt idx="1954">
                  <c:v>1954</c:v>
                </c:pt>
                <c:pt idx="1955">
                  <c:v>1955</c:v>
                </c:pt>
                <c:pt idx="1956">
                  <c:v>1956</c:v>
                </c:pt>
                <c:pt idx="1957">
                  <c:v>1957</c:v>
                </c:pt>
                <c:pt idx="1958">
                  <c:v>1958</c:v>
                </c:pt>
                <c:pt idx="1959">
                  <c:v>1959</c:v>
                </c:pt>
                <c:pt idx="1960">
                  <c:v>1960</c:v>
                </c:pt>
                <c:pt idx="1961">
                  <c:v>1961</c:v>
                </c:pt>
                <c:pt idx="1962">
                  <c:v>1962</c:v>
                </c:pt>
                <c:pt idx="1963">
                  <c:v>1963</c:v>
                </c:pt>
                <c:pt idx="1964">
                  <c:v>1964</c:v>
                </c:pt>
                <c:pt idx="1965">
                  <c:v>1965</c:v>
                </c:pt>
                <c:pt idx="1966">
                  <c:v>1966</c:v>
                </c:pt>
                <c:pt idx="1967">
                  <c:v>1967</c:v>
                </c:pt>
                <c:pt idx="1968">
                  <c:v>1968</c:v>
                </c:pt>
                <c:pt idx="1969">
                  <c:v>1969</c:v>
                </c:pt>
                <c:pt idx="1970">
                  <c:v>1970</c:v>
                </c:pt>
                <c:pt idx="1971">
                  <c:v>1971</c:v>
                </c:pt>
                <c:pt idx="1972">
                  <c:v>1972</c:v>
                </c:pt>
                <c:pt idx="1973">
                  <c:v>1973</c:v>
                </c:pt>
                <c:pt idx="1974">
                  <c:v>1974</c:v>
                </c:pt>
                <c:pt idx="1975">
                  <c:v>1975</c:v>
                </c:pt>
                <c:pt idx="1976">
                  <c:v>1976</c:v>
                </c:pt>
                <c:pt idx="1977">
                  <c:v>1977</c:v>
                </c:pt>
                <c:pt idx="1978">
                  <c:v>1978</c:v>
                </c:pt>
                <c:pt idx="1979">
                  <c:v>1979</c:v>
                </c:pt>
                <c:pt idx="1980">
                  <c:v>1980</c:v>
                </c:pt>
                <c:pt idx="1981">
                  <c:v>1981</c:v>
                </c:pt>
                <c:pt idx="1982">
                  <c:v>1982</c:v>
                </c:pt>
                <c:pt idx="1983">
                  <c:v>1983</c:v>
                </c:pt>
                <c:pt idx="1984">
                  <c:v>1984</c:v>
                </c:pt>
                <c:pt idx="1985">
                  <c:v>1985</c:v>
                </c:pt>
                <c:pt idx="1986">
                  <c:v>1986</c:v>
                </c:pt>
                <c:pt idx="1987">
                  <c:v>1987</c:v>
                </c:pt>
                <c:pt idx="1988">
                  <c:v>1988</c:v>
                </c:pt>
                <c:pt idx="1989">
                  <c:v>1989</c:v>
                </c:pt>
                <c:pt idx="1990">
                  <c:v>1990</c:v>
                </c:pt>
                <c:pt idx="1991">
                  <c:v>1991</c:v>
                </c:pt>
                <c:pt idx="1992">
                  <c:v>1992</c:v>
                </c:pt>
                <c:pt idx="1993">
                  <c:v>1993</c:v>
                </c:pt>
                <c:pt idx="1994">
                  <c:v>1994</c:v>
                </c:pt>
                <c:pt idx="1995">
                  <c:v>1995</c:v>
                </c:pt>
                <c:pt idx="1996">
                  <c:v>1996</c:v>
                </c:pt>
                <c:pt idx="1997">
                  <c:v>1997</c:v>
                </c:pt>
                <c:pt idx="1998">
                  <c:v>1998</c:v>
                </c:pt>
                <c:pt idx="1999">
                  <c:v>1999</c:v>
                </c:pt>
                <c:pt idx="2000">
                  <c:v>2000</c:v>
                </c:pt>
                <c:pt idx="2001">
                  <c:v>2001</c:v>
                </c:pt>
                <c:pt idx="2002">
                  <c:v>2002</c:v>
                </c:pt>
                <c:pt idx="2003">
                  <c:v>2003</c:v>
                </c:pt>
                <c:pt idx="2004">
                  <c:v>2004</c:v>
                </c:pt>
                <c:pt idx="2005">
                  <c:v>2005</c:v>
                </c:pt>
                <c:pt idx="2006">
                  <c:v>2006</c:v>
                </c:pt>
                <c:pt idx="2007">
                  <c:v>2007</c:v>
                </c:pt>
                <c:pt idx="2008">
                  <c:v>2008</c:v>
                </c:pt>
                <c:pt idx="2009">
                  <c:v>2009</c:v>
                </c:pt>
                <c:pt idx="2010">
                  <c:v>2010</c:v>
                </c:pt>
                <c:pt idx="2011">
                  <c:v>2011</c:v>
                </c:pt>
                <c:pt idx="2012">
                  <c:v>2012</c:v>
                </c:pt>
                <c:pt idx="2013">
                  <c:v>2013</c:v>
                </c:pt>
                <c:pt idx="2014">
                  <c:v>2014</c:v>
                </c:pt>
                <c:pt idx="2015">
                  <c:v>2015</c:v>
                </c:pt>
                <c:pt idx="2016">
                  <c:v>2016</c:v>
                </c:pt>
                <c:pt idx="2017">
                  <c:v>2017</c:v>
                </c:pt>
                <c:pt idx="2018">
                  <c:v>2018</c:v>
                </c:pt>
                <c:pt idx="2019">
                  <c:v>2019</c:v>
                </c:pt>
                <c:pt idx="2020">
                  <c:v>2020</c:v>
                </c:pt>
                <c:pt idx="2021">
                  <c:v>2021</c:v>
                </c:pt>
                <c:pt idx="2022">
                  <c:v>2022</c:v>
                </c:pt>
                <c:pt idx="2023">
                  <c:v>2023</c:v>
                </c:pt>
                <c:pt idx="2024">
                  <c:v>2024</c:v>
                </c:pt>
                <c:pt idx="2025">
                  <c:v>2025</c:v>
                </c:pt>
                <c:pt idx="2026">
                  <c:v>2026</c:v>
                </c:pt>
                <c:pt idx="2027">
                  <c:v>2027</c:v>
                </c:pt>
                <c:pt idx="2028">
                  <c:v>2028</c:v>
                </c:pt>
                <c:pt idx="2029">
                  <c:v>2029</c:v>
                </c:pt>
                <c:pt idx="2030">
                  <c:v>2030</c:v>
                </c:pt>
                <c:pt idx="2031">
                  <c:v>2031</c:v>
                </c:pt>
                <c:pt idx="2032">
                  <c:v>2032</c:v>
                </c:pt>
                <c:pt idx="2033">
                  <c:v>2033</c:v>
                </c:pt>
                <c:pt idx="2034">
                  <c:v>2034</c:v>
                </c:pt>
                <c:pt idx="2035">
                  <c:v>2035</c:v>
                </c:pt>
                <c:pt idx="2036">
                  <c:v>2036</c:v>
                </c:pt>
                <c:pt idx="2037">
                  <c:v>2037</c:v>
                </c:pt>
                <c:pt idx="2038">
                  <c:v>2038</c:v>
                </c:pt>
                <c:pt idx="2039">
                  <c:v>2039</c:v>
                </c:pt>
                <c:pt idx="2040">
                  <c:v>2040</c:v>
                </c:pt>
                <c:pt idx="2041">
                  <c:v>2041</c:v>
                </c:pt>
                <c:pt idx="2042">
                  <c:v>2042</c:v>
                </c:pt>
                <c:pt idx="2043">
                  <c:v>2043</c:v>
                </c:pt>
                <c:pt idx="2044">
                  <c:v>2044</c:v>
                </c:pt>
                <c:pt idx="2045">
                  <c:v>2045</c:v>
                </c:pt>
                <c:pt idx="2046">
                  <c:v>2046</c:v>
                </c:pt>
                <c:pt idx="2047">
                  <c:v>2047</c:v>
                </c:pt>
                <c:pt idx="2048">
                  <c:v>2048</c:v>
                </c:pt>
                <c:pt idx="2049">
                  <c:v>2049</c:v>
                </c:pt>
                <c:pt idx="2050">
                  <c:v>2050</c:v>
                </c:pt>
                <c:pt idx="2051">
                  <c:v>2051</c:v>
                </c:pt>
                <c:pt idx="2052">
                  <c:v>2052</c:v>
                </c:pt>
                <c:pt idx="2053">
                  <c:v>2053</c:v>
                </c:pt>
                <c:pt idx="2054">
                  <c:v>2054</c:v>
                </c:pt>
                <c:pt idx="2055">
                  <c:v>2055</c:v>
                </c:pt>
                <c:pt idx="2056">
                  <c:v>2056</c:v>
                </c:pt>
                <c:pt idx="2057">
                  <c:v>2057</c:v>
                </c:pt>
                <c:pt idx="2058">
                  <c:v>2058</c:v>
                </c:pt>
                <c:pt idx="2059">
                  <c:v>2059</c:v>
                </c:pt>
                <c:pt idx="2060">
                  <c:v>2060</c:v>
                </c:pt>
                <c:pt idx="2061">
                  <c:v>2061</c:v>
                </c:pt>
                <c:pt idx="2062">
                  <c:v>2062</c:v>
                </c:pt>
                <c:pt idx="2063">
                  <c:v>2063</c:v>
                </c:pt>
                <c:pt idx="2064">
                  <c:v>2064</c:v>
                </c:pt>
                <c:pt idx="2065">
                  <c:v>2065</c:v>
                </c:pt>
                <c:pt idx="2066">
                  <c:v>2066</c:v>
                </c:pt>
                <c:pt idx="2067">
                  <c:v>2067</c:v>
                </c:pt>
                <c:pt idx="2068">
                  <c:v>2068</c:v>
                </c:pt>
                <c:pt idx="2069">
                  <c:v>2069</c:v>
                </c:pt>
                <c:pt idx="2070">
                  <c:v>2070</c:v>
                </c:pt>
                <c:pt idx="2071">
                  <c:v>2071</c:v>
                </c:pt>
                <c:pt idx="2072">
                  <c:v>2072</c:v>
                </c:pt>
                <c:pt idx="2073">
                  <c:v>2073</c:v>
                </c:pt>
                <c:pt idx="2074">
                  <c:v>2074</c:v>
                </c:pt>
                <c:pt idx="2075">
                  <c:v>2075</c:v>
                </c:pt>
                <c:pt idx="2076">
                  <c:v>2076</c:v>
                </c:pt>
                <c:pt idx="2077">
                  <c:v>2077</c:v>
                </c:pt>
                <c:pt idx="2078">
                  <c:v>2078</c:v>
                </c:pt>
                <c:pt idx="2079">
                  <c:v>2079</c:v>
                </c:pt>
                <c:pt idx="2080">
                  <c:v>2080</c:v>
                </c:pt>
                <c:pt idx="2081">
                  <c:v>2081</c:v>
                </c:pt>
                <c:pt idx="2082">
                  <c:v>2082</c:v>
                </c:pt>
                <c:pt idx="2083">
                  <c:v>2083</c:v>
                </c:pt>
                <c:pt idx="2084">
                  <c:v>2084</c:v>
                </c:pt>
                <c:pt idx="2085">
                  <c:v>2085</c:v>
                </c:pt>
                <c:pt idx="2086">
                  <c:v>2086</c:v>
                </c:pt>
                <c:pt idx="2087">
                  <c:v>2087</c:v>
                </c:pt>
                <c:pt idx="2088">
                  <c:v>2088</c:v>
                </c:pt>
                <c:pt idx="2089">
                  <c:v>2089</c:v>
                </c:pt>
                <c:pt idx="2090">
                  <c:v>2090</c:v>
                </c:pt>
                <c:pt idx="2091">
                  <c:v>2091</c:v>
                </c:pt>
                <c:pt idx="2092">
                  <c:v>2092</c:v>
                </c:pt>
                <c:pt idx="2093">
                  <c:v>2093</c:v>
                </c:pt>
                <c:pt idx="2094">
                  <c:v>2094</c:v>
                </c:pt>
                <c:pt idx="2095">
                  <c:v>2095</c:v>
                </c:pt>
                <c:pt idx="2096">
                  <c:v>2096</c:v>
                </c:pt>
                <c:pt idx="2097">
                  <c:v>2097</c:v>
                </c:pt>
                <c:pt idx="2098">
                  <c:v>2098</c:v>
                </c:pt>
                <c:pt idx="2099">
                  <c:v>2099</c:v>
                </c:pt>
                <c:pt idx="2100">
                  <c:v>2100</c:v>
                </c:pt>
                <c:pt idx="2101">
                  <c:v>2101</c:v>
                </c:pt>
                <c:pt idx="2102">
                  <c:v>2102</c:v>
                </c:pt>
                <c:pt idx="2103">
                  <c:v>2103</c:v>
                </c:pt>
                <c:pt idx="2104">
                  <c:v>2104</c:v>
                </c:pt>
                <c:pt idx="2105">
                  <c:v>2105</c:v>
                </c:pt>
                <c:pt idx="2106">
                  <c:v>2106</c:v>
                </c:pt>
                <c:pt idx="2107">
                  <c:v>2107</c:v>
                </c:pt>
                <c:pt idx="2108">
                  <c:v>2108</c:v>
                </c:pt>
                <c:pt idx="2109">
                  <c:v>2109</c:v>
                </c:pt>
                <c:pt idx="2110">
                  <c:v>2110</c:v>
                </c:pt>
                <c:pt idx="2111">
                  <c:v>2111</c:v>
                </c:pt>
                <c:pt idx="2112">
                  <c:v>2112</c:v>
                </c:pt>
                <c:pt idx="2113">
                  <c:v>2113</c:v>
                </c:pt>
                <c:pt idx="2114">
                  <c:v>2114</c:v>
                </c:pt>
                <c:pt idx="2115">
                  <c:v>2115</c:v>
                </c:pt>
                <c:pt idx="2116">
                  <c:v>2116</c:v>
                </c:pt>
                <c:pt idx="2117">
                  <c:v>2117</c:v>
                </c:pt>
                <c:pt idx="2118">
                  <c:v>2118</c:v>
                </c:pt>
                <c:pt idx="2119">
                  <c:v>2119</c:v>
                </c:pt>
                <c:pt idx="2120">
                  <c:v>2120</c:v>
                </c:pt>
                <c:pt idx="2121">
                  <c:v>2121</c:v>
                </c:pt>
                <c:pt idx="2122">
                  <c:v>2122</c:v>
                </c:pt>
                <c:pt idx="2123">
                  <c:v>2123</c:v>
                </c:pt>
                <c:pt idx="2124">
                  <c:v>2124</c:v>
                </c:pt>
                <c:pt idx="2125">
                  <c:v>2125</c:v>
                </c:pt>
                <c:pt idx="2126">
                  <c:v>2126</c:v>
                </c:pt>
                <c:pt idx="2127">
                  <c:v>2127</c:v>
                </c:pt>
                <c:pt idx="2128">
                  <c:v>2128</c:v>
                </c:pt>
                <c:pt idx="2129">
                  <c:v>2129</c:v>
                </c:pt>
                <c:pt idx="2130">
                  <c:v>2130</c:v>
                </c:pt>
                <c:pt idx="2131">
                  <c:v>2131</c:v>
                </c:pt>
                <c:pt idx="2132">
                  <c:v>2132</c:v>
                </c:pt>
                <c:pt idx="2133">
                  <c:v>2133</c:v>
                </c:pt>
                <c:pt idx="2134">
                  <c:v>2134</c:v>
                </c:pt>
                <c:pt idx="2135">
                  <c:v>2135</c:v>
                </c:pt>
                <c:pt idx="2136">
                  <c:v>2136</c:v>
                </c:pt>
                <c:pt idx="2137">
                  <c:v>2137</c:v>
                </c:pt>
                <c:pt idx="2138">
                  <c:v>2138</c:v>
                </c:pt>
                <c:pt idx="2139">
                  <c:v>2139</c:v>
                </c:pt>
                <c:pt idx="2140">
                  <c:v>2140</c:v>
                </c:pt>
                <c:pt idx="2141">
                  <c:v>2141</c:v>
                </c:pt>
                <c:pt idx="2142">
                  <c:v>2142</c:v>
                </c:pt>
                <c:pt idx="2143">
                  <c:v>2143</c:v>
                </c:pt>
                <c:pt idx="2144">
                  <c:v>2144</c:v>
                </c:pt>
                <c:pt idx="2145">
                  <c:v>2145</c:v>
                </c:pt>
                <c:pt idx="2146">
                  <c:v>2146</c:v>
                </c:pt>
                <c:pt idx="2147">
                  <c:v>2147</c:v>
                </c:pt>
                <c:pt idx="2148">
                  <c:v>2148</c:v>
                </c:pt>
                <c:pt idx="2149">
                  <c:v>2149</c:v>
                </c:pt>
                <c:pt idx="2150">
                  <c:v>2150</c:v>
                </c:pt>
                <c:pt idx="2151">
                  <c:v>2151</c:v>
                </c:pt>
                <c:pt idx="2152">
                  <c:v>2152</c:v>
                </c:pt>
                <c:pt idx="2153">
                  <c:v>2153</c:v>
                </c:pt>
                <c:pt idx="2154">
                  <c:v>2154</c:v>
                </c:pt>
                <c:pt idx="2155">
                  <c:v>2155</c:v>
                </c:pt>
                <c:pt idx="2156">
                  <c:v>2156</c:v>
                </c:pt>
                <c:pt idx="2157">
                  <c:v>2157</c:v>
                </c:pt>
                <c:pt idx="2158">
                  <c:v>2158</c:v>
                </c:pt>
                <c:pt idx="2159">
                  <c:v>2159</c:v>
                </c:pt>
                <c:pt idx="2160">
                  <c:v>2160</c:v>
                </c:pt>
                <c:pt idx="2161">
                  <c:v>2161</c:v>
                </c:pt>
                <c:pt idx="2162">
                  <c:v>2162</c:v>
                </c:pt>
                <c:pt idx="2163">
                  <c:v>2163</c:v>
                </c:pt>
                <c:pt idx="2164">
                  <c:v>2164</c:v>
                </c:pt>
                <c:pt idx="2165">
                  <c:v>2165</c:v>
                </c:pt>
                <c:pt idx="2166">
                  <c:v>2166</c:v>
                </c:pt>
                <c:pt idx="2167">
                  <c:v>2167</c:v>
                </c:pt>
                <c:pt idx="2168">
                  <c:v>2168</c:v>
                </c:pt>
                <c:pt idx="2169">
                  <c:v>2169</c:v>
                </c:pt>
                <c:pt idx="2170">
                  <c:v>2170</c:v>
                </c:pt>
                <c:pt idx="2171">
                  <c:v>2171</c:v>
                </c:pt>
                <c:pt idx="2172">
                  <c:v>2172</c:v>
                </c:pt>
                <c:pt idx="2173">
                  <c:v>2173</c:v>
                </c:pt>
                <c:pt idx="2174">
                  <c:v>2174</c:v>
                </c:pt>
                <c:pt idx="2175">
                  <c:v>2175</c:v>
                </c:pt>
                <c:pt idx="2176">
                  <c:v>2176</c:v>
                </c:pt>
                <c:pt idx="2177">
                  <c:v>2177</c:v>
                </c:pt>
                <c:pt idx="2178">
                  <c:v>2178</c:v>
                </c:pt>
                <c:pt idx="2179">
                  <c:v>2179</c:v>
                </c:pt>
                <c:pt idx="2180">
                  <c:v>2180</c:v>
                </c:pt>
                <c:pt idx="2181">
                  <c:v>2181</c:v>
                </c:pt>
                <c:pt idx="2182">
                  <c:v>2182</c:v>
                </c:pt>
                <c:pt idx="2183">
                  <c:v>2183</c:v>
                </c:pt>
                <c:pt idx="2184">
                  <c:v>2184</c:v>
                </c:pt>
                <c:pt idx="2185">
                  <c:v>2185</c:v>
                </c:pt>
                <c:pt idx="2186">
                  <c:v>2186</c:v>
                </c:pt>
                <c:pt idx="2187">
                  <c:v>2187</c:v>
                </c:pt>
                <c:pt idx="2188">
                  <c:v>2188</c:v>
                </c:pt>
                <c:pt idx="2189">
                  <c:v>2189</c:v>
                </c:pt>
                <c:pt idx="2190">
                  <c:v>2190</c:v>
                </c:pt>
                <c:pt idx="2191">
                  <c:v>2191</c:v>
                </c:pt>
                <c:pt idx="2192">
                  <c:v>2192</c:v>
                </c:pt>
                <c:pt idx="2193">
                  <c:v>2193</c:v>
                </c:pt>
                <c:pt idx="2194">
                  <c:v>2194</c:v>
                </c:pt>
                <c:pt idx="2195">
                  <c:v>2195</c:v>
                </c:pt>
                <c:pt idx="2196">
                  <c:v>2196</c:v>
                </c:pt>
                <c:pt idx="2197">
                  <c:v>2197</c:v>
                </c:pt>
                <c:pt idx="2198">
                  <c:v>2198</c:v>
                </c:pt>
                <c:pt idx="2199">
                  <c:v>2199</c:v>
                </c:pt>
                <c:pt idx="2200">
                  <c:v>2200</c:v>
                </c:pt>
                <c:pt idx="2201">
                  <c:v>2201</c:v>
                </c:pt>
                <c:pt idx="2202">
                  <c:v>2202</c:v>
                </c:pt>
                <c:pt idx="2203">
                  <c:v>2203</c:v>
                </c:pt>
                <c:pt idx="2204">
                  <c:v>2204</c:v>
                </c:pt>
                <c:pt idx="2205">
                  <c:v>2205</c:v>
                </c:pt>
                <c:pt idx="2206">
                  <c:v>2206</c:v>
                </c:pt>
                <c:pt idx="2207">
                  <c:v>2207</c:v>
                </c:pt>
                <c:pt idx="2208">
                  <c:v>2208</c:v>
                </c:pt>
                <c:pt idx="2209">
                  <c:v>2209</c:v>
                </c:pt>
                <c:pt idx="2210">
                  <c:v>2210</c:v>
                </c:pt>
                <c:pt idx="2211">
                  <c:v>2211</c:v>
                </c:pt>
                <c:pt idx="2212">
                  <c:v>2212</c:v>
                </c:pt>
                <c:pt idx="2213">
                  <c:v>2213</c:v>
                </c:pt>
                <c:pt idx="2214">
                  <c:v>2214</c:v>
                </c:pt>
                <c:pt idx="2215">
                  <c:v>2215</c:v>
                </c:pt>
                <c:pt idx="2216">
                  <c:v>2216</c:v>
                </c:pt>
                <c:pt idx="2217">
                  <c:v>2217</c:v>
                </c:pt>
                <c:pt idx="2218">
                  <c:v>2218</c:v>
                </c:pt>
                <c:pt idx="2219">
                  <c:v>2219</c:v>
                </c:pt>
                <c:pt idx="2220">
                  <c:v>2220</c:v>
                </c:pt>
                <c:pt idx="2221">
                  <c:v>2221</c:v>
                </c:pt>
                <c:pt idx="2222">
                  <c:v>2222</c:v>
                </c:pt>
                <c:pt idx="2223">
                  <c:v>2223</c:v>
                </c:pt>
                <c:pt idx="2224">
                  <c:v>2224</c:v>
                </c:pt>
                <c:pt idx="2225">
                  <c:v>2225</c:v>
                </c:pt>
                <c:pt idx="2226">
                  <c:v>2226</c:v>
                </c:pt>
                <c:pt idx="2227">
                  <c:v>2227</c:v>
                </c:pt>
                <c:pt idx="2228">
                  <c:v>2228</c:v>
                </c:pt>
                <c:pt idx="2229">
                  <c:v>2229</c:v>
                </c:pt>
                <c:pt idx="2230">
                  <c:v>2230</c:v>
                </c:pt>
                <c:pt idx="2231">
                  <c:v>2231</c:v>
                </c:pt>
                <c:pt idx="2232">
                  <c:v>2232</c:v>
                </c:pt>
                <c:pt idx="2233">
                  <c:v>2233</c:v>
                </c:pt>
                <c:pt idx="2234">
                  <c:v>2234</c:v>
                </c:pt>
                <c:pt idx="2235">
                  <c:v>2235</c:v>
                </c:pt>
                <c:pt idx="2236">
                  <c:v>2236</c:v>
                </c:pt>
                <c:pt idx="2237">
                  <c:v>2237</c:v>
                </c:pt>
                <c:pt idx="2238">
                  <c:v>2238</c:v>
                </c:pt>
                <c:pt idx="2239">
                  <c:v>2239</c:v>
                </c:pt>
                <c:pt idx="2240">
                  <c:v>2240</c:v>
                </c:pt>
                <c:pt idx="2241">
                  <c:v>2241</c:v>
                </c:pt>
                <c:pt idx="2242">
                  <c:v>2242</c:v>
                </c:pt>
                <c:pt idx="2243">
                  <c:v>2243</c:v>
                </c:pt>
                <c:pt idx="2244">
                  <c:v>2244</c:v>
                </c:pt>
                <c:pt idx="2245">
                  <c:v>2245</c:v>
                </c:pt>
                <c:pt idx="2246">
                  <c:v>2246</c:v>
                </c:pt>
                <c:pt idx="2247">
                  <c:v>2247</c:v>
                </c:pt>
                <c:pt idx="2248">
                  <c:v>2248</c:v>
                </c:pt>
                <c:pt idx="2249">
                  <c:v>2249</c:v>
                </c:pt>
                <c:pt idx="2250">
                  <c:v>2250</c:v>
                </c:pt>
                <c:pt idx="2251">
                  <c:v>2251</c:v>
                </c:pt>
                <c:pt idx="2252">
                  <c:v>2252</c:v>
                </c:pt>
                <c:pt idx="2253">
                  <c:v>2253</c:v>
                </c:pt>
                <c:pt idx="2254">
                  <c:v>2254</c:v>
                </c:pt>
                <c:pt idx="2255">
                  <c:v>2255</c:v>
                </c:pt>
                <c:pt idx="2256">
                  <c:v>2256</c:v>
                </c:pt>
                <c:pt idx="2257">
                  <c:v>2257</c:v>
                </c:pt>
                <c:pt idx="2258">
                  <c:v>2258</c:v>
                </c:pt>
                <c:pt idx="2259">
                  <c:v>2259</c:v>
                </c:pt>
                <c:pt idx="2260">
                  <c:v>2260</c:v>
                </c:pt>
                <c:pt idx="2261">
                  <c:v>2261</c:v>
                </c:pt>
                <c:pt idx="2262">
                  <c:v>2262</c:v>
                </c:pt>
                <c:pt idx="2263">
                  <c:v>2263</c:v>
                </c:pt>
                <c:pt idx="2264">
                  <c:v>2264</c:v>
                </c:pt>
                <c:pt idx="2265">
                  <c:v>2265</c:v>
                </c:pt>
                <c:pt idx="2266">
                  <c:v>2266</c:v>
                </c:pt>
                <c:pt idx="2267">
                  <c:v>2267</c:v>
                </c:pt>
                <c:pt idx="2268">
                  <c:v>2268</c:v>
                </c:pt>
                <c:pt idx="2269">
                  <c:v>2269</c:v>
                </c:pt>
                <c:pt idx="2270">
                  <c:v>2270</c:v>
                </c:pt>
                <c:pt idx="2271">
                  <c:v>2271</c:v>
                </c:pt>
                <c:pt idx="2272">
                  <c:v>2272</c:v>
                </c:pt>
                <c:pt idx="2273">
                  <c:v>2273</c:v>
                </c:pt>
                <c:pt idx="2274">
                  <c:v>2274</c:v>
                </c:pt>
                <c:pt idx="2275">
                  <c:v>2275</c:v>
                </c:pt>
                <c:pt idx="2276">
                  <c:v>2276</c:v>
                </c:pt>
                <c:pt idx="2277">
                  <c:v>2277</c:v>
                </c:pt>
                <c:pt idx="2278">
                  <c:v>2278</c:v>
                </c:pt>
                <c:pt idx="2279">
                  <c:v>2279</c:v>
                </c:pt>
                <c:pt idx="2280">
                  <c:v>2280</c:v>
                </c:pt>
                <c:pt idx="2281">
                  <c:v>2281</c:v>
                </c:pt>
                <c:pt idx="2282">
                  <c:v>2282</c:v>
                </c:pt>
                <c:pt idx="2283">
                  <c:v>2283</c:v>
                </c:pt>
                <c:pt idx="2284">
                  <c:v>2284</c:v>
                </c:pt>
                <c:pt idx="2285">
                  <c:v>2285</c:v>
                </c:pt>
                <c:pt idx="2286">
                  <c:v>2286</c:v>
                </c:pt>
                <c:pt idx="2287">
                  <c:v>2287</c:v>
                </c:pt>
                <c:pt idx="2288">
                  <c:v>2288</c:v>
                </c:pt>
                <c:pt idx="2289">
                  <c:v>2289</c:v>
                </c:pt>
                <c:pt idx="2290">
                  <c:v>2290</c:v>
                </c:pt>
                <c:pt idx="2291">
                  <c:v>2291</c:v>
                </c:pt>
                <c:pt idx="2292">
                  <c:v>2292</c:v>
                </c:pt>
                <c:pt idx="2293">
                  <c:v>2293</c:v>
                </c:pt>
                <c:pt idx="2294">
                  <c:v>2294</c:v>
                </c:pt>
                <c:pt idx="2295">
                  <c:v>2295</c:v>
                </c:pt>
                <c:pt idx="2296">
                  <c:v>2296</c:v>
                </c:pt>
                <c:pt idx="2297">
                  <c:v>2297</c:v>
                </c:pt>
                <c:pt idx="2298">
                  <c:v>2298</c:v>
                </c:pt>
                <c:pt idx="2299">
                  <c:v>2299</c:v>
                </c:pt>
                <c:pt idx="2300">
                  <c:v>2300</c:v>
                </c:pt>
                <c:pt idx="2301">
                  <c:v>2301</c:v>
                </c:pt>
                <c:pt idx="2302">
                  <c:v>2302</c:v>
                </c:pt>
                <c:pt idx="2303">
                  <c:v>2303</c:v>
                </c:pt>
                <c:pt idx="2304">
                  <c:v>2304</c:v>
                </c:pt>
                <c:pt idx="2305">
                  <c:v>2305</c:v>
                </c:pt>
                <c:pt idx="2306">
                  <c:v>2306</c:v>
                </c:pt>
                <c:pt idx="2307">
                  <c:v>2307</c:v>
                </c:pt>
                <c:pt idx="2308">
                  <c:v>2308</c:v>
                </c:pt>
                <c:pt idx="2309">
                  <c:v>2309</c:v>
                </c:pt>
                <c:pt idx="2310">
                  <c:v>2310</c:v>
                </c:pt>
                <c:pt idx="2311">
                  <c:v>2311</c:v>
                </c:pt>
                <c:pt idx="2312">
                  <c:v>2312</c:v>
                </c:pt>
                <c:pt idx="2313">
                  <c:v>2313</c:v>
                </c:pt>
                <c:pt idx="2314">
                  <c:v>2314</c:v>
                </c:pt>
                <c:pt idx="2315">
                  <c:v>2315</c:v>
                </c:pt>
                <c:pt idx="2316">
                  <c:v>2316</c:v>
                </c:pt>
                <c:pt idx="2317">
                  <c:v>2317</c:v>
                </c:pt>
                <c:pt idx="2318">
                  <c:v>2318</c:v>
                </c:pt>
                <c:pt idx="2319">
                  <c:v>2319</c:v>
                </c:pt>
                <c:pt idx="2320">
                  <c:v>2320</c:v>
                </c:pt>
                <c:pt idx="2321">
                  <c:v>2321</c:v>
                </c:pt>
                <c:pt idx="2322">
                  <c:v>2322</c:v>
                </c:pt>
                <c:pt idx="2323">
                  <c:v>2323</c:v>
                </c:pt>
                <c:pt idx="2324">
                  <c:v>2324</c:v>
                </c:pt>
                <c:pt idx="2325">
                  <c:v>2325</c:v>
                </c:pt>
                <c:pt idx="2326">
                  <c:v>2326</c:v>
                </c:pt>
                <c:pt idx="2327">
                  <c:v>2327</c:v>
                </c:pt>
                <c:pt idx="2328">
                  <c:v>2328</c:v>
                </c:pt>
                <c:pt idx="2329">
                  <c:v>2329</c:v>
                </c:pt>
                <c:pt idx="2330">
                  <c:v>2330</c:v>
                </c:pt>
                <c:pt idx="2331">
                  <c:v>2331</c:v>
                </c:pt>
                <c:pt idx="2332">
                  <c:v>2332</c:v>
                </c:pt>
                <c:pt idx="2333">
                  <c:v>2333</c:v>
                </c:pt>
                <c:pt idx="2334">
                  <c:v>2334</c:v>
                </c:pt>
                <c:pt idx="2335">
                  <c:v>2335</c:v>
                </c:pt>
                <c:pt idx="2336">
                  <c:v>2336</c:v>
                </c:pt>
                <c:pt idx="2337">
                  <c:v>2337</c:v>
                </c:pt>
                <c:pt idx="2338">
                  <c:v>2338</c:v>
                </c:pt>
                <c:pt idx="2339">
                  <c:v>2339</c:v>
                </c:pt>
                <c:pt idx="2340">
                  <c:v>2340</c:v>
                </c:pt>
                <c:pt idx="2341">
                  <c:v>2341</c:v>
                </c:pt>
                <c:pt idx="2342">
                  <c:v>2342</c:v>
                </c:pt>
                <c:pt idx="2343">
                  <c:v>2343</c:v>
                </c:pt>
                <c:pt idx="2344">
                  <c:v>2344</c:v>
                </c:pt>
                <c:pt idx="2345">
                  <c:v>2345</c:v>
                </c:pt>
                <c:pt idx="2346">
                  <c:v>2346</c:v>
                </c:pt>
                <c:pt idx="2347">
                  <c:v>2347</c:v>
                </c:pt>
                <c:pt idx="2348">
                  <c:v>2348</c:v>
                </c:pt>
                <c:pt idx="2349">
                  <c:v>2349</c:v>
                </c:pt>
                <c:pt idx="2350">
                  <c:v>2350</c:v>
                </c:pt>
                <c:pt idx="2351">
                  <c:v>2351</c:v>
                </c:pt>
                <c:pt idx="2352">
                  <c:v>2352</c:v>
                </c:pt>
                <c:pt idx="2353">
                  <c:v>2353</c:v>
                </c:pt>
                <c:pt idx="2354">
                  <c:v>2354</c:v>
                </c:pt>
                <c:pt idx="2355">
                  <c:v>2355</c:v>
                </c:pt>
                <c:pt idx="2356">
                  <c:v>2356</c:v>
                </c:pt>
                <c:pt idx="2357">
                  <c:v>2357</c:v>
                </c:pt>
                <c:pt idx="2358">
                  <c:v>2358</c:v>
                </c:pt>
                <c:pt idx="2359">
                  <c:v>2359</c:v>
                </c:pt>
                <c:pt idx="2360">
                  <c:v>2360</c:v>
                </c:pt>
                <c:pt idx="2361">
                  <c:v>2361</c:v>
                </c:pt>
                <c:pt idx="2362">
                  <c:v>2362</c:v>
                </c:pt>
                <c:pt idx="2363">
                  <c:v>2363</c:v>
                </c:pt>
                <c:pt idx="2364">
                  <c:v>2364</c:v>
                </c:pt>
                <c:pt idx="2365">
                  <c:v>2365</c:v>
                </c:pt>
                <c:pt idx="2366">
                  <c:v>2366</c:v>
                </c:pt>
                <c:pt idx="2367">
                  <c:v>2367</c:v>
                </c:pt>
                <c:pt idx="2368">
                  <c:v>2368</c:v>
                </c:pt>
                <c:pt idx="2369">
                  <c:v>2369</c:v>
                </c:pt>
                <c:pt idx="2370">
                  <c:v>2370</c:v>
                </c:pt>
                <c:pt idx="2371">
                  <c:v>2371</c:v>
                </c:pt>
                <c:pt idx="2372">
                  <c:v>2372</c:v>
                </c:pt>
                <c:pt idx="2373">
                  <c:v>2373</c:v>
                </c:pt>
                <c:pt idx="2374">
                  <c:v>2374</c:v>
                </c:pt>
                <c:pt idx="2375">
                  <c:v>2375</c:v>
                </c:pt>
                <c:pt idx="2376">
                  <c:v>2376</c:v>
                </c:pt>
                <c:pt idx="2377">
                  <c:v>2377</c:v>
                </c:pt>
                <c:pt idx="2378">
                  <c:v>2378</c:v>
                </c:pt>
                <c:pt idx="2379">
                  <c:v>2379</c:v>
                </c:pt>
                <c:pt idx="2380">
                  <c:v>2380</c:v>
                </c:pt>
                <c:pt idx="2381">
                  <c:v>2381</c:v>
                </c:pt>
                <c:pt idx="2382">
                  <c:v>2382</c:v>
                </c:pt>
                <c:pt idx="2383">
                  <c:v>2383</c:v>
                </c:pt>
                <c:pt idx="2384">
                  <c:v>2384</c:v>
                </c:pt>
                <c:pt idx="2385">
                  <c:v>2385</c:v>
                </c:pt>
                <c:pt idx="2386">
                  <c:v>2386</c:v>
                </c:pt>
                <c:pt idx="2387">
                  <c:v>2387</c:v>
                </c:pt>
                <c:pt idx="2388">
                  <c:v>2388</c:v>
                </c:pt>
                <c:pt idx="2389">
                  <c:v>2389</c:v>
                </c:pt>
                <c:pt idx="2390">
                  <c:v>2390</c:v>
                </c:pt>
                <c:pt idx="2391">
                  <c:v>2391</c:v>
                </c:pt>
                <c:pt idx="2392">
                  <c:v>2392</c:v>
                </c:pt>
                <c:pt idx="2393">
                  <c:v>2393</c:v>
                </c:pt>
                <c:pt idx="2394">
                  <c:v>2394</c:v>
                </c:pt>
                <c:pt idx="2395">
                  <c:v>2395</c:v>
                </c:pt>
                <c:pt idx="2396">
                  <c:v>2396</c:v>
                </c:pt>
                <c:pt idx="2397">
                  <c:v>2397</c:v>
                </c:pt>
                <c:pt idx="2398">
                  <c:v>2398</c:v>
                </c:pt>
                <c:pt idx="2399">
                  <c:v>2399</c:v>
                </c:pt>
                <c:pt idx="2400">
                  <c:v>2400</c:v>
                </c:pt>
                <c:pt idx="2401">
                  <c:v>2401</c:v>
                </c:pt>
                <c:pt idx="2402">
                  <c:v>2402</c:v>
                </c:pt>
                <c:pt idx="2403">
                  <c:v>2403</c:v>
                </c:pt>
                <c:pt idx="2404">
                  <c:v>2404</c:v>
                </c:pt>
                <c:pt idx="2405">
                  <c:v>2405</c:v>
                </c:pt>
                <c:pt idx="2406">
                  <c:v>2406</c:v>
                </c:pt>
                <c:pt idx="2407">
                  <c:v>2407</c:v>
                </c:pt>
                <c:pt idx="2408">
                  <c:v>2408</c:v>
                </c:pt>
                <c:pt idx="2409">
                  <c:v>2409</c:v>
                </c:pt>
                <c:pt idx="2410">
                  <c:v>2410</c:v>
                </c:pt>
                <c:pt idx="2411">
                  <c:v>2411</c:v>
                </c:pt>
                <c:pt idx="2412">
                  <c:v>2412</c:v>
                </c:pt>
                <c:pt idx="2413">
                  <c:v>2413</c:v>
                </c:pt>
                <c:pt idx="2414">
                  <c:v>2414</c:v>
                </c:pt>
                <c:pt idx="2415">
                  <c:v>2415</c:v>
                </c:pt>
                <c:pt idx="2416">
                  <c:v>2416</c:v>
                </c:pt>
                <c:pt idx="2417">
                  <c:v>2417</c:v>
                </c:pt>
                <c:pt idx="2418">
                  <c:v>2418</c:v>
                </c:pt>
                <c:pt idx="2419">
                  <c:v>2419</c:v>
                </c:pt>
                <c:pt idx="2420">
                  <c:v>2420</c:v>
                </c:pt>
                <c:pt idx="2421">
                  <c:v>2421</c:v>
                </c:pt>
                <c:pt idx="2422">
                  <c:v>2422</c:v>
                </c:pt>
                <c:pt idx="2423">
                  <c:v>2423</c:v>
                </c:pt>
                <c:pt idx="2424">
                  <c:v>2424</c:v>
                </c:pt>
                <c:pt idx="2425">
                  <c:v>2425</c:v>
                </c:pt>
                <c:pt idx="2426">
                  <c:v>2426</c:v>
                </c:pt>
                <c:pt idx="2427">
                  <c:v>2427</c:v>
                </c:pt>
                <c:pt idx="2428">
                  <c:v>2428</c:v>
                </c:pt>
                <c:pt idx="2429">
                  <c:v>2429</c:v>
                </c:pt>
                <c:pt idx="2430">
                  <c:v>2430</c:v>
                </c:pt>
                <c:pt idx="2431">
                  <c:v>2431</c:v>
                </c:pt>
                <c:pt idx="2432">
                  <c:v>2432</c:v>
                </c:pt>
                <c:pt idx="2433">
                  <c:v>2433</c:v>
                </c:pt>
                <c:pt idx="2434">
                  <c:v>2434</c:v>
                </c:pt>
                <c:pt idx="2435">
                  <c:v>2435</c:v>
                </c:pt>
                <c:pt idx="2436">
                  <c:v>2436</c:v>
                </c:pt>
                <c:pt idx="2437">
                  <c:v>2437</c:v>
                </c:pt>
                <c:pt idx="2438">
                  <c:v>2438</c:v>
                </c:pt>
                <c:pt idx="2439">
                  <c:v>2439</c:v>
                </c:pt>
                <c:pt idx="2440">
                  <c:v>2440</c:v>
                </c:pt>
                <c:pt idx="2441">
                  <c:v>2441</c:v>
                </c:pt>
                <c:pt idx="2442">
                  <c:v>2442</c:v>
                </c:pt>
                <c:pt idx="2443">
                  <c:v>2443</c:v>
                </c:pt>
                <c:pt idx="2444">
                  <c:v>2444</c:v>
                </c:pt>
                <c:pt idx="2445">
                  <c:v>2445</c:v>
                </c:pt>
                <c:pt idx="2446">
                  <c:v>2446</c:v>
                </c:pt>
                <c:pt idx="2447">
                  <c:v>2447</c:v>
                </c:pt>
                <c:pt idx="2448">
                  <c:v>2448</c:v>
                </c:pt>
                <c:pt idx="2449">
                  <c:v>2449</c:v>
                </c:pt>
                <c:pt idx="2450">
                  <c:v>2450</c:v>
                </c:pt>
                <c:pt idx="2451">
                  <c:v>2451</c:v>
                </c:pt>
                <c:pt idx="2452">
                  <c:v>2452</c:v>
                </c:pt>
                <c:pt idx="2453">
                  <c:v>2453</c:v>
                </c:pt>
                <c:pt idx="2454">
                  <c:v>2454</c:v>
                </c:pt>
                <c:pt idx="2455">
                  <c:v>2455</c:v>
                </c:pt>
                <c:pt idx="2456">
                  <c:v>2456</c:v>
                </c:pt>
                <c:pt idx="2457">
                  <c:v>2457</c:v>
                </c:pt>
                <c:pt idx="2458">
                  <c:v>2458</c:v>
                </c:pt>
                <c:pt idx="2459">
                  <c:v>2459</c:v>
                </c:pt>
                <c:pt idx="2460">
                  <c:v>2460</c:v>
                </c:pt>
                <c:pt idx="2461">
                  <c:v>2461</c:v>
                </c:pt>
                <c:pt idx="2462">
                  <c:v>2462</c:v>
                </c:pt>
                <c:pt idx="2463">
                  <c:v>2463</c:v>
                </c:pt>
                <c:pt idx="2464">
                  <c:v>2464</c:v>
                </c:pt>
                <c:pt idx="2465">
                  <c:v>2465</c:v>
                </c:pt>
                <c:pt idx="2466">
                  <c:v>2466</c:v>
                </c:pt>
                <c:pt idx="2467">
                  <c:v>2467</c:v>
                </c:pt>
                <c:pt idx="2468">
                  <c:v>2468</c:v>
                </c:pt>
                <c:pt idx="2469">
                  <c:v>2469</c:v>
                </c:pt>
                <c:pt idx="2470">
                  <c:v>2470</c:v>
                </c:pt>
                <c:pt idx="2471">
                  <c:v>2471</c:v>
                </c:pt>
                <c:pt idx="2472">
                  <c:v>2472</c:v>
                </c:pt>
                <c:pt idx="2473">
                  <c:v>2473</c:v>
                </c:pt>
                <c:pt idx="2474">
                  <c:v>2474</c:v>
                </c:pt>
                <c:pt idx="2475">
                  <c:v>2475</c:v>
                </c:pt>
                <c:pt idx="2476">
                  <c:v>2476</c:v>
                </c:pt>
                <c:pt idx="2477">
                  <c:v>2477</c:v>
                </c:pt>
                <c:pt idx="2478">
                  <c:v>2478</c:v>
                </c:pt>
                <c:pt idx="2479">
                  <c:v>2479</c:v>
                </c:pt>
                <c:pt idx="2480">
                  <c:v>2480</c:v>
                </c:pt>
                <c:pt idx="2481">
                  <c:v>2481</c:v>
                </c:pt>
                <c:pt idx="2482">
                  <c:v>2482</c:v>
                </c:pt>
                <c:pt idx="2483">
                  <c:v>2483</c:v>
                </c:pt>
                <c:pt idx="2484">
                  <c:v>2484</c:v>
                </c:pt>
                <c:pt idx="2485">
                  <c:v>2485</c:v>
                </c:pt>
                <c:pt idx="2486">
                  <c:v>2486</c:v>
                </c:pt>
                <c:pt idx="2487">
                  <c:v>2487</c:v>
                </c:pt>
                <c:pt idx="2488">
                  <c:v>2488</c:v>
                </c:pt>
                <c:pt idx="2489">
                  <c:v>2489</c:v>
                </c:pt>
                <c:pt idx="2490">
                  <c:v>2490</c:v>
                </c:pt>
                <c:pt idx="2491">
                  <c:v>2491</c:v>
                </c:pt>
                <c:pt idx="2492">
                  <c:v>2492</c:v>
                </c:pt>
                <c:pt idx="2493">
                  <c:v>2493</c:v>
                </c:pt>
                <c:pt idx="2494">
                  <c:v>2494</c:v>
                </c:pt>
                <c:pt idx="2495">
                  <c:v>2495</c:v>
                </c:pt>
                <c:pt idx="2496">
                  <c:v>2496</c:v>
                </c:pt>
                <c:pt idx="2497">
                  <c:v>2497</c:v>
                </c:pt>
                <c:pt idx="2498">
                  <c:v>2498</c:v>
                </c:pt>
                <c:pt idx="2499">
                  <c:v>2499</c:v>
                </c:pt>
                <c:pt idx="2500">
                  <c:v>2500</c:v>
                </c:pt>
                <c:pt idx="2501">
                  <c:v>2501</c:v>
                </c:pt>
                <c:pt idx="2502">
                  <c:v>2502</c:v>
                </c:pt>
                <c:pt idx="2503">
                  <c:v>2503</c:v>
                </c:pt>
                <c:pt idx="2504">
                  <c:v>2504</c:v>
                </c:pt>
                <c:pt idx="2505">
                  <c:v>2505</c:v>
                </c:pt>
                <c:pt idx="2506">
                  <c:v>2506</c:v>
                </c:pt>
                <c:pt idx="2507">
                  <c:v>2507</c:v>
                </c:pt>
                <c:pt idx="2508">
                  <c:v>2508</c:v>
                </c:pt>
                <c:pt idx="2509">
                  <c:v>2509</c:v>
                </c:pt>
                <c:pt idx="2510">
                  <c:v>2510</c:v>
                </c:pt>
                <c:pt idx="2511">
                  <c:v>2511</c:v>
                </c:pt>
                <c:pt idx="2512">
                  <c:v>2512</c:v>
                </c:pt>
                <c:pt idx="2513">
                  <c:v>2513</c:v>
                </c:pt>
                <c:pt idx="2514">
                  <c:v>2514</c:v>
                </c:pt>
                <c:pt idx="2515">
                  <c:v>2515</c:v>
                </c:pt>
                <c:pt idx="2516">
                  <c:v>2516</c:v>
                </c:pt>
                <c:pt idx="2517">
                  <c:v>2517</c:v>
                </c:pt>
                <c:pt idx="2518">
                  <c:v>2518</c:v>
                </c:pt>
                <c:pt idx="2519">
                  <c:v>2519</c:v>
                </c:pt>
                <c:pt idx="2520">
                  <c:v>2520</c:v>
                </c:pt>
                <c:pt idx="2521">
                  <c:v>2521</c:v>
                </c:pt>
                <c:pt idx="2522">
                  <c:v>2522</c:v>
                </c:pt>
                <c:pt idx="2523">
                  <c:v>2523</c:v>
                </c:pt>
                <c:pt idx="2524">
                  <c:v>2524</c:v>
                </c:pt>
                <c:pt idx="2525">
                  <c:v>2525</c:v>
                </c:pt>
                <c:pt idx="2526">
                  <c:v>2526</c:v>
                </c:pt>
                <c:pt idx="2527">
                  <c:v>2527</c:v>
                </c:pt>
                <c:pt idx="2528">
                  <c:v>2528</c:v>
                </c:pt>
                <c:pt idx="2529">
                  <c:v>2529</c:v>
                </c:pt>
                <c:pt idx="2530">
                  <c:v>2530</c:v>
                </c:pt>
                <c:pt idx="2531">
                  <c:v>2531</c:v>
                </c:pt>
                <c:pt idx="2532">
                  <c:v>2532</c:v>
                </c:pt>
                <c:pt idx="2533">
                  <c:v>2533</c:v>
                </c:pt>
                <c:pt idx="2534">
                  <c:v>2534</c:v>
                </c:pt>
                <c:pt idx="2535">
                  <c:v>2535</c:v>
                </c:pt>
                <c:pt idx="2536">
                  <c:v>2536</c:v>
                </c:pt>
                <c:pt idx="2537">
                  <c:v>2537</c:v>
                </c:pt>
                <c:pt idx="2538">
                  <c:v>2538</c:v>
                </c:pt>
                <c:pt idx="2539">
                  <c:v>2539</c:v>
                </c:pt>
                <c:pt idx="2540">
                  <c:v>2540</c:v>
                </c:pt>
                <c:pt idx="2541">
                  <c:v>2541</c:v>
                </c:pt>
                <c:pt idx="2542">
                  <c:v>2542</c:v>
                </c:pt>
                <c:pt idx="2543">
                  <c:v>2543</c:v>
                </c:pt>
                <c:pt idx="2544">
                  <c:v>2544</c:v>
                </c:pt>
                <c:pt idx="2545">
                  <c:v>2545</c:v>
                </c:pt>
                <c:pt idx="2546">
                  <c:v>2546</c:v>
                </c:pt>
                <c:pt idx="2547">
                  <c:v>2547</c:v>
                </c:pt>
                <c:pt idx="2548">
                  <c:v>2548</c:v>
                </c:pt>
                <c:pt idx="2549">
                  <c:v>2549</c:v>
                </c:pt>
                <c:pt idx="2550">
                  <c:v>2550</c:v>
                </c:pt>
                <c:pt idx="2551">
                  <c:v>2551</c:v>
                </c:pt>
                <c:pt idx="2552">
                  <c:v>2552</c:v>
                </c:pt>
                <c:pt idx="2553">
                  <c:v>2553</c:v>
                </c:pt>
                <c:pt idx="2554">
                  <c:v>2554</c:v>
                </c:pt>
                <c:pt idx="2555">
                  <c:v>2555</c:v>
                </c:pt>
                <c:pt idx="2556">
                  <c:v>2556</c:v>
                </c:pt>
                <c:pt idx="2557">
                  <c:v>2557</c:v>
                </c:pt>
                <c:pt idx="2558">
                  <c:v>2558</c:v>
                </c:pt>
                <c:pt idx="2559">
                  <c:v>2559</c:v>
                </c:pt>
                <c:pt idx="2560">
                  <c:v>2560</c:v>
                </c:pt>
                <c:pt idx="2561">
                  <c:v>2561</c:v>
                </c:pt>
                <c:pt idx="2562">
                  <c:v>2562</c:v>
                </c:pt>
                <c:pt idx="2563">
                  <c:v>2563</c:v>
                </c:pt>
                <c:pt idx="2564">
                  <c:v>2564</c:v>
                </c:pt>
                <c:pt idx="2565">
                  <c:v>2565</c:v>
                </c:pt>
                <c:pt idx="2566">
                  <c:v>2566</c:v>
                </c:pt>
                <c:pt idx="2567">
                  <c:v>2567</c:v>
                </c:pt>
                <c:pt idx="2568">
                  <c:v>2568</c:v>
                </c:pt>
                <c:pt idx="2569">
                  <c:v>2569</c:v>
                </c:pt>
                <c:pt idx="2570">
                  <c:v>2570</c:v>
                </c:pt>
                <c:pt idx="2571">
                  <c:v>2571</c:v>
                </c:pt>
                <c:pt idx="2572">
                  <c:v>2572</c:v>
                </c:pt>
                <c:pt idx="2573">
                  <c:v>2573</c:v>
                </c:pt>
                <c:pt idx="2574">
                  <c:v>2574</c:v>
                </c:pt>
                <c:pt idx="2575">
                  <c:v>2575</c:v>
                </c:pt>
                <c:pt idx="2576">
                  <c:v>2576</c:v>
                </c:pt>
                <c:pt idx="2577">
                  <c:v>2577</c:v>
                </c:pt>
                <c:pt idx="2578">
                  <c:v>2578</c:v>
                </c:pt>
                <c:pt idx="2579">
                  <c:v>2579</c:v>
                </c:pt>
                <c:pt idx="2580">
                  <c:v>2580</c:v>
                </c:pt>
                <c:pt idx="2581">
                  <c:v>2581</c:v>
                </c:pt>
                <c:pt idx="2582">
                  <c:v>2582</c:v>
                </c:pt>
                <c:pt idx="2583">
                  <c:v>2583</c:v>
                </c:pt>
                <c:pt idx="2584">
                  <c:v>2584</c:v>
                </c:pt>
                <c:pt idx="2585">
                  <c:v>2585</c:v>
                </c:pt>
                <c:pt idx="2586">
                  <c:v>2586</c:v>
                </c:pt>
                <c:pt idx="2587">
                  <c:v>2587</c:v>
                </c:pt>
                <c:pt idx="2588">
                  <c:v>2588</c:v>
                </c:pt>
                <c:pt idx="2589">
                  <c:v>2589</c:v>
                </c:pt>
                <c:pt idx="2590">
                  <c:v>2590</c:v>
                </c:pt>
                <c:pt idx="2591">
                  <c:v>2591</c:v>
                </c:pt>
                <c:pt idx="2592">
                  <c:v>2592</c:v>
                </c:pt>
                <c:pt idx="2593">
                  <c:v>2593</c:v>
                </c:pt>
                <c:pt idx="2594">
                  <c:v>2594</c:v>
                </c:pt>
                <c:pt idx="2595">
                  <c:v>2595</c:v>
                </c:pt>
                <c:pt idx="2596">
                  <c:v>2596</c:v>
                </c:pt>
                <c:pt idx="2597">
                  <c:v>2597</c:v>
                </c:pt>
                <c:pt idx="2598">
                  <c:v>2598</c:v>
                </c:pt>
                <c:pt idx="2599">
                  <c:v>2599</c:v>
                </c:pt>
                <c:pt idx="2600">
                  <c:v>2600</c:v>
                </c:pt>
                <c:pt idx="2601">
                  <c:v>2601</c:v>
                </c:pt>
                <c:pt idx="2602">
                  <c:v>2602</c:v>
                </c:pt>
                <c:pt idx="2603">
                  <c:v>2603</c:v>
                </c:pt>
                <c:pt idx="2604">
                  <c:v>2604</c:v>
                </c:pt>
                <c:pt idx="2605">
                  <c:v>2605</c:v>
                </c:pt>
                <c:pt idx="2606">
                  <c:v>2606</c:v>
                </c:pt>
                <c:pt idx="2607">
                  <c:v>2607</c:v>
                </c:pt>
                <c:pt idx="2608">
                  <c:v>2608</c:v>
                </c:pt>
                <c:pt idx="2609">
                  <c:v>2609</c:v>
                </c:pt>
                <c:pt idx="2610">
                  <c:v>2610</c:v>
                </c:pt>
                <c:pt idx="2611">
                  <c:v>2611</c:v>
                </c:pt>
                <c:pt idx="2612">
                  <c:v>2612</c:v>
                </c:pt>
                <c:pt idx="2613">
                  <c:v>2613</c:v>
                </c:pt>
                <c:pt idx="2614">
                  <c:v>2614</c:v>
                </c:pt>
                <c:pt idx="2615">
                  <c:v>2615</c:v>
                </c:pt>
                <c:pt idx="2616">
                  <c:v>2616</c:v>
                </c:pt>
                <c:pt idx="2617">
                  <c:v>2617</c:v>
                </c:pt>
                <c:pt idx="2618">
                  <c:v>2618</c:v>
                </c:pt>
                <c:pt idx="2619">
                  <c:v>2619</c:v>
                </c:pt>
                <c:pt idx="2620">
                  <c:v>2620</c:v>
                </c:pt>
                <c:pt idx="2621">
                  <c:v>2621</c:v>
                </c:pt>
                <c:pt idx="2622">
                  <c:v>2622</c:v>
                </c:pt>
                <c:pt idx="2623">
                  <c:v>2623</c:v>
                </c:pt>
                <c:pt idx="2624">
                  <c:v>2624</c:v>
                </c:pt>
                <c:pt idx="2625">
                  <c:v>2625</c:v>
                </c:pt>
                <c:pt idx="2626">
                  <c:v>2626</c:v>
                </c:pt>
                <c:pt idx="2627">
                  <c:v>2627</c:v>
                </c:pt>
                <c:pt idx="2628">
                  <c:v>2628</c:v>
                </c:pt>
                <c:pt idx="2629">
                  <c:v>2629</c:v>
                </c:pt>
                <c:pt idx="2630">
                  <c:v>2630</c:v>
                </c:pt>
                <c:pt idx="2631">
                  <c:v>2631</c:v>
                </c:pt>
                <c:pt idx="2632">
                  <c:v>2632</c:v>
                </c:pt>
                <c:pt idx="2633">
                  <c:v>2633</c:v>
                </c:pt>
                <c:pt idx="2634">
                  <c:v>2634</c:v>
                </c:pt>
                <c:pt idx="2635">
                  <c:v>2635</c:v>
                </c:pt>
                <c:pt idx="2636">
                  <c:v>2636</c:v>
                </c:pt>
                <c:pt idx="2637">
                  <c:v>2637</c:v>
                </c:pt>
                <c:pt idx="2638">
                  <c:v>2638</c:v>
                </c:pt>
                <c:pt idx="2639">
                  <c:v>2639</c:v>
                </c:pt>
                <c:pt idx="2640">
                  <c:v>2640</c:v>
                </c:pt>
                <c:pt idx="2641">
                  <c:v>2641</c:v>
                </c:pt>
                <c:pt idx="2642">
                  <c:v>2642</c:v>
                </c:pt>
                <c:pt idx="2643">
                  <c:v>2643</c:v>
                </c:pt>
                <c:pt idx="2644">
                  <c:v>2644</c:v>
                </c:pt>
                <c:pt idx="2645">
                  <c:v>2645</c:v>
                </c:pt>
                <c:pt idx="2646">
                  <c:v>2646</c:v>
                </c:pt>
                <c:pt idx="2647">
                  <c:v>2647</c:v>
                </c:pt>
                <c:pt idx="2648">
                  <c:v>2648</c:v>
                </c:pt>
                <c:pt idx="2649">
                  <c:v>2649</c:v>
                </c:pt>
                <c:pt idx="2650">
                  <c:v>2650</c:v>
                </c:pt>
                <c:pt idx="2651">
                  <c:v>2651</c:v>
                </c:pt>
                <c:pt idx="2652">
                  <c:v>2652</c:v>
                </c:pt>
                <c:pt idx="2653">
                  <c:v>2653</c:v>
                </c:pt>
                <c:pt idx="2654">
                  <c:v>2654</c:v>
                </c:pt>
                <c:pt idx="2655">
                  <c:v>2655</c:v>
                </c:pt>
                <c:pt idx="2656">
                  <c:v>2656</c:v>
                </c:pt>
                <c:pt idx="2657">
                  <c:v>2657</c:v>
                </c:pt>
                <c:pt idx="2658">
                  <c:v>2658</c:v>
                </c:pt>
                <c:pt idx="2659">
                  <c:v>2659</c:v>
                </c:pt>
                <c:pt idx="2660">
                  <c:v>2660</c:v>
                </c:pt>
                <c:pt idx="2661">
                  <c:v>2661</c:v>
                </c:pt>
                <c:pt idx="2662">
                  <c:v>2662</c:v>
                </c:pt>
                <c:pt idx="2663">
                  <c:v>2663</c:v>
                </c:pt>
                <c:pt idx="2664">
                  <c:v>2664</c:v>
                </c:pt>
                <c:pt idx="2665">
                  <c:v>2665</c:v>
                </c:pt>
                <c:pt idx="2666">
                  <c:v>2666</c:v>
                </c:pt>
                <c:pt idx="2667">
                  <c:v>2667</c:v>
                </c:pt>
                <c:pt idx="2668">
                  <c:v>2668</c:v>
                </c:pt>
                <c:pt idx="2669">
                  <c:v>2669</c:v>
                </c:pt>
                <c:pt idx="2670">
                  <c:v>2670</c:v>
                </c:pt>
                <c:pt idx="2671">
                  <c:v>2671</c:v>
                </c:pt>
                <c:pt idx="2672">
                  <c:v>2672</c:v>
                </c:pt>
                <c:pt idx="2673">
                  <c:v>2673</c:v>
                </c:pt>
                <c:pt idx="2674">
                  <c:v>2674</c:v>
                </c:pt>
                <c:pt idx="2675">
                  <c:v>2675</c:v>
                </c:pt>
                <c:pt idx="2676">
                  <c:v>2676</c:v>
                </c:pt>
                <c:pt idx="2677">
                  <c:v>2677</c:v>
                </c:pt>
                <c:pt idx="2678">
                  <c:v>2678</c:v>
                </c:pt>
                <c:pt idx="2679">
                  <c:v>2679</c:v>
                </c:pt>
                <c:pt idx="2680">
                  <c:v>2680</c:v>
                </c:pt>
                <c:pt idx="2681">
                  <c:v>2681</c:v>
                </c:pt>
                <c:pt idx="2682">
                  <c:v>2682</c:v>
                </c:pt>
                <c:pt idx="2683">
                  <c:v>2683</c:v>
                </c:pt>
                <c:pt idx="2684">
                  <c:v>2684</c:v>
                </c:pt>
                <c:pt idx="2685">
                  <c:v>2685</c:v>
                </c:pt>
                <c:pt idx="2686">
                  <c:v>2686</c:v>
                </c:pt>
                <c:pt idx="2687">
                  <c:v>2687</c:v>
                </c:pt>
                <c:pt idx="2688">
                  <c:v>2688</c:v>
                </c:pt>
                <c:pt idx="2689">
                  <c:v>2689</c:v>
                </c:pt>
                <c:pt idx="2690">
                  <c:v>2690</c:v>
                </c:pt>
                <c:pt idx="2691">
                  <c:v>2691</c:v>
                </c:pt>
                <c:pt idx="2692">
                  <c:v>2692</c:v>
                </c:pt>
                <c:pt idx="2693">
                  <c:v>2693</c:v>
                </c:pt>
                <c:pt idx="2694">
                  <c:v>2694</c:v>
                </c:pt>
                <c:pt idx="2695">
                  <c:v>2695</c:v>
                </c:pt>
                <c:pt idx="2696">
                  <c:v>2696</c:v>
                </c:pt>
                <c:pt idx="2697">
                  <c:v>2697</c:v>
                </c:pt>
                <c:pt idx="2698">
                  <c:v>2698</c:v>
                </c:pt>
                <c:pt idx="2699">
                  <c:v>2699</c:v>
                </c:pt>
                <c:pt idx="2700">
                  <c:v>2700</c:v>
                </c:pt>
                <c:pt idx="2701">
                  <c:v>2701</c:v>
                </c:pt>
                <c:pt idx="2702">
                  <c:v>2702</c:v>
                </c:pt>
                <c:pt idx="2703">
                  <c:v>2703</c:v>
                </c:pt>
                <c:pt idx="2704">
                  <c:v>2704</c:v>
                </c:pt>
                <c:pt idx="2705">
                  <c:v>2705</c:v>
                </c:pt>
                <c:pt idx="2706">
                  <c:v>2706</c:v>
                </c:pt>
                <c:pt idx="2707">
                  <c:v>2707</c:v>
                </c:pt>
                <c:pt idx="2708">
                  <c:v>2708</c:v>
                </c:pt>
                <c:pt idx="2709">
                  <c:v>2709</c:v>
                </c:pt>
                <c:pt idx="2710">
                  <c:v>2710</c:v>
                </c:pt>
                <c:pt idx="2711">
                  <c:v>2711</c:v>
                </c:pt>
                <c:pt idx="2712">
                  <c:v>2712</c:v>
                </c:pt>
                <c:pt idx="2713">
                  <c:v>2713</c:v>
                </c:pt>
                <c:pt idx="2714">
                  <c:v>2714</c:v>
                </c:pt>
                <c:pt idx="2715">
                  <c:v>2715</c:v>
                </c:pt>
                <c:pt idx="2716">
                  <c:v>2716</c:v>
                </c:pt>
                <c:pt idx="2717">
                  <c:v>2717</c:v>
                </c:pt>
                <c:pt idx="2718">
                  <c:v>2718</c:v>
                </c:pt>
                <c:pt idx="2719">
                  <c:v>2719</c:v>
                </c:pt>
                <c:pt idx="2720">
                  <c:v>2720</c:v>
                </c:pt>
                <c:pt idx="2721">
                  <c:v>2721</c:v>
                </c:pt>
                <c:pt idx="2722">
                  <c:v>2722</c:v>
                </c:pt>
                <c:pt idx="2723">
                  <c:v>2723</c:v>
                </c:pt>
                <c:pt idx="2724">
                  <c:v>2724</c:v>
                </c:pt>
                <c:pt idx="2725">
                  <c:v>2725</c:v>
                </c:pt>
                <c:pt idx="2726">
                  <c:v>2726</c:v>
                </c:pt>
                <c:pt idx="2727">
                  <c:v>2727</c:v>
                </c:pt>
                <c:pt idx="2728">
                  <c:v>2728</c:v>
                </c:pt>
                <c:pt idx="2729">
                  <c:v>2729</c:v>
                </c:pt>
                <c:pt idx="2730">
                  <c:v>2730</c:v>
                </c:pt>
                <c:pt idx="2731">
                  <c:v>2731</c:v>
                </c:pt>
                <c:pt idx="2732">
                  <c:v>2732</c:v>
                </c:pt>
                <c:pt idx="2733">
                  <c:v>2733</c:v>
                </c:pt>
                <c:pt idx="2734">
                  <c:v>2734</c:v>
                </c:pt>
                <c:pt idx="2735">
                  <c:v>2735</c:v>
                </c:pt>
                <c:pt idx="2736">
                  <c:v>2736</c:v>
                </c:pt>
                <c:pt idx="2737">
                  <c:v>2737</c:v>
                </c:pt>
                <c:pt idx="2738">
                  <c:v>2738</c:v>
                </c:pt>
                <c:pt idx="2739">
                  <c:v>2739</c:v>
                </c:pt>
                <c:pt idx="2740">
                  <c:v>2740</c:v>
                </c:pt>
                <c:pt idx="2741">
                  <c:v>2741</c:v>
                </c:pt>
                <c:pt idx="2742">
                  <c:v>2742</c:v>
                </c:pt>
                <c:pt idx="2743">
                  <c:v>2743</c:v>
                </c:pt>
                <c:pt idx="2744">
                  <c:v>2744</c:v>
                </c:pt>
                <c:pt idx="2745">
                  <c:v>2745</c:v>
                </c:pt>
                <c:pt idx="2746">
                  <c:v>2746</c:v>
                </c:pt>
                <c:pt idx="2747">
                  <c:v>2747</c:v>
                </c:pt>
                <c:pt idx="2748">
                  <c:v>2748</c:v>
                </c:pt>
                <c:pt idx="2749">
                  <c:v>2749</c:v>
                </c:pt>
                <c:pt idx="2750">
                  <c:v>2750</c:v>
                </c:pt>
                <c:pt idx="2751">
                  <c:v>2751</c:v>
                </c:pt>
                <c:pt idx="2752">
                  <c:v>2752</c:v>
                </c:pt>
                <c:pt idx="2753">
                  <c:v>2753</c:v>
                </c:pt>
                <c:pt idx="2754">
                  <c:v>2754</c:v>
                </c:pt>
                <c:pt idx="2755">
                  <c:v>2755</c:v>
                </c:pt>
                <c:pt idx="2756">
                  <c:v>2756</c:v>
                </c:pt>
                <c:pt idx="2757">
                  <c:v>2757</c:v>
                </c:pt>
                <c:pt idx="2758">
                  <c:v>2758</c:v>
                </c:pt>
                <c:pt idx="2759">
                  <c:v>2759</c:v>
                </c:pt>
                <c:pt idx="2760">
                  <c:v>2760</c:v>
                </c:pt>
                <c:pt idx="2761">
                  <c:v>2761</c:v>
                </c:pt>
                <c:pt idx="2762">
                  <c:v>2762</c:v>
                </c:pt>
                <c:pt idx="2763">
                  <c:v>2763</c:v>
                </c:pt>
                <c:pt idx="2764">
                  <c:v>2764</c:v>
                </c:pt>
                <c:pt idx="2765">
                  <c:v>2765</c:v>
                </c:pt>
                <c:pt idx="2766">
                  <c:v>2766</c:v>
                </c:pt>
                <c:pt idx="2767">
                  <c:v>2767</c:v>
                </c:pt>
                <c:pt idx="2768">
                  <c:v>2768</c:v>
                </c:pt>
                <c:pt idx="2769">
                  <c:v>2769</c:v>
                </c:pt>
                <c:pt idx="2770">
                  <c:v>2770</c:v>
                </c:pt>
                <c:pt idx="2771">
                  <c:v>2771</c:v>
                </c:pt>
                <c:pt idx="2772">
                  <c:v>2772</c:v>
                </c:pt>
                <c:pt idx="2773">
                  <c:v>2773</c:v>
                </c:pt>
                <c:pt idx="2774">
                  <c:v>2774</c:v>
                </c:pt>
                <c:pt idx="2775">
                  <c:v>2775</c:v>
                </c:pt>
                <c:pt idx="2776">
                  <c:v>2776</c:v>
                </c:pt>
                <c:pt idx="2777">
                  <c:v>2777</c:v>
                </c:pt>
                <c:pt idx="2778">
                  <c:v>2778</c:v>
                </c:pt>
                <c:pt idx="2779">
                  <c:v>2779</c:v>
                </c:pt>
                <c:pt idx="2780">
                  <c:v>2780</c:v>
                </c:pt>
                <c:pt idx="2781">
                  <c:v>2781</c:v>
                </c:pt>
                <c:pt idx="2782">
                  <c:v>2782</c:v>
                </c:pt>
                <c:pt idx="2783">
                  <c:v>2783</c:v>
                </c:pt>
                <c:pt idx="2784">
                  <c:v>2784</c:v>
                </c:pt>
                <c:pt idx="2785">
                  <c:v>2785</c:v>
                </c:pt>
                <c:pt idx="2786">
                  <c:v>2786</c:v>
                </c:pt>
                <c:pt idx="2787">
                  <c:v>2787</c:v>
                </c:pt>
                <c:pt idx="2788">
                  <c:v>2788</c:v>
                </c:pt>
                <c:pt idx="2789">
                  <c:v>2789</c:v>
                </c:pt>
                <c:pt idx="2790">
                  <c:v>2790</c:v>
                </c:pt>
                <c:pt idx="2791">
                  <c:v>2791</c:v>
                </c:pt>
                <c:pt idx="2792">
                  <c:v>2792</c:v>
                </c:pt>
                <c:pt idx="2793">
                  <c:v>2793</c:v>
                </c:pt>
                <c:pt idx="2794">
                  <c:v>2794</c:v>
                </c:pt>
                <c:pt idx="2795">
                  <c:v>2795</c:v>
                </c:pt>
                <c:pt idx="2796">
                  <c:v>2796</c:v>
                </c:pt>
                <c:pt idx="2797">
                  <c:v>2797</c:v>
                </c:pt>
                <c:pt idx="2798">
                  <c:v>2798</c:v>
                </c:pt>
                <c:pt idx="2799">
                  <c:v>2799</c:v>
                </c:pt>
                <c:pt idx="2800">
                  <c:v>2800</c:v>
                </c:pt>
                <c:pt idx="2801">
                  <c:v>2801</c:v>
                </c:pt>
                <c:pt idx="2802">
                  <c:v>2802</c:v>
                </c:pt>
                <c:pt idx="2803">
                  <c:v>2803</c:v>
                </c:pt>
                <c:pt idx="2804">
                  <c:v>2804</c:v>
                </c:pt>
                <c:pt idx="2805">
                  <c:v>2805</c:v>
                </c:pt>
                <c:pt idx="2806">
                  <c:v>2806</c:v>
                </c:pt>
                <c:pt idx="2807">
                  <c:v>2807</c:v>
                </c:pt>
                <c:pt idx="2808">
                  <c:v>2808</c:v>
                </c:pt>
                <c:pt idx="2809">
                  <c:v>2809</c:v>
                </c:pt>
                <c:pt idx="2810">
                  <c:v>2810</c:v>
                </c:pt>
                <c:pt idx="2811">
                  <c:v>2811</c:v>
                </c:pt>
                <c:pt idx="2812">
                  <c:v>2812</c:v>
                </c:pt>
                <c:pt idx="2813">
                  <c:v>2813</c:v>
                </c:pt>
                <c:pt idx="2814">
                  <c:v>2814</c:v>
                </c:pt>
                <c:pt idx="2815">
                  <c:v>2815</c:v>
                </c:pt>
                <c:pt idx="2816">
                  <c:v>2816</c:v>
                </c:pt>
                <c:pt idx="2817">
                  <c:v>2817</c:v>
                </c:pt>
                <c:pt idx="2818">
                  <c:v>2818</c:v>
                </c:pt>
                <c:pt idx="2819">
                  <c:v>2819</c:v>
                </c:pt>
                <c:pt idx="2820">
                  <c:v>2820</c:v>
                </c:pt>
                <c:pt idx="2821">
                  <c:v>2821</c:v>
                </c:pt>
                <c:pt idx="2822">
                  <c:v>2822</c:v>
                </c:pt>
                <c:pt idx="2823">
                  <c:v>2823</c:v>
                </c:pt>
                <c:pt idx="2824">
                  <c:v>2824</c:v>
                </c:pt>
                <c:pt idx="2825">
                  <c:v>2825</c:v>
                </c:pt>
                <c:pt idx="2826">
                  <c:v>2826</c:v>
                </c:pt>
                <c:pt idx="2827">
                  <c:v>2827</c:v>
                </c:pt>
                <c:pt idx="2828">
                  <c:v>2828</c:v>
                </c:pt>
                <c:pt idx="2829">
                  <c:v>2829</c:v>
                </c:pt>
                <c:pt idx="2830">
                  <c:v>2830</c:v>
                </c:pt>
                <c:pt idx="2831">
                  <c:v>2831</c:v>
                </c:pt>
                <c:pt idx="2832">
                  <c:v>2832</c:v>
                </c:pt>
                <c:pt idx="2833">
                  <c:v>2833</c:v>
                </c:pt>
                <c:pt idx="2834">
                  <c:v>2834</c:v>
                </c:pt>
                <c:pt idx="2835">
                  <c:v>2835</c:v>
                </c:pt>
                <c:pt idx="2836">
                  <c:v>2836</c:v>
                </c:pt>
                <c:pt idx="2837">
                  <c:v>2837</c:v>
                </c:pt>
                <c:pt idx="2838">
                  <c:v>2838</c:v>
                </c:pt>
                <c:pt idx="2839">
                  <c:v>2839</c:v>
                </c:pt>
                <c:pt idx="2840">
                  <c:v>2840</c:v>
                </c:pt>
                <c:pt idx="2841">
                  <c:v>2841</c:v>
                </c:pt>
                <c:pt idx="2842">
                  <c:v>2842</c:v>
                </c:pt>
                <c:pt idx="2843">
                  <c:v>2843</c:v>
                </c:pt>
                <c:pt idx="2844">
                  <c:v>2844</c:v>
                </c:pt>
                <c:pt idx="2845">
                  <c:v>2845</c:v>
                </c:pt>
                <c:pt idx="2846">
                  <c:v>2846</c:v>
                </c:pt>
                <c:pt idx="2847">
                  <c:v>2847</c:v>
                </c:pt>
                <c:pt idx="2848">
                  <c:v>2848</c:v>
                </c:pt>
                <c:pt idx="2849">
                  <c:v>2849</c:v>
                </c:pt>
                <c:pt idx="2850">
                  <c:v>2850</c:v>
                </c:pt>
                <c:pt idx="2851">
                  <c:v>2851</c:v>
                </c:pt>
                <c:pt idx="2852">
                  <c:v>2852</c:v>
                </c:pt>
                <c:pt idx="2853">
                  <c:v>2853</c:v>
                </c:pt>
                <c:pt idx="2854">
                  <c:v>2854</c:v>
                </c:pt>
                <c:pt idx="2855">
                  <c:v>2855</c:v>
                </c:pt>
                <c:pt idx="2856">
                  <c:v>2856</c:v>
                </c:pt>
                <c:pt idx="2857">
                  <c:v>2857</c:v>
                </c:pt>
                <c:pt idx="2858">
                  <c:v>2858</c:v>
                </c:pt>
                <c:pt idx="2859">
                  <c:v>2859</c:v>
                </c:pt>
                <c:pt idx="2860">
                  <c:v>2860</c:v>
                </c:pt>
                <c:pt idx="2861">
                  <c:v>2861</c:v>
                </c:pt>
                <c:pt idx="2862">
                  <c:v>2862</c:v>
                </c:pt>
                <c:pt idx="2863">
                  <c:v>2863</c:v>
                </c:pt>
                <c:pt idx="2864">
                  <c:v>2864</c:v>
                </c:pt>
                <c:pt idx="2865">
                  <c:v>2865</c:v>
                </c:pt>
                <c:pt idx="2866">
                  <c:v>2866</c:v>
                </c:pt>
                <c:pt idx="2867">
                  <c:v>2867</c:v>
                </c:pt>
                <c:pt idx="2868">
                  <c:v>2868</c:v>
                </c:pt>
                <c:pt idx="2869">
                  <c:v>2869</c:v>
                </c:pt>
                <c:pt idx="2870">
                  <c:v>2870</c:v>
                </c:pt>
                <c:pt idx="2871">
                  <c:v>2871</c:v>
                </c:pt>
                <c:pt idx="2872">
                  <c:v>2872</c:v>
                </c:pt>
                <c:pt idx="2873">
                  <c:v>2873</c:v>
                </c:pt>
                <c:pt idx="2874">
                  <c:v>2874</c:v>
                </c:pt>
                <c:pt idx="2875">
                  <c:v>2875</c:v>
                </c:pt>
                <c:pt idx="2876">
                  <c:v>2876</c:v>
                </c:pt>
                <c:pt idx="2877">
                  <c:v>2877</c:v>
                </c:pt>
                <c:pt idx="2878">
                  <c:v>2878</c:v>
                </c:pt>
                <c:pt idx="2879">
                  <c:v>2879</c:v>
                </c:pt>
                <c:pt idx="2880">
                  <c:v>2880</c:v>
                </c:pt>
                <c:pt idx="2881">
                  <c:v>2881</c:v>
                </c:pt>
                <c:pt idx="2882">
                  <c:v>2882</c:v>
                </c:pt>
                <c:pt idx="2883">
                  <c:v>2883</c:v>
                </c:pt>
                <c:pt idx="2884">
                  <c:v>2884</c:v>
                </c:pt>
                <c:pt idx="2885">
                  <c:v>2885</c:v>
                </c:pt>
                <c:pt idx="2886">
                  <c:v>2886</c:v>
                </c:pt>
                <c:pt idx="2887">
                  <c:v>2887</c:v>
                </c:pt>
                <c:pt idx="2888">
                  <c:v>2888</c:v>
                </c:pt>
                <c:pt idx="2889">
                  <c:v>2889</c:v>
                </c:pt>
                <c:pt idx="2890">
                  <c:v>2890</c:v>
                </c:pt>
                <c:pt idx="2891">
                  <c:v>2891</c:v>
                </c:pt>
                <c:pt idx="2892">
                  <c:v>2892</c:v>
                </c:pt>
                <c:pt idx="2893">
                  <c:v>2893</c:v>
                </c:pt>
                <c:pt idx="2894">
                  <c:v>2894</c:v>
                </c:pt>
                <c:pt idx="2895">
                  <c:v>2895</c:v>
                </c:pt>
                <c:pt idx="2896">
                  <c:v>2896</c:v>
                </c:pt>
                <c:pt idx="2897">
                  <c:v>2897</c:v>
                </c:pt>
                <c:pt idx="2898">
                  <c:v>2898</c:v>
                </c:pt>
                <c:pt idx="2899">
                  <c:v>2899</c:v>
                </c:pt>
                <c:pt idx="2900">
                  <c:v>2900</c:v>
                </c:pt>
                <c:pt idx="2901">
                  <c:v>2901</c:v>
                </c:pt>
                <c:pt idx="2902">
                  <c:v>2902</c:v>
                </c:pt>
                <c:pt idx="2903">
                  <c:v>2903</c:v>
                </c:pt>
                <c:pt idx="2904">
                  <c:v>2904</c:v>
                </c:pt>
                <c:pt idx="2905">
                  <c:v>2905</c:v>
                </c:pt>
                <c:pt idx="2906">
                  <c:v>2906</c:v>
                </c:pt>
                <c:pt idx="2907">
                  <c:v>2907</c:v>
                </c:pt>
                <c:pt idx="2908">
                  <c:v>2908</c:v>
                </c:pt>
                <c:pt idx="2909">
                  <c:v>2909</c:v>
                </c:pt>
                <c:pt idx="2910">
                  <c:v>2910</c:v>
                </c:pt>
                <c:pt idx="2911">
                  <c:v>2911</c:v>
                </c:pt>
                <c:pt idx="2912">
                  <c:v>2912</c:v>
                </c:pt>
                <c:pt idx="2913">
                  <c:v>2913</c:v>
                </c:pt>
                <c:pt idx="2914">
                  <c:v>2914</c:v>
                </c:pt>
                <c:pt idx="2915">
                  <c:v>2915</c:v>
                </c:pt>
                <c:pt idx="2916">
                  <c:v>2916</c:v>
                </c:pt>
                <c:pt idx="2917">
                  <c:v>2917</c:v>
                </c:pt>
                <c:pt idx="2918">
                  <c:v>2918</c:v>
                </c:pt>
                <c:pt idx="2919">
                  <c:v>2919</c:v>
                </c:pt>
                <c:pt idx="2920">
                  <c:v>2920</c:v>
                </c:pt>
                <c:pt idx="2921">
                  <c:v>2921</c:v>
                </c:pt>
                <c:pt idx="2922">
                  <c:v>2922</c:v>
                </c:pt>
                <c:pt idx="2923">
                  <c:v>2923</c:v>
                </c:pt>
                <c:pt idx="2924">
                  <c:v>2924</c:v>
                </c:pt>
                <c:pt idx="2925">
                  <c:v>2925</c:v>
                </c:pt>
                <c:pt idx="2926">
                  <c:v>2926</c:v>
                </c:pt>
                <c:pt idx="2927">
                  <c:v>2927</c:v>
                </c:pt>
                <c:pt idx="2928">
                  <c:v>2928</c:v>
                </c:pt>
                <c:pt idx="2929">
                  <c:v>2929</c:v>
                </c:pt>
                <c:pt idx="2930">
                  <c:v>2930</c:v>
                </c:pt>
                <c:pt idx="2931">
                  <c:v>2931</c:v>
                </c:pt>
                <c:pt idx="2932">
                  <c:v>2932</c:v>
                </c:pt>
                <c:pt idx="2933">
                  <c:v>2933</c:v>
                </c:pt>
                <c:pt idx="2934">
                  <c:v>2934</c:v>
                </c:pt>
                <c:pt idx="2935">
                  <c:v>2935</c:v>
                </c:pt>
                <c:pt idx="2936">
                  <c:v>2936</c:v>
                </c:pt>
                <c:pt idx="2937">
                  <c:v>2937</c:v>
                </c:pt>
                <c:pt idx="2938">
                  <c:v>2938</c:v>
                </c:pt>
                <c:pt idx="2939">
                  <c:v>2939</c:v>
                </c:pt>
                <c:pt idx="2940">
                  <c:v>2940</c:v>
                </c:pt>
                <c:pt idx="2941">
                  <c:v>2941</c:v>
                </c:pt>
                <c:pt idx="2942">
                  <c:v>2942</c:v>
                </c:pt>
                <c:pt idx="2943">
                  <c:v>2943</c:v>
                </c:pt>
                <c:pt idx="2944">
                  <c:v>2944</c:v>
                </c:pt>
                <c:pt idx="2945">
                  <c:v>2945</c:v>
                </c:pt>
                <c:pt idx="2946">
                  <c:v>2946</c:v>
                </c:pt>
                <c:pt idx="2947">
                  <c:v>2947</c:v>
                </c:pt>
                <c:pt idx="2948">
                  <c:v>2948</c:v>
                </c:pt>
                <c:pt idx="2949">
                  <c:v>2949</c:v>
                </c:pt>
                <c:pt idx="2950">
                  <c:v>2950</c:v>
                </c:pt>
                <c:pt idx="2951">
                  <c:v>2951</c:v>
                </c:pt>
                <c:pt idx="2952">
                  <c:v>2952</c:v>
                </c:pt>
                <c:pt idx="2953">
                  <c:v>2953</c:v>
                </c:pt>
                <c:pt idx="2954">
                  <c:v>2954</c:v>
                </c:pt>
                <c:pt idx="2955">
                  <c:v>2955</c:v>
                </c:pt>
                <c:pt idx="2956">
                  <c:v>2956</c:v>
                </c:pt>
                <c:pt idx="2957">
                  <c:v>2957</c:v>
                </c:pt>
                <c:pt idx="2958">
                  <c:v>2958</c:v>
                </c:pt>
                <c:pt idx="2959">
                  <c:v>2959</c:v>
                </c:pt>
                <c:pt idx="2960">
                  <c:v>2960</c:v>
                </c:pt>
                <c:pt idx="2961">
                  <c:v>2961</c:v>
                </c:pt>
                <c:pt idx="2962">
                  <c:v>2962</c:v>
                </c:pt>
                <c:pt idx="2963">
                  <c:v>2963</c:v>
                </c:pt>
                <c:pt idx="2964">
                  <c:v>2964</c:v>
                </c:pt>
                <c:pt idx="2965">
                  <c:v>2965</c:v>
                </c:pt>
                <c:pt idx="2966">
                  <c:v>2966</c:v>
                </c:pt>
                <c:pt idx="2967">
                  <c:v>2967</c:v>
                </c:pt>
                <c:pt idx="2968">
                  <c:v>2968</c:v>
                </c:pt>
                <c:pt idx="2969">
                  <c:v>2969</c:v>
                </c:pt>
                <c:pt idx="2970">
                  <c:v>2970</c:v>
                </c:pt>
                <c:pt idx="2971">
                  <c:v>2971</c:v>
                </c:pt>
                <c:pt idx="2972">
                  <c:v>2972</c:v>
                </c:pt>
                <c:pt idx="2973">
                  <c:v>2973</c:v>
                </c:pt>
                <c:pt idx="2974">
                  <c:v>2974</c:v>
                </c:pt>
                <c:pt idx="2975">
                  <c:v>2975</c:v>
                </c:pt>
                <c:pt idx="2976">
                  <c:v>2976</c:v>
                </c:pt>
                <c:pt idx="2977">
                  <c:v>2977</c:v>
                </c:pt>
                <c:pt idx="2978">
                  <c:v>2978</c:v>
                </c:pt>
                <c:pt idx="2979">
                  <c:v>2979</c:v>
                </c:pt>
                <c:pt idx="2980">
                  <c:v>2980</c:v>
                </c:pt>
                <c:pt idx="2981">
                  <c:v>2981</c:v>
                </c:pt>
                <c:pt idx="2982">
                  <c:v>2982</c:v>
                </c:pt>
                <c:pt idx="2983">
                  <c:v>2983</c:v>
                </c:pt>
                <c:pt idx="2984">
                  <c:v>2984</c:v>
                </c:pt>
                <c:pt idx="2985">
                  <c:v>2985</c:v>
                </c:pt>
                <c:pt idx="2986">
                  <c:v>2986</c:v>
                </c:pt>
                <c:pt idx="2987">
                  <c:v>2987</c:v>
                </c:pt>
                <c:pt idx="2988">
                  <c:v>2988</c:v>
                </c:pt>
                <c:pt idx="2989">
                  <c:v>2989</c:v>
                </c:pt>
                <c:pt idx="2990">
                  <c:v>2990</c:v>
                </c:pt>
                <c:pt idx="2991">
                  <c:v>2991</c:v>
                </c:pt>
                <c:pt idx="2992">
                  <c:v>2992</c:v>
                </c:pt>
                <c:pt idx="2993">
                  <c:v>2993</c:v>
                </c:pt>
                <c:pt idx="2994">
                  <c:v>2994</c:v>
                </c:pt>
                <c:pt idx="2995">
                  <c:v>2995</c:v>
                </c:pt>
                <c:pt idx="2996">
                  <c:v>2996</c:v>
                </c:pt>
                <c:pt idx="2997">
                  <c:v>2997</c:v>
                </c:pt>
                <c:pt idx="2998">
                  <c:v>2998</c:v>
                </c:pt>
                <c:pt idx="2999">
                  <c:v>2999</c:v>
                </c:pt>
                <c:pt idx="3000">
                  <c:v>3000</c:v>
                </c:pt>
                <c:pt idx="3001">
                  <c:v>3001</c:v>
                </c:pt>
                <c:pt idx="3002">
                  <c:v>3002</c:v>
                </c:pt>
                <c:pt idx="3003">
                  <c:v>3003</c:v>
                </c:pt>
                <c:pt idx="3004">
                  <c:v>3004</c:v>
                </c:pt>
                <c:pt idx="3005">
                  <c:v>3005</c:v>
                </c:pt>
                <c:pt idx="3006">
                  <c:v>3006</c:v>
                </c:pt>
                <c:pt idx="3007">
                  <c:v>3007</c:v>
                </c:pt>
                <c:pt idx="3008">
                  <c:v>3008</c:v>
                </c:pt>
                <c:pt idx="3009">
                  <c:v>3009</c:v>
                </c:pt>
                <c:pt idx="3010">
                  <c:v>3010</c:v>
                </c:pt>
                <c:pt idx="3011">
                  <c:v>3011</c:v>
                </c:pt>
                <c:pt idx="3012">
                  <c:v>3012</c:v>
                </c:pt>
                <c:pt idx="3013">
                  <c:v>3013</c:v>
                </c:pt>
                <c:pt idx="3014">
                  <c:v>3014</c:v>
                </c:pt>
                <c:pt idx="3015">
                  <c:v>3015</c:v>
                </c:pt>
                <c:pt idx="3016">
                  <c:v>3016</c:v>
                </c:pt>
                <c:pt idx="3017">
                  <c:v>3017</c:v>
                </c:pt>
                <c:pt idx="3018">
                  <c:v>3018</c:v>
                </c:pt>
                <c:pt idx="3019">
                  <c:v>3019</c:v>
                </c:pt>
                <c:pt idx="3020">
                  <c:v>3020</c:v>
                </c:pt>
                <c:pt idx="3021">
                  <c:v>3021</c:v>
                </c:pt>
                <c:pt idx="3022">
                  <c:v>3022</c:v>
                </c:pt>
                <c:pt idx="3023">
                  <c:v>3023</c:v>
                </c:pt>
                <c:pt idx="3024">
                  <c:v>3024</c:v>
                </c:pt>
                <c:pt idx="3025">
                  <c:v>3025</c:v>
                </c:pt>
                <c:pt idx="3026">
                  <c:v>3026</c:v>
                </c:pt>
                <c:pt idx="3027">
                  <c:v>3027</c:v>
                </c:pt>
                <c:pt idx="3028">
                  <c:v>3028</c:v>
                </c:pt>
                <c:pt idx="3029">
                  <c:v>3029</c:v>
                </c:pt>
                <c:pt idx="3030">
                  <c:v>3030</c:v>
                </c:pt>
                <c:pt idx="3031">
                  <c:v>3031</c:v>
                </c:pt>
                <c:pt idx="3032">
                  <c:v>3032</c:v>
                </c:pt>
                <c:pt idx="3033">
                  <c:v>3033</c:v>
                </c:pt>
                <c:pt idx="3034">
                  <c:v>3034</c:v>
                </c:pt>
                <c:pt idx="3035">
                  <c:v>3035</c:v>
                </c:pt>
                <c:pt idx="3036">
                  <c:v>3036</c:v>
                </c:pt>
                <c:pt idx="3037">
                  <c:v>3037</c:v>
                </c:pt>
                <c:pt idx="3038">
                  <c:v>3038</c:v>
                </c:pt>
                <c:pt idx="3039">
                  <c:v>3039</c:v>
                </c:pt>
                <c:pt idx="3040">
                  <c:v>3040</c:v>
                </c:pt>
                <c:pt idx="3041">
                  <c:v>3041</c:v>
                </c:pt>
                <c:pt idx="3042">
                  <c:v>3042</c:v>
                </c:pt>
                <c:pt idx="3043">
                  <c:v>3043</c:v>
                </c:pt>
                <c:pt idx="3044">
                  <c:v>3044</c:v>
                </c:pt>
                <c:pt idx="3045">
                  <c:v>3045</c:v>
                </c:pt>
                <c:pt idx="3046">
                  <c:v>3046</c:v>
                </c:pt>
                <c:pt idx="3047">
                  <c:v>3047</c:v>
                </c:pt>
                <c:pt idx="3048">
                  <c:v>3048</c:v>
                </c:pt>
                <c:pt idx="3049">
                  <c:v>3049</c:v>
                </c:pt>
                <c:pt idx="3050">
                  <c:v>3050</c:v>
                </c:pt>
                <c:pt idx="3051">
                  <c:v>3051</c:v>
                </c:pt>
                <c:pt idx="3052">
                  <c:v>3052</c:v>
                </c:pt>
                <c:pt idx="3053">
                  <c:v>3053</c:v>
                </c:pt>
                <c:pt idx="3054">
                  <c:v>3054</c:v>
                </c:pt>
                <c:pt idx="3055">
                  <c:v>3055</c:v>
                </c:pt>
                <c:pt idx="3056">
                  <c:v>3056</c:v>
                </c:pt>
                <c:pt idx="3057">
                  <c:v>3057</c:v>
                </c:pt>
                <c:pt idx="3058">
                  <c:v>3058</c:v>
                </c:pt>
                <c:pt idx="3059">
                  <c:v>3059</c:v>
                </c:pt>
                <c:pt idx="3060">
                  <c:v>3060</c:v>
                </c:pt>
                <c:pt idx="3061">
                  <c:v>3061</c:v>
                </c:pt>
                <c:pt idx="3062">
                  <c:v>3062</c:v>
                </c:pt>
                <c:pt idx="3063">
                  <c:v>3063</c:v>
                </c:pt>
                <c:pt idx="3064">
                  <c:v>3064</c:v>
                </c:pt>
                <c:pt idx="3065">
                  <c:v>3065</c:v>
                </c:pt>
                <c:pt idx="3066">
                  <c:v>3066</c:v>
                </c:pt>
                <c:pt idx="3067">
                  <c:v>3067</c:v>
                </c:pt>
                <c:pt idx="3068">
                  <c:v>3068</c:v>
                </c:pt>
                <c:pt idx="3069">
                  <c:v>3069</c:v>
                </c:pt>
                <c:pt idx="3070">
                  <c:v>3070</c:v>
                </c:pt>
                <c:pt idx="3071">
                  <c:v>3071</c:v>
                </c:pt>
                <c:pt idx="3072">
                  <c:v>3072</c:v>
                </c:pt>
                <c:pt idx="3073">
                  <c:v>3073</c:v>
                </c:pt>
                <c:pt idx="3074">
                  <c:v>3074</c:v>
                </c:pt>
                <c:pt idx="3075">
                  <c:v>3075</c:v>
                </c:pt>
                <c:pt idx="3076">
                  <c:v>3076</c:v>
                </c:pt>
                <c:pt idx="3077">
                  <c:v>3077</c:v>
                </c:pt>
                <c:pt idx="3078">
                  <c:v>3078</c:v>
                </c:pt>
                <c:pt idx="3079">
                  <c:v>3079</c:v>
                </c:pt>
                <c:pt idx="3080">
                  <c:v>3080</c:v>
                </c:pt>
                <c:pt idx="3081">
                  <c:v>3081</c:v>
                </c:pt>
                <c:pt idx="3082">
                  <c:v>3082</c:v>
                </c:pt>
                <c:pt idx="3083">
                  <c:v>3083</c:v>
                </c:pt>
                <c:pt idx="3084">
                  <c:v>3084</c:v>
                </c:pt>
                <c:pt idx="3085">
                  <c:v>3085</c:v>
                </c:pt>
                <c:pt idx="3086">
                  <c:v>3086</c:v>
                </c:pt>
                <c:pt idx="3087">
                  <c:v>3087</c:v>
                </c:pt>
                <c:pt idx="3088">
                  <c:v>3088</c:v>
                </c:pt>
                <c:pt idx="3089">
                  <c:v>3089</c:v>
                </c:pt>
                <c:pt idx="3090">
                  <c:v>3090</c:v>
                </c:pt>
                <c:pt idx="3091">
                  <c:v>3091</c:v>
                </c:pt>
                <c:pt idx="3092">
                  <c:v>3092</c:v>
                </c:pt>
                <c:pt idx="3093">
                  <c:v>3093</c:v>
                </c:pt>
                <c:pt idx="3094">
                  <c:v>3094</c:v>
                </c:pt>
                <c:pt idx="3095">
                  <c:v>3095</c:v>
                </c:pt>
                <c:pt idx="3096">
                  <c:v>3096</c:v>
                </c:pt>
                <c:pt idx="3097">
                  <c:v>3097</c:v>
                </c:pt>
                <c:pt idx="3098">
                  <c:v>3098</c:v>
                </c:pt>
                <c:pt idx="3099">
                  <c:v>3099</c:v>
                </c:pt>
                <c:pt idx="3100">
                  <c:v>3100</c:v>
                </c:pt>
                <c:pt idx="3101">
                  <c:v>3101</c:v>
                </c:pt>
                <c:pt idx="3102">
                  <c:v>3102</c:v>
                </c:pt>
                <c:pt idx="3103">
                  <c:v>3103</c:v>
                </c:pt>
                <c:pt idx="3104">
                  <c:v>3104</c:v>
                </c:pt>
                <c:pt idx="3105">
                  <c:v>3105</c:v>
                </c:pt>
                <c:pt idx="3106">
                  <c:v>3106</c:v>
                </c:pt>
                <c:pt idx="3107">
                  <c:v>3107</c:v>
                </c:pt>
                <c:pt idx="3108">
                  <c:v>3108</c:v>
                </c:pt>
                <c:pt idx="3109">
                  <c:v>3109</c:v>
                </c:pt>
                <c:pt idx="3110">
                  <c:v>3110</c:v>
                </c:pt>
                <c:pt idx="3111">
                  <c:v>3111</c:v>
                </c:pt>
                <c:pt idx="3112">
                  <c:v>3112</c:v>
                </c:pt>
                <c:pt idx="3113">
                  <c:v>3113</c:v>
                </c:pt>
                <c:pt idx="3114">
                  <c:v>3114</c:v>
                </c:pt>
                <c:pt idx="3115">
                  <c:v>3115</c:v>
                </c:pt>
                <c:pt idx="3116">
                  <c:v>3116</c:v>
                </c:pt>
                <c:pt idx="3117">
                  <c:v>3117</c:v>
                </c:pt>
                <c:pt idx="3118">
                  <c:v>3118</c:v>
                </c:pt>
                <c:pt idx="3119">
                  <c:v>3119</c:v>
                </c:pt>
                <c:pt idx="3120">
                  <c:v>3120</c:v>
                </c:pt>
                <c:pt idx="3121">
                  <c:v>3121</c:v>
                </c:pt>
                <c:pt idx="3122">
                  <c:v>3122</c:v>
                </c:pt>
                <c:pt idx="3123">
                  <c:v>3123</c:v>
                </c:pt>
                <c:pt idx="3124">
                  <c:v>3124</c:v>
                </c:pt>
                <c:pt idx="3125">
                  <c:v>3125</c:v>
                </c:pt>
                <c:pt idx="3126">
                  <c:v>3126</c:v>
                </c:pt>
                <c:pt idx="3127">
                  <c:v>3127</c:v>
                </c:pt>
                <c:pt idx="3128">
                  <c:v>3128</c:v>
                </c:pt>
                <c:pt idx="3129">
                  <c:v>3129</c:v>
                </c:pt>
                <c:pt idx="3130">
                  <c:v>3130</c:v>
                </c:pt>
                <c:pt idx="3131">
                  <c:v>3131</c:v>
                </c:pt>
                <c:pt idx="3132">
                  <c:v>3132</c:v>
                </c:pt>
                <c:pt idx="3133">
                  <c:v>3133</c:v>
                </c:pt>
                <c:pt idx="3134">
                  <c:v>3134</c:v>
                </c:pt>
                <c:pt idx="3135">
                  <c:v>3135</c:v>
                </c:pt>
                <c:pt idx="3136">
                  <c:v>3136</c:v>
                </c:pt>
                <c:pt idx="3137">
                  <c:v>3137</c:v>
                </c:pt>
                <c:pt idx="3138">
                  <c:v>3138</c:v>
                </c:pt>
                <c:pt idx="3139">
                  <c:v>3139</c:v>
                </c:pt>
                <c:pt idx="3140">
                  <c:v>3140</c:v>
                </c:pt>
                <c:pt idx="3141">
                  <c:v>3141</c:v>
                </c:pt>
                <c:pt idx="3142">
                  <c:v>3142</c:v>
                </c:pt>
                <c:pt idx="3143">
                  <c:v>3143</c:v>
                </c:pt>
                <c:pt idx="3144">
                  <c:v>3144</c:v>
                </c:pt>
                <c:pt idx="3145">
                  <c:v>3145</c:v>
                </c:pt>
                <c:pt idx="3146">
                  <c:v>3146</c:v>
                </c:pt>
                <c:pt idx="3147">
                  <c:v>3147</c:v>
                </c:pt>
                <c:pt idx="3148">
                  <c:v>3148</c:v>
                </c:pt>
                <c:pt idx="3149">
                  <c:v>3149</c:v>
                </c:pt>
                <c:pt idx="3150">
                  <c:v>3150</c:v>
                </c:pt>
                <c:pt idx="3151">
                  <c:v>3151</c:v>
                </c:pt>
                <c:pt idx="3152">
                  <c:v>3152</c:v>
                </c:pt>
                <c:pt idx="3153">
                  <c:v>3153</c:v>
                </c:pt>
                <c:pt idx="3154">
                  <c:v>3154</c:v>
                </c:pt>
                <c:pt idx="3155">
                  <c:v>3155</c:v>
                </c:pt>
                <c:pt idx="3156">
                  <c:v>3156</c:v>
                </c:pt>
                <c:pt idx="3157">
                  <c:v>3157</c:v>
                </c:pt>
                <c:pt idx="3158">
                  <c:v>3158</c:v>
                </c:pt>
                <c:pt idx="3159">
                  <c:v>3159</c:v>
                </c:pt>
                <c:pt idx="3160">
                  <c:v>3160</c:v>
                </c:pt>
                <c:pt idx="3161">
                  <c:v>3161</c:v>
                </c:pt>
                <c:pt idx="3162">
                  <c:v>3162</c:v>
                </c:pt>
                <c:pt idx="3163">
                  <c:v>3163</c:v>
                </c:pt>
                <c:pt idx="3164">
                  <c:v>3164</c:v>
                </c:pt>
                <c:pt idx="3165">
                  <c:v>3165</c:v>
                </c:pt>
                <c:pt idx="3166">
                  <c:v>3166</c:v>
                </c:pt>
                <c:pt idx="3167">
                  <c:v>3167</c:v>
                </c:pt>
                <c:pt idx="3168">
                  <c:v>3168</c:v>
                </c:pt>
                <c:pt idx="3169">
                  <c:v>3169</c:v>
                </c:pt>
                <c:pt idx="3170">
                  <c:v>3170</c:v>
                </c:pt>
                <c:pt idx="3171">
                  <c:v>3171</c:v>
                </c:pt>
                <c:pt idx="3172">
                  <c:v>3172</c:v>
                </c:pt>
                <c:pt idx="3173">
                  <c:v>3173</c:v>
                </c:pt>
                <c:pt idx="3174">
                  <c:v>3174</c:v>
                </c:pt>
                <c:pt idx="3175">
                  <c:v>3175</c:v>
                </c:pt>
                <c:pt idx="3176">
                  <c:v>3176</c:v>
                </c:pt>
                <c:pt idx="3177">
                  <c:v>3177</c:v>
                </c:pt>
                <c:pt idx="3178">
                  <c:v>3178</c:v>
                </c:pt>
                <c:pt idx="3179">
                  <c:v>3179</c:v>
                </c:pt>
                <c:pt idx="3180">
                  <c:v>3180</c:v>
                </c:pt>
                <c:pt idx="3181">
                  <c:v>3181</c:v>
                </c:pt>
                <c:pt idx="3182">
                  <c:v>3182</c:v>
                </c:pt>
                <c:pt idx="3183">
                  <c:v>3183</c:v>
                </c:pt>
                <c:pt idx="3184">
                  <c:v>3184</c:v>
                </c:pt>
                <c:pt idx="3185">
                  <c:v>3185</c:v>
                </c:pt>
                <c:pt idx="3186">
                  <c:v>3186</c:v>
                </c:pt>
                <c:pt idx="3187">
                  <c:v>3187</c:v>
                </c:pt>
                <c:pt idx="3188">
                  <c:v>3188</c:v>
                </c:pt>
                <c:pt idx="3189">
                  <c:v>3189</c:v>
                </c:pt>
                <c:pt idx="3190">
                  <c:v>3190</c:v>
                </c:pt>
                <c:pt idx="3191">
                  <c:v>3191</c:v>
                </c:pt>
                <c:pt idx="3192">
                  <c:v>3192</c:v>
                </c:pt>
                <c:pt idx="3193">
                  <c:v>3193</c:v>
                </c:pt>
                <c:pt idx="3194">
                  <c:v>3194</c:v>
                </c:pt>
                <c:pt idx="3195">
                  <c:v>3195</c:v>
                </c:pt>
                <c:pt idx="3196">
                  <c:v>3196</c:v>
                </c:pt>
                <c:pt idx="3197">
                  <c:v>3197</c:v>
                </c:pt>
                <c:pt idx="3198">
                  <c:v>3198</c:v>
                </c:pt>
                <c:pt idx="3199">
                  <c:v>3199</c:v>
                </c:pt>
                <c:pt idx="3200">
                  <c:v>3200</c:v>
                </c:pt>
                <c:pt idx="3201">
                  <c:v>3201</c:v>
                </c:pt>
                <c:pt idx="3202">
                  <c:v>3202</c:v>
                </c:pt>
                <c:pt idx="3203">
                  <c:v>3203</c:v>
                </c:pt>
                <c:pt idx="3204">
                  <c:v>3204</c:v>
                </c:pt>
                <c:pt idx="3205">
                  <c:v>3205</c:v>
                </c:pt>
                <c:pt idx="3206">
                  <c:v>3206</c:v>
                </c:pt>
                <c:pt idx="3207">
                  <c:v>3207</c:v>
                </c:pt>
                <c:pt idx="3208">
                  <c:v>3208</c:v>
                </c:pt>
                <c:pt idx="3209">
                  <c:v>3209</c:v>
                </c:pt>
                <c:pt idx="3210">
                  <c:v>3210</c:v>
                </c:pt>
                <c:pt idx="3211">
                  <c:v>3211</c:v>
                </c:pt>
                <c:pt idx="3212">
                  <c:v>3212</c:v>
                </c:pt>
                <c:pt idx="3213">
                  <c:v>3213</c:v>
                </c:pt>
                <c:pt idx="3214">
                  <c:v>3214</c:v>
                </c:pt>
                <c:pt idx="3215">
                  <c:v>3215</c:v>
                </c:pt>
                <c:pt idx="3216">
                  <c:v>3216</c:v>
                </c:pt>
                <c:pt idx="3217">
                  <c:v>3217</c:v>
                </c:pt>
                <c:pt idx="3218">
                  <c:v>3218</c:v>
                </c:pt>
                <c:pt idx="3219">
                  <c:v>3219</c:v>
                </c:pt>
                <c:pt idx="3220">
                  <c:v>3220</c:v>
                </c:pt>
                <c:pt idx="3221">
                  <c:v>3221</c:v>
                </c:pt>
                <c:pt idx="3222">
                  <c:v>3222</c:v>
                </c:pt>
                <c:pt idx="3223">
                  <c:v>3223</c:v>
                </c:pt>
                <c:pt idx="3224">
                  <c:v>3224</c:v>
                </c:pt>
                <c:pt idx="3225">
                  <c:v>3225</c:v>
                </c:pt>
                <c:pt idx="3226">
                  <c:v>3226</c:v>
                </c:pt>
                <c:pt idx="3227">
                  <c:v>3227</c:v>
                </c:pt>
                <c:pt idx="3228">
                  <c:v>3228</c:v>
                </c:pt>
                <c:pt idx="3229">
                  <c:v>3229</c:v>
                </c:pt>
                <c:pt idx="3230">
                  <c:v>3230</c:v>
                </c:pt>
                <c:pt idx="3231">
                  <c:v>3231</c:v>
                </c:pt>
                <c:pt idx="3232">
                  <c:v>3232</c:v>
                </c:pt>
                <c:pt idx="3233">
                  <c:v>3233</c:v>
                </c:pt>
                <c:pt idx="3234">
                  <c:v>3234</c:v>
                </c:pt>
                <c:pt idx="3235">
                  <c:v>3235</c:v>
                </c:pt>
                <c:pt idx="3236">
                  <c:v>3236</c:v>
                </c:pt>
                <c:pt idx="3237">
                  <c:v>3237</c:v>
                </c:pt>
                <c:pt idx="3238">
                  <c:v>3238</c:v>
                </c:pt>
                <c:pt idx="3239">
                  <c:v>3239</c:v>
                </c:pt>
                <c:pt idx="3240">
                  <c:v>3240</c:v>
                </c:pt>
                <c:pt idx="3241">
                  <c:v>3241</c:v>
                </c:pt>
                <c:pt idx="3242">
                  <c:v>3242</c:v>
                </c:pt>
                <c:pt idx="3243">
                  <c:v>3243</c:v>
                </c:pt>
                <c:pt idx="3244">
                  <c:v>3244</c:v>
                </c:pt>
                <c:pt idx="3245">
                  <c:v>3245</c:v>
                </c:pt>
                <c:pt idx="3246">
                  <c:v>3246</c:v>
                </c:pt>
                <c:pt idx="3247">
                  <c:v>3247</c:v>
                </c:pt>
                <c:pt idx="3248">
                  <c:v>3248</c:v>
                </c:pt>
                <c:pt idx="3249">
                  <c:v>3249</c:v>
                </c:pt>
                <c:pt idx="3250">
                  <c:v>3250</c:v>
                </c:pt>
                <c:pt idx="3251">
                  <c:v>3251</c:v>
                </c:pt>
                <c:pt idx="3252">
                  <c:v>3252</c:v>
                </c:pt>
                <c:pt idx="3253">
                  <c:v>3253</c:v>
                </c:pt>
                <c:pt idx="3254">
                  <c:v>3254</c:v>
                </c:pt>
                <c:pt idx="3255">
                  <c:v>3255</c:v>
                </c:pt>
                <c:pt idx="3256">
                  <c:v>3256</c:v>
                </c:pt>
                <c:pt idx="3257">
                  <c:v>3257</c:v>
                </c:pt>
                <c:pt idx="3258">
                  <c:v>3258</c:v>
                </c:pt>
                <c:pt idx="3259">
                  <c:v>3259</c:v>
                </c:pt>
                <c:pt idx="3260">
                  <c:v>3260</c:v>
                </c:pt>
                <c:pt idx="3261">
                  <c:v>3261</c:v>
                </c:pt>
                <c:pt idx="3262">
                  <c:v>3262</c:v>
                </c:pt>
                <c:pt idx="3263">
                  <c:v>3263</c:v>
                </c:pt>
                <c:pt idx="3264">
                  <c:v>3264</c:v>
                </c:pt>
                <c:pt idx="3265">
                  <c:v>3265</c:v>
                </c:pt>
                <c:pt idx="3266">
                  <c:v>3266</c:v>
                </c:pt>
                <c:pt idx="3267">
                  <c:v>3267</c:v>
                </c:pt>
                <c:pt idx="3268">
                  <c:v>3268</c:v>
                </c:pt>
                <c:pt idx="3269">
                  <c:v>3269</c:v>
                </c:pt>
                <c:pt idx="3270">
                  <c:v>3270</c:v>
                </c:pt>
                <c:pt idx="3271">
                  <c:v>3271</c:v>
                </c:pt>
                <c:pt idx="3272">
                  <c:v>3272</c:v>
                </c:pt>
                <c:pt idx="3273">
                  <c:v>3273</c:v>
                </c:pt>
                <c:pt idx="3274">
                  <c:v>3274</c:v>
                </c:pt>
                <c:pt idx="3275">
                  <c:v>3275</c:v>
                </c:pt>
                <c:pt idx="3276">
                  <c:v>3276</c:v>
                </c:pt>
                <c:pt idx="3277">
                  <c:v>3277</c:v>
                </c:pt>
                <c:pt idx="3278">
                  <c:v>3278</c:v>
                </c:pt>
                <c:pt idx="3279">
                  <c:v>3279</c:v>
                </c:pt>
                <c:pt idx="3280">
                  <c:v>3280</c:v>
                </c:pt>
                <c:pt idx="3281">
                  <c:v>3281</c:v>
                </c:pt>
                <c:pt idx="3282">
                  <c:v>3282</c:v>
                </c:pt>
                <c:pt idx="3283">
                  <c:v>3283</c:v>
                </c:pt>
                <c:pt idx="3284">
                  <c:v>3284</c:v>
                </c:pt>
                <c:pt idx="3285">
                  <c:v>3285</c:v>
                </c:pt>
                <c:pt idx="3286">
                  <c:v>3286</c:v>
                </c:pt>
                <c:pt idx="3287">
                  <c:v>3287</c:v>
                </c:pt>
                <c:pt idx="3288">
                  <c:v>3288</c:v>
                </c:pt>
                <c:pt idx="3289">
                  <c:v>3289</c:v>
                </c:pt>
                <c:pt idx="3290">
                  <c:v>3290</c:v>
                </c:pt>
                <c:pt idx="3291">
                  <c:v>3291</c:v>
                </c:pt>
                <c:pt idx="3292">
                  <c:v>3292</c:v>
                </c:pt>
                <c:pt idx="3293">
                  <c:v>3293</c:v>
                </c:pt>
                <c:pt idx="3294">
                  <c:v>3294</c:v>
                </c:pt>
                <c:pt idx="3295">
                  <c:v>3295</c:v>
                </c:pt>
                <c:pt idx="3296">
                  <c:v>3296</c:v>
                </c:pt>
                <c:pt idx="3297">
                  <c:v>3297</c:v>
                </c:pt>
                <c:pt idx="3298">
                  <c:v>3298</c:v>
                </c:pt>
                <c:pt idx="3299">
                  <c:v>3299</c:v>
                </c:pt>
                <c:pt idx="3300">
                  <c:v>3300</c:v>
                </c:pt>
                <c:pt idx="3301">
                  <c:v>3301</c:v>
                </c:pt>
                <c:pt idx="3302">
                  <c:v>3302</c:v>
                </c:pt>
                <c:pt idx="3303">
                  <c:v>3303</c:v>
                </c:pt>
                <c:pt idx="3304">
                  <c:v>3304</c:v>
                </c:pt>
                <c:pt idx="3305">
                  <c:v>3305</c:v>
                </c:pt>
                <c:pt idx="3306">
                  <c:v>3306</c:v>
                </c:pt>
                <c:pt idx="3307">
                  <c:v>3307</c:v>
                </c:pt>
                <c:pt idx="3308">
                  <c:v>3308</c:v>
                </c:pt>
                <c:pt idx="3309">
                  <c:v>3309</c:v>
                </c:pt>
                <c:pt idx="3310">
                  <c:v>3310</c:v>
                </c:pt>
                <c:pt idx="3311">
                  <c:v>3311</c:v>
                </c:pt>
                <c:pt idx="3312">
                  <c:v>3312</c:v>
                </c:pt>
                <c:pt idx="3313">
                  <c:v>3313</c:v>
                </c:pt>
                <c:pt idx="3314">
                  <c:v>3314</c:v>
                </c:pt>
                <c:pt idx="3315">
                  <c:v>3315</c:v>
                </c:pt>
                <c:pt idx="3316">
                  <c:v>3316</c:v>
                </c:pt>
                <c:pt idx="3317">
                  <c:v>3317</c:v>
                </c:pt>
                <c:pt idx="3318">
                  <c:v>3318</c:v>
                </c:pt>
                <c:pt idx="3319">
                  <c:v>3319</c:v>
                </c:pt>
                <c:pt idx="3320">
                  <c:v>3320</c:v>
                </c:pt>
                <c:pt idx="3321">
                  <c:v>3321</c:v>
                </c:pt>
                <c:pt idx="3322">
                  <c:v>3322</c:v>
                </c:pt>
                <c:pt idx="3323">
                  <c:v>3323</c:v>
                </c:pt>
                <c:pt idx="3324">
                  <c:v>3324</c:v>
                </c:pt>
                <c:pt idx="3325">
                  <c:v>3325</c:v>
                </c:pt>
                <c:pt idx="3326">
                  <c:v>3326</c:v>
                </c:pt>
                <c:pt idx="3327">
                  <c:v>3327</c:v>
                </c:pt>
                <c:pt idx="3328">
                  <c:v>3328</c:v>
                </c:pt>
                <c:pt idx="3329">
                  <c:v>3329</c:v>
                </c:pt>
                <c:pt idx="3330">
                  <c:v>3330</c:v>
                </c:pt>
                <c:pt idx="3331">
                  <c:v>3331</c:v>
                </c:pt>
                <c:pt idx="3332">
                  <c:v>3332</c:v>
                </c:pt>
                <c:pt idx="3333">
                  <c:v>3333</c:v>
                </c:pt>
                <c:pt idx="3334">
                  <c:v>3334</c:v>
                </c:pt>
                <c:pt idx="3335">
                  <c:v>3335</c:v>
                </c:pt>
                <c:pt idx="3336">
                  <c:v>3336</c:v>
                </c:pt>
                <c:pt idx="3337">
                  <c:v>3337</c:v>
                </c:pt>
                <c:pt idx="3338">
                  <c:v>3338</c:v>
                </c:pt>
                <c:pt idx="3339">
                  <c:v>3339</c:v>
                </c:pt>
                <c:pt idx="3340">
                  <c:v>3340</c:v>
                </c:pt>
                <c:pt idx="3341">
                  <c:v>3341</c:v>
                </c:pt>
                <c:pt idx="3342">
                  <c:v>3342</c:v>
                </c:pt>
                <c:pt idx="3343">
                  <c:v>3343</c:v>
                </c:pt>
                <c:pt idx="3344">
                  <c:v>3344</c:v>
                </c:pt>
                <c:pt idx="3345">
                  <c:v>3345</c:v>
                </c:pt>
                <c:pt idx="3346">
                  <c:v>3346</c:v>
                </c:pt>
                <c:pt idx="3347">
                  <c:v>3347</c:v>
                </c:pt>
                <c:pt idx="3348">
                  <c:v>3348</c:v>
                </c:pt>
                <c:pt idx="3349">
                  <c:v>3349</c:v>
                </c:pt>
                <c:pt idx="3350">
                  <c:v>3350</c:v>
                </c:pt>
                <c:pt idx="3351">
                  <c:v>3351</c:v>
                </c:pt>
                <c:pt idx="3352">
                  <c:v>3352</c:v>
                </c:pt>
                <c:pt idx="3353">
                  <c:v>3353</c:v>
                </c:pt>
                <c:pt idx="3354">
                  <c:v>3354</c:v>
                </c:pt>
                <c:pt idx="3355">
                  <c:v>3355</c:v>
                </c:pt>
                <c:pt idx="3356">
                  <c:v>3356</c:v>
                </c:pt>
                <c:pt idx="3357">
                  <c:v>3357</c:v>
                </c:pt>
                <c:pt idx="3358">
                  <c:v>3358</c:v>
                </c:pt>
                <c:pt idx="3359">
                  <c:v>3359</c:v>
                </c:pt>
                <c:pt idx="3360">
                  <c:v>3360</c:v>
                </c:pt>
                <c:pt idx="3361">
                  <c:v>3361</c:v>
                </c:pt>
                <c:pt idx="3362">
                  <c:v>3362</c:v>
                </c:pt>
                <c:pt idx="3363">
                  <c:v>3363</c:v>
                </c:pt>
                <c:pt idx="3364">
                  <c:v>3364</c:v>
                </c:pt>
                <c:pt idx="3365">
                  <c:v>3365</c:v>
                </c:pt>
                <c:pt idx="3366">
                  <c:v>3366</c:v>
                </c:pt>
                <c:pt idx="3367">
                  <c:v>3367</c:v>
                </c:pt>
                <c:pt idx="3368">
                  <c:v>3368</c:v>
                </c:pt>
                <c:pt idx="3369">
                  <c:v>3369</c:v>
                </c:pt>
                <c:pt idx="3370">
                  <c:v>3370</c:v>
                </c:pt>
                <c:pt idx="3371">
                  <c:v>3371</c:v>
                </c:pt>
                <c:pt idx="3372">
                  <c:v>3372</c:v>
                </c:pt>
                <c:pt idx="3373">
                  <c:v>3373</c:v>
                </c:pt>
                <c:pt idx="3374">
                  <c:v>3374</c:v>
                </c:pt>
                <c:pt idx="3375">
                  <c:v>3375</c:v>
                </c:pt>
                <c:pt idx="3376">
                  <c:v>3376</c:v>
                </c:pt>
                <c:pt idx="3377">
                  <c:v>3377</c:v>
                </c:pt>
                <c:pt idx="3378">
                  <c:v>3378</c:v>
                </c:pt>
                <c:pt idx="3379">
                  <c:v>3379</c:v>
                </c:pt>
                <c:pt idx="3380">
                  <c:v>3380</c:v>
                </c:pt>
                <c:pt idx="3381">
                  <c:v>3381</c:v>
                </c:pt>
                <c:pt idx="3382">
                  <c:v>3382</c:v>
                </c:pt>
                <c:pt idx="3383">
                  <c:v>3383</c:v>
                </c:pt>
                <c:pt idx="3384">
                  <c:v>3384</c:v>
                </c:pt>
                <c:pt idx="3385">
                  <c:v>3385</c:v>
                </c:pt>
                <c:pt idx="3386">
                  <c:v>3386</c:v>
                </c:pt>
                <c:pt idx="3387">
                  <c:v>3387</c:v>
                </c:pt>
                <c:pt idx="3388">
                  <c:v>3388</c:v>
                </c:pt>
                <c:pt idx="3389">
                  <c:v>3389</c:v>
                </c:pt>
                <c:pt idx="3390">
                  <c:v>3390</c:v>
                </c:pt>
                <c:pt idx="3391">
                  <c:v>3391</c:v>
                </c:pt>
                <c:pt idx="3392">
                  <c:v>3392</c:v>
                </c:pt>
                <c:pt idx="3393">
                  <c:v>3393</c:v>
                </c:pt>
                <c:pt idx="3394">
                  <c:v>3394</c:v>
                </c:pt>
                <c:pt idx="3395">
                  <c:v>3395</c:v>
                </c:pt>
                <c:pt idx="3396">
                  <c:v>3396</c:v>
                </c:pt>
                <c:pt idx="3397">
                  <c:v>3397</c:v>
                </c:pt>
                <c:pt idx="3398">
                  <c:v>3398</c:v>
                </c:pt>
                <c:pt idx="3399">
                  <c:v>3399</c:v>
                </c:pt>
                <c:pt idx="3400">
                  <c:v>3400</c:v>
                </c:pt>
                <c:pt idx="3401">
                  <c:v>3401</c:v>
                </c:pt>
                <c:pt idx="3402">
                  <c:v>3402</c:v>
                </c:pt>
                <c:pt idx="3403">
                  <c:v>3403</c:v>
                </c:pt>
                <c:pt idx="3404">
                  <c:v>3404</c:v>
                </c:pt>
                <c:pt idx="3405">
                  <c:v>3405</c:v>
                </c:pt>
                <c:pt idx="3406">
                  <c:v>3406</c:v>
                </c:pt>
                <c:pt idx="3407">
                  <c:v>3407</c:v>
                </c:pt>
                <c:pt idx="3408">
                  <c:v>3408</c:v>
                </c:pt>
                <c:pt idx="3409">
                  <c:v>3409</c:v>
                </c:pt>
                <c:pt idx="3410">
                  <c:v>3410</c:v>
                </c:pt>
                <c:pt idx="3411">
                  <c:v>3411</c:v>
                </c:pt>
                <c:pt idx="3412">
                  <c:v>3412</c:v>
                </c:pt>
                <c:pt idx="3413">
                  <c:v>3413</c:v>
                </c:pt>
                <c:pt idx="3414">
                  <c:v>3414</c:v>
                </c:pt>
                <c:pt idx="3415">
                  <c:v>3415</c:v>
                </c:pt>
                <c:pt idx="3416">
                  <c:v>3416</c:v>
                </c:pt>
                <c:pt idx="3417">
                  <c:v>3417</c:v>
                </c:pt>
                <c:pt idx="3418">
                  <c:v>3418</c:v>
                </c:pt>
                <c:pt idx="3419">
                  <c:v>3419</c:v>
                </c:pt>
                <c:pt idx="3420">
                  <c:v>3420</c:v>
                </c:pt>
                <c:pt idx="3421">
                  <c:v>3421</c:v>
                </c:pt>
                <c:pt idx="3422">
                  <c:v>3422</c:v>
                </c:pt>
                <c:pt idx="3423">
                  <c:v>3423</c:v>
                </c:pt>
                <c:pt idx="3424">
                  <c:v>3424</c:v>
                </c:pt>
                <c:pt idx="3425">
                  <c:v>3425</c:v>
                </c:pt>
                <c:pt idx="3426">
                  <c:v>3426</c:v>
                </c:pt>
                <c:pt idx="3427">
                  <c:v>3427</c:v>
                </c:pt>
                <c:pt idx="3428">
                  <c:v>3428</c:v>
                </c:pt>
                <c:pt idx="3429">
                  <c:v>3429</c:v>
                </c:pt>
                <c:pt idx="3430">
                  <c:v>3430</c:v>
                </c:pt>
                <c:pt idx="3431">
                  <c:v>3431</c:v>
                </c:pt>
                <c:pt idx="3432">
                  <c:v>3432</c:v>
                </c:pt>
                <c:pt idx="3433">
                  <c:v>3433</c:v>
                </c:pt>
                <c:pt idx="3434">
                  <c:v>3434</c:v>
                </c:pt>
                <c:pt idx="3435">
                  <c:v>3435</c:v>
                </c:pt>
                <c:pt idx="3436">
                  <c:v>3436</c:v>
                </c:pt>
                <c:pt idx="3437">
                  <c:v>3437</c:v>
                </c:pt>
                <c:pt idx="3438">
                  <c:v>3438</c:v>
                </c:pt>
                <c:pt idx="3439">
                  <c:v>3439</c:v>
                </c:pt>
                <c:pt idx="3440">
                  <c:v>3440</c:v>
                </c:pt>
                <c:pt idx="3441">
                  <c:v>3441</c:v>
                </c:pt>
                <c:pt idx="3442">
                  <c:v>3442</c:v>
                </c:pt>
                <c:pt idx="3443">
                  <c:v>3443</c:v>
                </c:pt>
                <c:pt idx="3444">
                  <c:v>3444</c:v>
                </c:pt>
                <c:pt idx="3445">
                  <c:v>3445</c:v>
                </c:pt>
                <c:pt idx="3446">
                  <c:v>3446</c:v>
                </c:pt>
                <c:pt idx="3447">
                  <c:v>3447</c:v>
                </c:pt>
                <c:pt idx="3448">
                  <c:v>3448</c:v>
                </c:pt>
                <c:pt idx="3449">
                  <c:v>3449</c:v>
                </c:pt>
                <c:pt idx="3450">
                  <c:v>3450</c:v>
                </c:pt>
                <c:pt idx="3451">
                  <c:v>3451</c:v>
                </c:pt>
                <c:pt idx="3452">
                  <c:v>3452</c:v>
                </c:pt>
                <c:pt idx="3453">
                  <c:v>3453</c:v>
                </c:pt>
                <c:pt idx="3454">
                  <c:v>3454</c:v>
                </c:pt>
                <c:pt idx="3455">
                  <c:v>3455</c:v>
                </c:pt>
                <c:pt idx="3456">
                  <c:v>3456</c:v>
                </c:pt>
                <c:pt idx="3457">
                  <c:v>3457</c:v>
                </c:pt>
                <c:pt idx="3458">
                  <c:v>3458</c:v>
                </c:pt>
                <c:pt idx="3459">
                  <c:v>3459</c:v>
                </c:pt>
                <c:pt idx="3460">
                  <c:v>3460</c:v>
                </c:pt>
                <c:pt idx="3461">
                  <c:v>3461</c:v>
                </c:pt>
                <c:pt idx="3462">
                  <c:v>3462</c:v>
                </c:pt>
                <c:pt idx="3463">
                  <c:v>3463</c:v>
                </c:pt>
                <c:pt idx="3464">
                  <c:v>3464</c:v>
                </c:pt>
                <c:pt idx="3465">
                  <c:v>3465</c:v>
                </c:pt>
                <c:pt idx="3466">
                  <c:v>3466</c:v>
                </c:pt>
                <c:pt idx="3467">
                  <c:v>3467</c:v>
                </c:pt>
                <c:pt idx="3468">
                  <c:v>3468</c:v>
                </c:pt>
                <c:pt idx="3469">
                  <c:v>3469</c:v>
                </c:pt>
                <c:pt idx="3470">
                  <c:v>3470</c:v>
                </c:pt>
                <c:pt idx="3471">
                  <c:v>3471</c:v>
                </c:pt>
                <c:pt idx="3472">
                  <c:v>3472</c:v>
                </c:pt>
                <c:pt idx="3473">
                  <c:v>3473</c:v>
                </c:pt>
                <c:pt idx="3474">
                  <c:v>3474</c:v>
                </c:pt>
                <c:pt idx="3475">
                  <c:v>3475</c:v>
                </c:pt>
                <c:pt idx="3476">
                  <c:v>3476</c:v>
                </c:pt>
                <c:pt idx="3477">
                  <c:v>3477</c:v>
                </c:pt>
                <c:pt idx="3478">
                  <c:v>3478</c:v>
                </c:pt>
                <c:pt idx="3479">
                  <c:v>3479</c:v>
                </c:pt>
                <c:pt idx="3480">
                  <c:v>3480</c:v>
                </c:pt>
                <c:pt idx="3481">
                  <c:v>3481</c:v>
                </c:pt>
                <c:pt idx="3482">
                  <c:v>3482</c:v>
                </c:pt>
                <c:pt idx="3483">
                  <c:v>3483</c:v>
                </c:pt>
                <c:pt idx="3484">
                  <c:v>3484</c:v>
                </c:pt>
                <c:pt idx="3485">
                  <c:v>3485</c:v>
                </c:pt>
                <c:pt idx="3486">
                  <c:v>3486</c:v>
                </c:pt>
                <c:pt idx="3487">
                  <c:v>3487</c:v>
                </c:pt>
                <c:pt idx="3488">
                  <c:v>3488</c:v>
                </c:pt>
                <c:pt idx="3489">
                  <c:v>3489</c:v>
                </c:pt>
                <c:pt idx="3490">
                  <c:v>3490</c:v>
                </c:pt>
                <c:pt idx="3491">
                  <c:v>3491</c:v>
                </c:pt>
                <c:pt idx="3492">
                  <c:v>3492</c:v>
                </c:pt>
                <c:pt idx="3493">
                  <c:v>3493</c:v>
                </c:pt>
                <c:pt idx="3494">
                  <c:v>3494</c:v>
                </c:pt>
                <c:pt idx="3495">
                  <c:v>3495</c:v>
                </c:pt>
                <c:pt idx="3496">
                  <c:v>3496</c:v>
                </c:pt>
                <c:pt idx="3497">
                  <c:v>3497</c:v>
                </c:pt>
                <c:pt idx="3498">
                  <c:v>3498</c:v>
                </c:pt>
                <c:pt idx="3499">
                  <c:v>3499</c:v>
                </c:pt>
                <c:pt idx="3500">
                  <c:v>3500</c:v>
                </c:pt>
                <c:pt idx="3501">
                  <c:v>3501</c:v>
                </c:pt>
                <c:pt idx="3502">
                  <c:v>3502</c:v>
                </c:pt>
                <c:pt idx="3503">
                  <c:v>3503</c:v>
                </c:pt>
                <c:pt idx="3504">
                  <c:v>3504</c:v>
                </c:pt>
                <c:pt idx="3505">
                  <c:v>3505</c:v>
                </c:pt>
                <c:pt idx="3506">
                  <c:v>3506</c:v>
                </c:pt>
                <c:pt idx="3507">
                  <c:v>3507</c:v>
                </c:pt>
                <c:pt idx="3508">
                  <c:v>3508</c:v>
                </c:pt>
                <c:pt idx="3509">
                  <c:v>3509</c:v>
                </c:pt>
                <c:pt idx="3510">
                  <c:v>3510</c:v>
                </c:pt>
                <c:pt idx="3511">
                  <c:v>3511</c:v>
                </c:pt>
                <c:pt idx="3512">
                  <c:v>3512</c:v>
                </c:pt>
                <c:pt idx="3513">
                  <c:v>3513</c:v>
                </c:pt>
                <c:pt idx="3514">
                  <c:v>3514</c:v>
                </c:pt>
                <c:pt idx="3515">
                  <c:v>3515</c:v>
                </c:pt>
                <c:pt idx="3516">
                  <c:v>3516</c:v>
                </c:pt>
                <c:pt idx="3517">
                  <c:v>3517</c:v>
                </c:pt>
                <c:pt idx="3518">
                  <c:v>3518</c:v>
                </c:pt>
                <c:pt idx="3519">
                  <c:v>3519</c:v>
                </c:pt>
                <c:pt idx="3520">
                  <c:v>3520</c:v>
                </c:pt>
                <c:pt idx="3521">
                  <c:v>3521</c:v>
                </c:pt>
                <c:pt idx="3522">
                  <c:v>3522</c:v>
                </c:pt>
                <c:pt idx="3523">
                  <c:v>3523</c:v>
                </c:pt>
                <c:pt idx="3524">
                  <c:v>3524</c:v>
                </c:pt>
                <c:pt idx="3525">
                  <c:v>3525</c:v>
                </c:pt>
                <c:pt idx="3526">
                  <c:v>3526</c:v>
                </c:pt>
                <c:pt idx="3527">
                  <c:v>3527</c:v>
                </c:pt>
                <c:pt idx="3528">
                  <c:v>3528</c:v>
                </c:pt>
                <c:pt idx="3529">
                  <c:v>3529</c:v>
                </c:pt>
                <c:pt idx="3530">
                  <c:v>3530</c:v>
                </c:pt>
                <c:pt idx="3531">
                  <c:v>3531</c:v>
                </c:pt>
                <c:pt idx="3532">
                  <c:v>3532</c:v>
                </c:pt>
                <c:pt idx="3533">
                  <c:v>3533</c:v>
                </c:pt>
                <c:pt idx="3534">
                  <c:v>3534</c:v>
                </c:pt>
                <c:pt idx="3535">
                  <c:v>3535</c:v>
                </c:pt>
                <c:pt idx="3536">
                  <c:v>3536</c:v>
                </c:pt>
                <c:pt idx="3537">
                  <c:v>3537</c:v>
                </c:pt>
                <c:pt idx="3538">
                  <c:v>3538</c:v>
                </c:pt>
                <c:pt idx="3539">
                  <c:v>3539</c:v>
                </c:pt>
                <c:pt idx="3540">
                  <c:v>3540</c:v>
                </c:pt>
                <c:pt idx="3541">
                  <c:v>3541</c:v>
                </c:pt>
                <c:pt idx="3542">
                  <c:v>3542</c:v>
                </c:pt>
                <c:pt idx="3543">
                  <c:v>3543</c:v>
                </c:pt>
                <c:pt idx="3544">
                  <c:v>3544</c:v>
                </c:pt>
                <c:pt idx="3545">
                  <c:v>3545</c:v>
                </c:pt>
                <c:pt idx="3546">
                  <c:v>3546</c:v>
                </c:pt>
                <c:pt idx="3547">
                  <c:v>3547</c:v>
                </c:pt>
                <c:pt idx="3548">
                  <c:v>3548</c:v>
                </c:pt>
                <c:pt idx="3549">
                  <c:v>3549</c:v>
                </c:pt>
                <c:pt idx="3550">
                  <c:v>3550</c:v>
                </c:pt>
                <c:pt idx="3551">
                  <c:v>3551</c:v>
                </c:pt>
                <c:pt idx="3552">
                  <c:v>3552</c:v>
                </c:pt>
                <c:pt idx="3553">
                  <c:v>3553</c:v>
                </c:pt>
                <c:pt idx="3554">
                  <c:v>3554</c:v>
                </c:pt>
                <c:pt idx="3555">
                  <c:v>3555</c:v>
                </c:pt>
                <c:pt idx="3556">
                  <c:v>3556</c:v>
                </c:pt>
                <c:pt idx="3557">
                  <c:v>3557</c:v>
                </c:pt>
                <c:pt idx="3558">
                  <c:v>3558</c:v>
                </c:pt>
                <c:pt idx="3559">
                  <c:v>3559</c:v>
                </c:pt>
                <c:pt idx="3560">
                  <c:v>3560</c:v>
                </c:pt>
                <c:pt idx="3561">
                  <c:v>3561</c:v>
                </c:pt>
                <c:pt idx="3562">
                  <c:v>3562</c:v>
                </c:pt>
                <c:pt idx="3563">
                  <c:v>3563</c:v>
                </c:pt>
                <c:pt idx="3564">
                  <c:v>3564</c:v>
                </c:pt>
                <c:pt idx="3565">
                  <c:v>3565</c:v>
                </c:pt>
                <c:pt idx="3566">
                  <c:v>3566</c:v>
                </c:pt>
                <c:pt idx="3567">
                  <c:v>3567</c:v>
                </c:pt>
                <c:pt idx="3568">
                  <c:v>3568</c:v>
                </c:pt>
                <c:pt idx="3569">
                  <c:v>3569</c:v>
                </c:pt>
                <c:pt idx="3570">
                  <c:v>3570</c:v>
                </c:pt>
                <c:pt idx="3571">
                  <c:v>3571</c:v>
                </c:pt>
                <c:pt idx="3572">
                  <c:v>3572</c:v>
                </c:pt>
                <c:pt idx="3573">
                  <c:v>3573</c:v>
                </c:pt>
                <c:pt idx="3574">
                  <c:v>3574</c:v>
                </c:pt>
                <c:pt idx="3575">
                  <c:v>3575</c:v>
                </c:pt>
                <c:pt idx="3576">
                  <c:v>3576</c:v>
                </c:pt>
                <c:pt idx="3577">
                  <c:v>3577</c:v>
                </c:pt>
                <c:pt idx="3578">
                  <c:v>3578</c:v>
                </c:pt>
                <c:pt idx="3579">
                  <c:v>3579</c:v>
                </c:pt>
                <c:pt idx="3580">
                  <c:v>3580</c:v>
                </c:pt>
                <c:pt idx="3581">
                  <c:v>3581</c:v>
                </c:pt>
                <c:pt idx="3582">
                  <c:v>3582</c:v>
                </c:pt>
                <c:pt idx="3583">
                  <c:v>3583</c:v>
                </c:pt>
                <c:pt idx="3584">
                  <c:v>3584</c:v>
                </c:pt>
                <c:pt idx="3585">
                  <c:v>3585</c:v>
                </c:pt>
                <c:pt idx="3586">
                  <c:v>3586</c:v>
                </c:pt>
                <c:pt idx="3587">
                  <c:v>3587</c:v>
                </c:pt>
                <c:pt idx="3588">
                  <c:v>3588</c:v>
                </c:pt>
                <c:pt idx="3589">
                  <c:v>3589</c:v>
                </c:pt>
                <c:pt idx="3590">
                  <c:v>3590</c:v>
                </c:pt>
                <c:pt idx="3591">
                  <c:v>3591</c:v>
                </c:pt>
                <c:pt idx="3592">
                  <c:v>3592</c:v>
                </c:pt>
                <c:pt idx="3593">
                  <c:v>3593</c:v>
                </c:pt>
                <c:pt idx="3594">
                  <c:v>3594</c:v>
                </c:pt>
                <c:pt idx="3595">
                  <c:v>3595</c:v>
                </c:pt>
                <c:pt idx="3596">
                  <c:v>3596</c:v>
                </c:pt>
                <c:pt idx="3597">
                  <c:v>3597</c:v>
                </c:pt>
                <c:pt idx="3598">
                  <c:v>3598</c:v>
                </c:pt>
                <c:pt idx="3599">
                  <c:v>3599</c:v>
                </c:pt>
                <c:pt idx="3600">
                  <c:v>3600</c:v>
                </c:pt>
                <c:pt idx="3601">
                  <c:v>3601</c:v>
                </c:pt>
                <c:pt idx="3602">
                  <c:v>3602</c:v>
                </c:pt>
                <c:pt idx="3603">
                  <c:v>3603</c:v>
                </c:pt>
                <c:pt idx="3604">
                  <c:v>3604</c:v>
                </c:pt>
                <c:pt idx="3605">
                  <c:v>3605</c:v>
                </c:pt>
                <c:pt idx="3606">
                  <c:v>3606</c:v>
                </c:pt>
                <c:pt idx="3607">
                  <c:v>3607</c:v>
                </c:pt>
                <c:pt idx="3608">
                  <c:v>3608</c:v>
                </c:pt>
                <c:pt idx="3609">
                  <c:v>3609</c:v>
                </c:pt>
                <c:pt idx="3610">
                  <c:v>3610</c:v>
                </c:pt>
                <c:pt idx="3611">
                  <c:v>3611</c:v>
                </c:pt>
                <c:pt idx="3612">
                  <c:v>3612</c:v>
                </c:pt>
                <c:pt idx="3613">
                  <c:v>3613</c:v>
                </c:pt>
                <c:pt idx="3614">
                  <c:v>3614</c:v>
                </c:pt>
                <c:pt idx="3615">
                  <c:v>3615</c:v>
                </c:pt>
                <c:pt idx="3616">
                  <c:v>3616</c:v>
                </c:pt>
                <c:pt idx="3617">
                  <c:v>3617</c:v>
                </c:pt>
                <c:pt idx="3618">
                  <c:v>3618</c:v>
                </c:pt>
                <c:pt idx="3619">
                  <c:v>3619</c:v>
                </c:pt>
                <c:pt idx="3620">
                  <c:v>3620</c:v>
                </c:pt>
                <c:pt idx="3621">
                  <c:v>3621</c:v>
                </c:pt>
                <c:pt idx="3622">
                  <c:v>3622</c:v>
                </c:pt>
                <c:pt idx="3623">
                  <c:v>3623</c:v>
                </c:pt>
                <c:pt idx="3624">
                  <c:v>3624</c:v>
                </c:pt>
                <c:pt idx="3625">
                  <c:v>3625</c:v>
                </c:pt>
                <c:pt idx="3626">
                  <c:v>3626</c:v>
                </c:pt>
                <c:pt idx="3627">
                  <c:v>3627</c:v>
                </c:pt>
                <c:pt idx="3628">
                  <c:v>3628</c:v>
                </c:pt>
                <c:pt idx="3629">
                  <c:v>3629</c:v>
                </c:pt>
                <c:pt idx="3630">
                  <c:v>3630</c:v>
                </c:pt>
                <c:pt idx="3631">
                  <c:v>3631</c:v>
                </c:pt>
                <c:pt idx="3632">
                  <c:v>3632</c:v>
                </c:pt>
                <c:pt idx="3633">
                  <c:v>3633</c:v>
                </c:pt>
                <c:pt idx="3634">
                  <c:v>3634</c:v>
                </c:pt>
                <c:pt idx="3635">
                  <c:v>3635</c:v>
                </c:pt>
                <c:pt idx="3636">
                  <c:v>3636</c:v>
                </c:pt>
                <c:pt idx="3637">
                  <c:v>3637</c:v>
                </c:pt>
                <c:pt idx="3638">
                  <c:v>3638</c:v>
                </c:pt>
                <c:pt idx="3639">
                  <c:v>3639</c:v>
                </c:pt>
                <c:pt idx="3640">
                  <c:v>3640</c:v>
                </c:pt>
                <c:pt idx="3641">
                  <c:v>3641</c:v>
                </c:pt>
                <c:pt idx="3642">
                  <c:v>3642</c:v>
                </c:pt>
                <c:pt idx="3643">
                  <c:v>3643</c:v>
                </c:pt>
                <c:pt idx="3644">
                  <c:v>3644</c:v>
                </c:pt>
                <c:pt idx="3645">
                  <c:v>3645</c:v>
                </c:pt>
                <c:pt idx="3646">
                  <c:v>3646</c:v>
                </c:pt>
                <c:pt idx="3647">
                  <c:v>3647</c:v>
                </c:pt>
                <c:pt idx="3648">
                  <c:v>3648</c:v>
                </c:pt>
                <c:pt idx="3649">
                  <c:v>3649</c:v>
                </c:pt>
                <c:pt idx="3650">
                  <c:v>3650</c:v>
                </c:pt>
                <c:pt idx="3651">
                  <c:v>3651</c:v>
                </c:pt>
                <c:pt idx="3652">
                  <c:v>3652</c:v>
                </c:pt>
                <c:pt idx="3653">
                  <c:v>3653</c:v>
                </c:pt>
                <c:pt idx="3654">
                  <c:v>3654</c:v>
                </c:pt>
                <c:pt idx="3655">
                  <c:v>3655</c:v>
                </c:pt>
                <c:pt idx="3656">
                  <c:v>3656</c:v>
                </c:pt>
                <c:pt idx="3657">
                  <c:v>3657</c:v>
                </c:pt>
                <c:pt idx="3658">
                  <c:v>3658</c:v>
                </c:pt>
                <c:pt idx="3659">
                  <c:v>3659</c:v>
                </c:pt>
                <c:pt idx="3660">
                  <c:v>3660</c:v>
                </c:pt>
                <c:pt idx="3661">
                  <c:v>3661</c:v>
                </c:pt>
                <c:pt idx="3662">
                  <c:v>3662</c:v>
                </c:pt>
                <c:pt idx="3663">
                  <c:v>3663</c:v>
                </c:pt>
                <c:pt idx="3664">
                  <c:v>3664</c:v>
                </c:pt>
                <c:pt idx="3665">
                  <c:v>3665</c:v>
                </c:pt>
                <c:pt idx="3666">
                  <c:v>3666</c:v>
                </c:pt>
                <c:pt idx="3667">
                  <c:v>3667</c:v>
                </c:pt>
                <c:pt idx="3668">
                  <c:v>3668</c:v>
                </c:pt>
                <c:pt idx="3669">
                  <c:v>3669</c:v>
                </c:pt>
                <c:pt idx="3670">
                  <c:v>3670</c:v>
                </c:pt>
                <c:pt idx="3671">
                  <c:v>3671</c:v>
                </c:pt>
                <c:pt idx="3672">
                  <c:v>3672</c:v>
                </c:pt>
                <c:pt idx="3673">
                  <c:v>3673</c:v>
                </c:pt>
                <c:pt idx="3674">
                  <c:v>3674</c:v>
                </c:pt>
                <c:pt idx="3675">
                  <c:v>3675</c:v>
                </c:pt>
                <c:pt idx="3676">
                  <c:v>3676</c:v>
                </c:pt>
                <c:pt idx="3677">
                  <c:v>3677</c:v>
                </c:pt>
                <c:pt idx="3678">
                  <c:v>3678</c:v>
                </c:pt>
                <c:pt idx="3679">
                  <c:v>3679</c:v>
                </c:pt>
                <c:pt idx="3680">
                  <c:v>3680</c:v>
                </c:pt>
                <c:pt idx="3681">
                  <c:v>3681</c:v>
                </c:pt>
                <c:pt idx="3682">
                  <c:v>3682</c:v>
                </c:pt>
                <c:pt idx="3683">
                  <c:v>3683</c:v>
                </c:pt>
                <c:pt idx="3684">
                  <c:v>3684</c:v>
                </c:pt>
                <c:pt idx="3685">
                  <c:v>3685</c:v>
                </c:pt>
                <c:pt idx="3686">
                  <c:v>3686</c:v>
                </c:pt>
                <c:pt idx="3687">
                  <c:v>3687</c:v>
                </c:pt>
                <c:pt idx="3688">
                  <c:v>3688</c:v>
                </c:pt>
                <c:pt idx="3689">
                  <c:v>3689</c:v>
                </c:pt>
                <c:pt idx="3690">
                  <c:v>3690</c:v>
                </c:pt>
                <c:pt idx="3691">
                  <c:v>3691</c:v>
                </c:pt>
                <c:pt idx="3692">
                  <c:v>3692</c:v>
                </c:pt>
                <c:pt idx="3693">
                  <c:v>3693</c:v>
                </c:pt>
                <c:pt idx="3694">
                  <c:v>3694</c:v>
                </c:pt>
                <c:pt idx="3695">
                  <c:v>3695</c:v>
                </c:pt>
                <c:pt idx="3696">
                  <c:v>3696</c:v>
                </c:pt>
                <c:pt idx="3697">
                  <c:v>3697</c:v>
                </c:pt>
                <c:pt idx="3698">
                  <c:v>3698</c:v>
                </c:pt>
                <c:pt idx="3699">
                  <c:v>3699</c:v>
                </c:pt>
                <c:pt idx="3700">
                  <c:v>3700</c:v>
                </c:pt>
                <c:pt idx="3701">
                  <c:v>3701</c:v>
                </c:pt>
                <c:pt idx="3702">
                  <c:v>3702</c:v>
                </c:pt>
                <c:pt idx="3703">
                  <c:v>3703</c:v>
                </c:pt>
                <c:pt idx="3704">
                  <c:v>3704</c:v>
                </c:pt>
                <c:pt idx="3705">
                  <c:v>3705</c:v>
                </c:pt>
                <c:pt idx="3706">
                  <c:v>3706</c:v>
                </c:pt>
                <c:pt idx="3707">
                  <c:v>3707</c:v>
                </c:pt>
                <c:pt idx="3708">
                  <c:v>3708</c:v>
                </c:pt>
                <c:pt idx="3709">
                  <c:v>3709</c:v>
                </c:pt>
                <c:pt idx="3710">
                  <c:v>3710</c:v>
                </c:pt>
                <c:pt idx="3711">
                  <c:v>3711</c:v>
                </c:pt>
                <c:pt idx="3712">
                  <c:v>3712</c:v>
                </c:pt>
                <c:pt idx="3713">
                  <c:v>3713</c:v>
                </c:pt>
                <c:pt idx="3714">
                  <c:v>3714</c:v>
                </c:pt>
                <c:pt idx="3715">
                  <c:v>3715</c:v>
                </c:pt>
                <c:pt idx="3716">
                  <c:v>3716</c:v>
                </c:pt>
                <c:pt idx="3717">
                  <c:v>3717</c:v>
                </c:pt>
                <c:pt idx="3718">
                  <c:v>3718</c:v>
                </c:pt>
                <c:pt idx="3719">
                  <c:v>3719</c:v>
                </c:pt>
                <c:pt idx="3720">
                  <c:v>3720</c:v>
                </c:pt>
                <c:pt idx="3721">
                  <c:v>3721</c:v>
                </c:pt>
                <c:pt idx="3722">
                  <c:v>3722</c:v>
                </c:pt>
                <c:pt idx="3723">
                  <c:v>3723</c:v>
                </c:pt>
                <c:pt idx="3724">
                  <c:v>3724</c:v>
                </c:pt>
                <c:pt idx="3725">
                  <c:v>3725</c:v>
                </c:pt>
                <c:pt idx="3726">
                  <c:v>3726</c:v>
                </c:pt>
                <c:pt idx="3727">
                  <c:v>3727</c:v>
                </c:pt>
                <c:pt idx="3728">
                  <c:v>3728</c:v>
                </c:pt>
                <c:pt idx="3729">
                  <c:v>3729</c:v>
                </c:pt>
                <c:pt idx="3730">
                  <c:v>3730</c:v>
                </c:pt>
                <c:pt idx="3731">
                  <c:v>3731</c:v>
                </c:pt>
                <c:pt idx="3732">
                  <c:v>3732</c:v>
                </c:pt>
                <c:pt idx="3733">
                  <c:v>3733</c:v>
                </c:pt>
                <c:pt idx="3734">
                  <c:v>3734</c:v>
                </c:pt>
                <c:pt idx="3735">
                  <c:v>3735</c:v>
                </c:pt>
                <c:pt idx="3736">
                  <c:v>3736</c:v>
                </c:pt>
                <c:pt idx="3737">
                  <c:v>3737</c:v>
                </c:pt>
                <c:pt idx="3738">
                  <c:v>3738</c:v>
                </c:pt>
                <c:pt idx="3739">
                  <c:v>3739</c:v>
                </c:pt>
                <c:pt idx="3740">
                  <c:v>3740</c:v>
                </c:pt>
                <c:pt idx="3741">
                  <c:v>3741</c:v>
                </c:pt>
                <c:pt idx="3742">
                  <c:v>3742</c:v>
                </c:pt>
                <c:pt idx="3743">
                  <c:v>3743</c:v>
                </c:pt>
                <c:pt idx="3744">
                  <c:v>3744</c:v>
                </c:pt>
                <c:pt idx="3745">
                  <c:v>3745</c:v>
                </c:pt>
                <c:pt idx="3746">
                  <c:v>3746</c:v>
                </c:pt>
                <c:pt idx="3747">
                  <c:v>3747</c:v>
                </c:pt>
                <c:pt idx="3748">
                  <c:v>3748</c:v>
                </c:pt>
                <c:pt idx="3749">
                  <c:v>3749</c:v>
                </c:pt>
                <c:pt idx="3750">
                  <c:v>3750</c:v>
                </c:pt>
                <c:pt idx="3751">
                  <c:v>3751</c:v>
                </c:pt>
                <c:pt idx="3752">
                  <c:v>3752</c:v>
                </c:pt>
                <c:pt idx="3753">
                  <c:v>3753</c:v>
                </c:pt>
                <c:pt idx="3754">
                  <c:v>3754</c:v>
                </c:pt>
                <c:pt idx="3755">
                  <c:v>3755</c:v>
                </c:pt>
                <c:pt idx="3756">
                  <c:v>3756</c:v>
                </c:pt>
                <c:pt idx="3757">
                  <c:v>3757</c:v>
                </c:pt>
                <c:pt idx="3758">
                  <c:v>3758</c:v>
                </c:pt>
                <c:pt idx="3759">
                  <c:v>3759</c:v>
                </c:pt>
                <c:pt idx="3760">
                  <c:v>3760</c:v>
                </c:pt>
                <c:pt idx="3761">
                  <c:v>3761</c:v>
                </c:pt>
                <c:pt idx="3762">
                  <c:v>3762</c:v>
                </c:pt>
                <c:pt idx="3763">
                  <c:v>3763</c:v>
                </c:pt>
                <c:pt idx="3764">
                  <c:v>3764</c:v>
                </c:pt>
                <c:pt idx="3765">
                  <c:v>3765</c:v>
                </c:pt>
                <c:pt idx="3766">
                  <c:v>3766</c:v>
                </c:pt>
                <c:pt idx="3767">
                  <c:v>3767</c:v>
                </c:pt>
                <c:pt idx="3768">
                  <c:v>3768</c:v>
                </c:pt>
                <c:pt idx="3769">
                  <c:v>3769</c:v>
                </c:pt>
                <c:pt idx="3770">
                  <c:v>3770</c:v>
                </c:pt>
                <c:pt idx="3771">
                  <c:v>3771</c:v>
                </c:pt>
                <c:pt idx="3772">
                  <c:v>3772</c:v>
                </c:pt>
                <c:pt idx="3773">
                  <c:v>3773</c:v>
                </c:pt>
                <c:pt idx="3774">
                  <c:v>3774</c:v>
                </c:pt>
                <c:pt idx="3775">
                  <c:v>3775</c:v>
                </c:pt>
                <c:pt idx="3776">
                  <c:v>3776</c:v>
                </c:pt>
                <c:pt idx="3777">
                  <c:v>3777</c:v>
                </c:pt>
                <c:pt idx="3778">
                  <c:v>3778</c:v>
                </c:pt>
                <c:pt idx="3779">
                  <c:v>3779</c:v>
                </c:pt>
                <c:pt idx="3780">
                  <c:v>3780</c:v>
                </c:pt>
                <c:pt idx="3781">
                  <c:v>3781</c:v>
                </c:pt>
                <c:pt idx="3782">
                  <c:v>3782</c:v>
                </c:pt>
                <c:pt idx="3783">
                  <c:v>3783</c:v>
                </c:pt>
                <c:pt idx="3784">
                  <c:v>3784</c:v>
                </c:pt>
                <c:pt idx="3785">
                  <c:v>3785</c:v>
                </c:pt>
                <c:pt idx="3786">
                  <c:v>3786</c:v>
                </c:pt>
                <c:pt idx="3787">
                  <c:v>3787</c:v>
                </c:pt>
                <c:pt idx="3788">
                  <c:v>3788</c:v>
                </c:pt>
                <c:pt idx="3789">
                  <c:v>3789</c:v>
                </c:pt>
                <c:pt idx="3790">
                  <c:v>3790</c:v>
                </c:pt>
                <c:pt idx="3791">
                  <c:v>3791</c:v>
                </c:pt>
                <c:pt idx="3792">
                  <c:v>3792</c:v>
                </c:pt>
                <c:pt idx="3793">
                  <c:v>3793</c:v>
                </c:pt>
                <c:pt idx="3794">
                  <c:v>3794</c:v>
                </c:pt>
                <c:pt idx="3795">
                  <c:v>3795</c:v>
                </c:pt>
                <c:pt idx="3796">
                  <c:v>3796</c:v>
                </c:pt>
                <c:pt idx="3797">
                  <c:v>3797</c:v>
                </c:pt>
                <c:pt idx="3798">
                  <c:v>3798</c:v>
                </c:pt>
                <c:pt idx="3799">
                  <c:v>3799</c:v>
                </c:pt>
                <c:pt idx="3800">
                  <c:v>3800</c:v>
                </c:pt>
                <c:pt idx="3801">
                  <c:v>3801</c:v>
                </c:pt>
                <c:pt idx="3802">
                  <c:v>3802</c:v>
                </c:pt>
                <c:pt idx="3803">
                  <c:v>3803</c:v>
                </c:pt>
                <c:pt idx="3804">
                  <c:v>3804</c:v>
                </c:pt>
                <c:pt idx="3805">
                  <c:v>3805</c:v>
                </c:pt>
                <c:pt idx="3806">
                  <c:v>3806</c:v>
                </c:pt>
                <c:pt idx="3807">
                  <c:v>3807</c:v>
                </c:pt>
                <c:pt idx="3808">
                  <c:v>3808</c:v>
                </c:pt>
                <c:pt idx="3809">
                  <c:v>3809</c:v>
                </c:pt>
                <c:pt idx="3810">
                  <c:v>3810</c:v>
                </c:pt>
                <c:pt idx="3811">
                  <c:v>3811</c:v>
                </c:pt>
                <c:pt idx="3812">
                  <c:v>3812</c:v>
                </c:pt>
                <c:pt idx="3813">
                  <c:v>3813</c:v>
                </c:pt>
                <c:pt idx="3814">
                  <c:v>3814</c:v>
                </c:pt>
                <c:pt idx="3815">
                  <c:v>3815</c:v>
                </c:pt>
                <c:pt idx="3816">
                  <c:v>3816</c:v>
                </c:pt>
                <c:pt idx="3817">
                  <c:v>3817</c:v>
                </c:pt>
                <c:pt idx="3818">
                  <c:v>3818</c:v>
                </c:pt>
                <c:pt idx="3819">
                  <c:v>3819</c:v>
                </c:pt>
                <c:pt idx="3820">
                  <c:v>3820</c:v>
                </c:pt>
                <c:pt idx="3821">
                  <c:v>3821</c:v>
                </c:pt>
                <c:pt idx="3822">
                  <c:v>3822</c:v>
                </c:pt>
                <c:pt idx="3823">
                  <c:v>3823</c:v>
                </c:pt>
                <c:pt idx="3824">
                  <c:v>3824</c:v>
                </c:pt>
                <c:pt idx="3825">
                  <c:v>3825</c:v>
                </c:pt>
                <c:pt idx="3826">
                  <c:v>3826</c:v>
                </c:pt>
                <c:pt idx="3827">
                  <c:v>3827</c:v>
                </c:pt>
                <c:pt idx="3828">
                  <c:v>3828</c:v>
                </c:pt>
                <c:pt idx="3829">
                  <c:v>3829</c:v>
                </c:pt>
                <c:pt idx="3830">
                  <c:v>3830</c:v>
                </c:pt>
                <c:pt idx="3831">
                  <c:v>3831</c:v>
                </c:pt>
                <c:pt idx="3832">
                  <c:v>3832</c:v>
                </c:pt>
                <c:pt idx="3833">
                  <c:v>3833</c:v>
                </c:pt>
                <c:pt idx="3834">
                  <c:v>3834</c:v>
                </c:pt>
                <c:pt idx="3835">
                  <c:v>3835</c:v>
                </c:pt>
                <c:pt idx="3836">
                  <c:v>3836</c:v>
                </c:pt>
                <c:pt idx="3837">
                  <c:v>3837</c:v>
                </c:pt>
                <c:pt idx="3838">
                  <c:v>3838</c:v>
                </c:pt>
                <c:pt idx="3839">
                  <c:v>3839</c:v>
                </c:pt>
                <c:pt idx="3840">
                  <c:v>3840</c:v>
                </c:pt>
                <c:pt idx="3841">
                  <c:v>3841</c:v>
                </c:pt>
                <c:pt idx="3842">
                  <c:v>3842</c:v>
                </c:pt>
                <c:pt idx="3843">
                  <c:v>3843</c:v>
                </c:pt>
                <c:pt idx="3844">
                  <c:v>3844</c:v>
                </c:pt>
                <c:pt idx="3845">
                  <c:v>3845</c:v>
                </c:pt>
                <c:pt idx="3846">
                  <c:v>3846</c:v>
                </c:pt>
                <c:pt idx="3847">
                  <c:v>3847</c:v>
                </c:pt>
                <c:pt idx="3848">
                  <c:v>3848</c:v>
                </c:pt>
                <c:pt idx="3849">
                  <c:v>3849</c:v>
                </c:pt>
                <c:pt idx="3850">
                  <c:v>3850</c:v>
                </c:pt>
                <c:pt idx="3851">
                  <c:v>3851</c:v>
                </c:pt>
                <c:pt idx="3852">
                  <c:v>3852</c:v>
                </c:pt>
                <c:pt idx="3853">
                  <c:v>3853</c:v>
                </c:pt>
                <c:pt idx="3854">
                  <c:v>3854</c:v>
                </c:pt>
                <c:pt idx="3855">
                  <c:v>3855</c:v>
                </c:pt>
                <c:pt idx="3856">
                  <c:v>3856</c:v>
                </c:pt>
                <c:pt idx="3857">
                  <c:v>3857</c:v>
                </c:pt>
                <c:pt idx="3858">
                  <c:v>3858</c:v>
                </c:pt>
                <c:pt idx="3859">
                  <c:v>3859</c:v>
                </c:pt>
                <c:pt idx="3860">
                  <c:v>3860</c:v>
                </c:pt>
                <c:pt idx="3861">
                  <c:v>3861</c:v>
                </c:pt>
                <c:pt idx="3862">
                  <c:v>3862</c:v>
                </c:pt>
                <c:pt idx="3863">
                  <c:v>3863</c:v>
                </c:pt>
                <c:pt idx="3864">
                  <c:v>3864</c:v>
                </c:pt>
                <c:pt idx="3865">
                  <c:v>3865</c:v>
                </c:pt>
                <c:pt idx="3866">
                  <c:v>3866</c:v>
                </c:pt>
                <c:pt idx="3867">
                  <c:v>3867</c:v>
                </c:pt>
                <c:pt idx="3868">
                  <c:v>3868</c:v>
                </c:pt>
                <c:pt idx="3869">
                  <c:v>3869</c:v>
                </c:pt>
                <c:pt idx="3870">
                  <c:v>3870</c:v>
                </c:pt>
                <c:pt idx="3871">
                  <c:v>3871</c:v>
                </c:pt>
                <c:pt idx="3872">
                  <c:v>3872</c:v>
                </c:pt>
                <c:pt idx="3873">
                  <c:v>3873</c:v>
                </c:pt>
                <c:pt idx="3874">
                  <c:v>3874</c:v>
                </c:pt>
                <c:pt idx="3875">
                  <c:v>3875</c:v>
                </c:pt>
                <c:pt idx="3876">
                  <c:v>3876</c:v>
                </c:pt>
                <c:pt idx="3877">
                  <c:v>3877</c:v>
                </c:pt>
                <c:pt idx="3878">
                  <c:v>3878</c:v>
                </c:pt>
                <c:pt idx="3879">
                  <c:v>3879</c:v>
                </c:pt>
                <c:pt idx="3880">
                  <c:v>3880</c:v>
                </c:pt>
                <c:pt idx="3881">
                  <c:v>3881</c:v>
                </c:pt>
                <c:pt idx="3882">
                  <c:v>3882</c:v>
                </c:pt>
                <c:pt idx="3883">
                  <c:v>3883</c:v>
                </c:pt>
                <c:pt idx="3884">
                  <c:v>3884</c:v>
                </c:pt>
                <c:pt idx="3885">
                  <c:v>3885</c:v>
                </c:pt>
                <c:pt idx="3886">
                  <c:v>3886</c:v>
                </c:pt>
                <c:pt idx="3887">
                  <c:v>3887</c:v>
                </c:pt>
                <c:pt idx="3888">
                  <c:v>3888</c:v>
                </c:pt>
                <c:pt idx="3889">
                  <c:v>3889</c:v>
                </c:pt>
                <c:pt idx="3890">
                  <c:v>3890</c:v>
                </c:pt>
                <c:pt idx="3891">
                  <c:v>3891</c:v>
                </c:pt>
                <c:pt idx="3892">
                  <c:v>3892</c:v>
                </c:pt>
                <c:pt idx="3893">
                  <c:v>3893</c:v>
                </c:pt>
                <c:pt idx="3894">
                  <c:v>3894</c:v>
                </c:pt>
                <c:pt idx="3895">
                  <c:v>3895</c:v>
                </c:pt>
                <c:pt idx="3896">
                  <c:v>3896</c:v>
                </c:pt>
                <c:pt idx="3897">
                  <c:v>3897</c:v>
                </c:pt>
                <c:pt idx="3898">
                  <c:v>3898</c:v>
                </c:pt>
                <c:pt idx="3899">
                  <c:v>3899</c:v>
                </c:pt>
                <c:pt idx="3900">
                  <c:v>3900</c:v>
                </c:pt>
                <c:pt idx="3901">
                  <c:v>3901</c:v>
                </c:pt>
                <c:pt idx="3902">
                  <c:v>3902</c:v>
                </c:pt>
                <c:pt idx="3903">
                  <c:v>3903</c:v>
                </c:pt>
                <c:pt idx="3904">
                  <c:v>3904</c:v>
                </c:pt>
                <c:pt idx="3905">
                  <c:v>3905</c:v>
                </c:pt>
                <c:pt idx="3906">
                  <c:v>3906</c:v>
                </c:pt>
                <c:pt idx="3907">
                  <c:v>3907</c:v>
                </c:pt>
                <c:pt idx="3908">
                  <c:v>3908</c:v>
                </c:pt>
                <c:pt idx="3909">
                  <c:v>3909</c:v>
                </c:pt>
                <c:pt idx="3910">
                  <c:v>3910</c:v>
                </c:pt>
                <c:pt idx="3911">
                  <c:v>3911</c:v>
                </c:pt>
                <c:pt idx="3912">
                  <c:v>3912</c:v>
                </c:pt>
                <c:pt idx="3913">
                  <c:v>3913</c:v>
                </c:pt>
                <c:pt idx="3914">
                  <c:v>3914</c:v>
                </c:pt>
                <c:pt idx="3915">
                  <c:v>3915</c:v>
                </c:pt>
                <c:pt idx="3916">
                  <c:v>3916</c:v>
                </c:pt>
                <c:pt idx="3917">
                  <c:v>3917</c:v>
                </c:pt>
                <c:pt idx="3918">
                  <c:v>3918</c:v>
                </c:pt>
                <c:pt idx="3919">
                  <c:v>3919</c:v>
                </c:pt>
                <c:pt idx="3920">
                  <c:v>3920</c:v>
                </c:pt>
                <c:pt idx="3921">
                  <c:v>3921</c:v>
                </c:pt>
                <c:pt idx="3922">
                  <c:v>3922</c:v>
                </c:pt>
                <c:pt idx="3923">
                  <c:v>3923</c:v>
                </c:pt>
                <c:pt idx="3924">
                  <c:v>3924</c:v>
                </c:pt>
                <c:pt idx="3925">
                  <c:v>3925</c:v>
                </c:pt>
                <c:pt idx="3926">
                  <c:v>3926</c:v>
                </c:pt>
                <c:pt idx="3927">
                  <c:v>3927</c:v>
                </c:pt>
                <c:pt idx="3928">
                  <c:v>3928</c:v>
                </c:pt>
                <c:pt idx="3929">
                  <c:v>3929</c:v>
                </c:pt>
                <c:pt idx="3930">
                  <c:v>3930</c:v>
                </c:pt>
                <c:pt idx="3931">
                  <c:v>3931</c:v>
                </c:pt>
                <c:pt idx="3932">
                  <c:v>3932</c:v>
                </c:pt>
                <c:pt idx="3933">
                  <c:v>3933</c:v>
                </c:pt>
                <c:pt idx="3934">
                  <c:v>3934</c:v>
                </c:pt>
                <c:pt idx="3935">
                  <c:v>3935</c:v>
                </c:pt>
                <c:pt idx="3936">
                  <c:v>3936</c:v>
                </c:pt>
                <c:pt idx="3937">
                  <c:v>3937</c:v>
                </c:pt>
                <c:pt idx="3938">
                  <c:v>3938</c:v>
                </c:pt>
                <c:pt idx="3939">
                  <c:v>3939</c:v>
                </c:pt>
                <c:pt idx="3940">
                  <c:v>3940</c:v>
                </c:pt>
                <c:pt idx="3941">
                  <c:v>3941</c:v>
                </c:pt>
                <c:pt idx="3942">
                  <c:v>3942</c:v>
                </c:pt>
                <c:pt idx="3943">
                  <c:v>3943</c:v>
                </c:pt>
                <c:pt idx="3944">
                  <c:v>3944</c:v>
                </c:pt>
                <c:pt idx="3945">
                  <c:v>3945</c:v>
                </c:pt>
                <c:pt idx="3946">
                  <c:v>3946</c:v>
                </c:pt>
                <c:pt idx="3947">
                  <c:v>3947</c:v>
                </c:pt>
                <c:pt idx="3948">
                  <c:v>3948</c:v>
                </c:pt>
                <c:pt idx="3949">
                  <c:v>3949</c:v>
                </c:pt>
                <c:pt idx="3950">
                  <c:v>3950</c:v>
                </c:pt>
                <c:pt idx="3951">
                  <c:v>3951</c:v>
                </c:pt>
                <c:pt idx="3952">
                  <c:v>3952</c:v>
                </c:pt>
                <c:pt idx="3953">
                  <c:v>3953</c:v>
                </c:pt>
                <c:pt idx="3954">
                  <c:v>3954</c:v>
                </c:pt>
                <c:pt idx="3955">
                  <c:v>3955</c:v>
                </c:pt>
                <c:pt idx="3956">
                  <c:v>3956</c:v>
                </c:pt>
                <c:pt idx="3957">
                  <c:v>3957</c:v>
                </c:pt>
                <c:pt idx="3958">
                  <c:v>3958</c:v>
                </c:pt>
                <c:pt idx="3959">
                  <c:v>3959</c:v>
                </c:pt>
                <c:pt idx="3960">
                  <c:v>3960</c:v>
                </c:pt>
                <c:pt idx="3961">
                  <c:v>3961</c:v>
                </c:pt>
                <c:pt idx="3962">
                  <c:v>3962</c:v>
                </c:pt>
                <c:pt idx="3963">
                  <c:v>3963</c:v>
                </c:pt>
                <c:pt idx="3964">
                  <c:v>3964</c:v>
                </c:pt>
                <c:pt idx="3965">
                  <c:v>3965</c:v>
                </c:pt>
                <c:pt idx="3966">
                  <c:v>3966</c:v>
                </c:pt>
                <c:pt idx="3967">
                  <c:v>3967</c:v>
                </c:pt>
                <c:pt idx="3968">
                  <c:v>3968</c:v>
                </c:pt>
                <c:pt idx="3969">
                  <c:v>3969</c:v>
                </c:pt>
                <c:pt idx="3970">
                  <c:v>3970</c:v>
                </c:pt>
                <c:pt idx="3971">
                  <c:v>3971</c:v>
                </c:pt>
                <c:pt idx="3972">
                  <c:v>3972</c:v>
                </c:pt>
                <c:pt idx="3973">
                  <c:v>3973</c:v>
                </c:pt>
                <c:pt idx="3974">
                  <c:v>3974</c:v>
                </c:pt>
                <c:pt idx="3975">
                  <c:v>3975</c:v>
                </c:pt>
                <c:pt idx="3976">
                  <c:v>3976</c:v>
                </c:pt>
                <c:pt idx="3977">
                  <c:v>3977</c:v>
                </c:pt>
                <c:pt idx="3978">
                  <c:v>3978</c:v>
                </c:pt>
                <c:pt idx="3979">
                  <c:v>3979</c:v>
                </c:pt>
                <c:pt idx="3980">
                  <c:v>3980</c:v>
                </c:pt>
                <c:pt idx="3981">
                  <c:v>3981</c:v>
                </c:pt>
                <c:pt idx="3982">
                  <c:v>3982</c:v>
                </c:pt>
                <c:pt idx="3983">
                  <c:v>3983</c:v>
                </c:pt>
                <c:pt idx="3984">
                  <c:v>3984</c:v>
                </c:pt>
                <c:pt idx="3985">
                  <c:v>3985</c:v>
                </c:pt>
                <c:pt idx="3986">
                  <c:v>3986</c:v>
                </c:pt>
                <c:pt idx="3987">
                  <c:v>3987</c:v>
                </c:pt>
                <c:pt idx="3988">
                  <c:v>3988</c:v>
                </c:pt>
                <c:pt idx="3989">
                  <c:v>3989</c:v>
                </c:pt>
                <c:pt idx="3990">
                  <c:v>3990</c:v>
                </c:pt>
                <c:pt idx="3991">
                  <c:v>3991</c:v>
                </c:pt>
                <c:pt idx="3992">
                  <c:v>3992</c:v>
                </c:pt>
                <c:pt idx="3993">
                  <c:v>3993</c:v>
                </c:pt>
                <c:pt idx="3994">
                  <c:v>3994</c:v>
                </c:pt>
                <c:pt idx="3995">
                  <c:v>3995</c:v>
                </c:pt>
                <c:pt idx="3996">
                  <c:v>3996</c:v>
                </c:pt>
                <c:pt idx="3997">
                  <c:v>3997</c:v>
                </c:pt>
                <c:pt idx="3998">
                  <c:v>3998</c:v>
                </c:pt>
                <c:pt idx="3999">
                  <c:v>3999</c:v>
                </c:pt>
                <c:pt idx="4000">
                  <c:v>4000</c:v>
                </c:pt>
                <c:pt idx="4001">
                  <c:v>4001</c:v>
                </c:pt>
                <c:pt idx="4002">
                  <c:v>4002</c:v>
                </c:pt>
                <c:pt idx="4003">
                  <c:v>4003</c:v>
                </c:pt>
                <c:pt idx="4004">
                  <c:v>4004</c:v>
                </c:pt>
                <c:pt idx="4005">
                  <c:v>4005</c:v>
                </c:pt>
                <c:pt idx="4006">
                  <c:v>4006</c:v>
                </c:pt>
                <c:pt idx="4007">
                  <c:v>4007</c:v>
                </c:pt>
                <c:pt idx="4008">
                  <c:v>4008</c:v>
                </c:pt>
                <c:pt idx="4009">
                  <c:v>4009</c:v>
                </c:pt>
                <c:pt idx="4010">
                  <c:v>4010</c:v>
                </c:pt>
                <c:pt idx="4011">
                  <c:v>4011</c:v>
                </c:pt>
                <c:pt idx="4012">
                  <c:v>4012</c:v>
                </c:pt>
                <c:pt idx="4013">
                  <c:v>4013</c:v>
                </c:pt>
                <c:pt idx="4014">
                  <c:v>4014</c:v>
                </c:pt>
                <c:pt idx="4015">
                  <c:v>4015</c:v>
                </c:pt>
                <c:pt idx="4016">
                  <c:v>4016</c:v>
                </c:pt>
                <c:pt idx="4017">
                  <c:v>4017</c:v>
                </c:pt>
                <c:pt idx="4018">
                  <c:v>4018</c:v>
                </c:pt>
                <c:pt idx="4019">
                  <c:v>4019</c:v>
                </c:pt>
                <c:pt idx="4020">
                  <c:v>4020</c:v>
                </c:pt>
                <c:pt idx="4021">
                  <c:v>4021</c:v>
                </c:pt>
                <c:pt idx="4022">
                  <c:v>4022</c:v>
                </c:pt>
                <c:pt idx="4023">
                  <c:v>4023</c:v>
                </c:pt>
                <c:pt idx="4024">
                  <c:v>4024</c:v>
                </c:pt>
                <c:pt idx="4025">
                  <c:v>4025</c:v>
                </c:pt>
                <c:pt idx="4026">
                  <c:v>4026</c:v>
                </c:pt>
                <c:pt idx="4027">
                  <c:v>4027</c:v>
                </c:pt>
                <c:pt idx="4028">
                  <c:v>4028</c:v>
                </c:pt>
                <c:pt idx="4029">
                  <c:v>4029</c:v>
                </c:pt>
                <c:pt idx="4030">
                  <c:v>4030</c:v>
                </c:pt>
                <c:pt idx="4031">
                  <c:v>4031</c:v>
                </c:pt>
                <c:pt idx="4032">
                  <c:v>4032</c:v>
                </c:pt>
                <c:pt idx="4033">
                  <c:v>4033</c:v>
                </c:pt>
                <c:pt idx="4034">
                  <c:v>4034</c:v>
                </c:pt>
                <c:pt idx="4035">
                  <c:v>4035</c:v>
                </c:pt>
                <c:pt idx="4036">
                  <c:v>4036</c:v>
                </c:pt>
                <c:pt idx="4037">
                  <c:v>4037</c:v>
                </c:pt>
                <c:pt idx="4038">
                  <c:v>4038</c:v>
                </c:pt>
                <c:pt idx="4039">
                  <c:v>4039</c:v>
                </c:pt>
                <c:pt idx="4040">
                  <c:v>4040</c:v>
                </c:pt>
                <c:pt idx="4041">
                  <c:v>4041</c:v>
                </c:pt>
                <c:pt idx="4042">
                  <c:v>4042</c:v>
                </c:pt>
                <c:pt idx="4043">
                  <c:v>4043</c:v>
                </c:pt>
                <c:pt idx="4044">
                  <c:v>4044</c:v>
                </c:pt>
                <c:pt idx="4045">
                  <c:v>4045</c:v>
                </c:pt>
                <c:pt idx="4046">
                  <c:v>4046</c:v>
                </c:pt>
                <c:pt idx="4047">
                  <c:v>4047</c:v>
                </c:pt>
                <c:pt idx="4048">
                  <c:v>4048</c:v>
                </c:pt>
                <c:pt idx="4049">
                  <c:v>4049</c:v>
                </c:pt>
                <c:pt idx="4050">
                  <c:v>4050</c:v>
                </c:pt>
                <c:pt idx="4051">
                  <c:v>4051</c:v>
                </c:pt>
                <c:pt idx="4052">
                  <c:v>4052</c:v>
                </c:pt>
                <c:pt idx="4053">
                  <c:v>4053</c:v>
                </c:pt>
                <c:pt idx="4054">
                  <c:v>4054</c:v>
                </c:pt>
                <c:pt idx="4055">
                  <c:v>4055</c:v>
                </c:pt>
                <c:pt idx="4056">
                  <c:v>4056</c:v>
                </c:pt>
                <c:pt idx="4057">
                  <c:v>4057</c:v>
                </c:pt>
                <c:pt idx="4058">
                  <c:v>4058</c:v>
                </c:pt>
                <c:pt idx="4059">
                  <c:v>4059</c:v>
                </c:pt>
                <c:pt idx="4060">
                  <c:v>4060</c:v>
                </c:pt>
                <c:pt idx="4061">
                  <c:v>4061</c:v>
                </c:pt>
                <c:pt idx="4062">
                  <c:v>4062</c:v>
                </c:pt>
                <c:pt idx="4063">
                  <c:v>4063</c:v>
                </c:pt>
                <c:pt idx="4064">
                  <c:v>4064</c:v>
                </c:pt>
                <c:pt idx="4065">
                  <c:v>4065</c:v>
                </c:pt>
                <c:pt idx="4066">
                  <c:v>4066</c:v>
                </c:pt>
                <c:pt idx="4067">
                  <c:v>4067</c:v>
                </c:pt>
                <c:pt idx="4068">
                  <c:v>4068</c:v>
                </c:pt>
                <c:pt idx="4069">
                  <c:v>4069</c:v>
                </c:pt>
                <c:pt idx="4070">
                  <c:v>4070</c:v>
                </c:pt>
                <c:pt idx="4071">
                  <c:v>4071</c:v>
                </c:pt>
                <c:pt idx="4072">
                  <c:v>4072</c:v>
                </c:pt>
                <c:pt idx="4073">
                  <c:v>4073</c:v>
                </c:pt>
                <c:pt idx="4074">
                  <c:v>4074</c:v>
                </c:pt>
                <c:pt idx="4075">
                  <c:v>4075</c:v>
                </c:pt>
                <c:pt idx="4076">
                  <c:v>4076</c:v>
                </c:pt>
                <c:pt idx="4077">
                  <c:v>4077</c:v>
                </c:pt>
                <c:pt idx="4078">
                  <c:v>4078</c:v>
                </c:pt>
                <c:pt idx="4079">
                  <c:v>4079</c:v>
                </c:pt>
                <c:pt idx="4080">
                  <c:v>4080</c:v>
                </c:pt>
                <c:pt idx="4081">
                  <c:v>4081</c:v>
                </c:pt>
                <c:pt idx="4082">
                  <c:v>4082</c:v>
                </c:pt>
                <c:pt idx="4083">
                  <c:v>4083</c:v>
                </c:pt>
                <c:pt idx="4084">
                  <c:v>4084</c:v>
                </c:pt>
                <c:pt idx="4085">
                  <c:v>4085</c:v>
                </c:pt>
                <c:pt idx="4086">
                  <c:v>4086</c:v>
                </c:pt>
                <c:pt idx="4087">
                  <c:v>4087</c:v>
                </c:pt>
                <c:pt idx="4088">
                  <c:v>4088</c:v>
                </c:pt>
                <c:pt idx="4089">
                  <c:v>4089</c:v>
                </c:pt>
                <c:pt idx="4090">
                  <c:v>4090</c:v>
                </c:pt>
                <c:pt idx="4091">
                  <c:v>4091</c:v>
                </c:pt>
                <c:pt idx="4092">
                  <c:v>4092</c:v>
                </c:pt>
                <c:pt idx="4093">
                  <c:v>4093</c:v>
                </c:pt>
                <c:pt idx="4094">
                  <c:v>4094</c:v>
                </c:pt>
                <c:pt idx="4095">
                  <c:v>4095</c:v>
                </c:pt>
                <c:pt idx="4096">
                  <c:v>4096</c:v>
                </c:pt>
                <c:pt idx="4097">
                  <c:v>4097</c:v>
                </c:pt>
                <c:pt idx="4098">
                  <c:v>4098</c:v>
                </c:pt>
                <c:pt idx="4099">
                  <c:v>4099</c:v>
                </c:pt>
                <c:pt idx="4100">
                  <c:v>4100</c:v>
                </c:pt>
                <c:pt idx="4101">
                  <c:v>4101</c:v>
                </c:pt>
                <c:pt idx="4102">
                  <c:v>4102</c:v>
                </c:pt>
                <c:pt idx="4103">
                  <c:v>4103</c:v>
                </c:pt>
                <c:pt idx="4104">
                  <c:v>4104</c:v>
                </c:pt>
                <c:pt idx="4105">
                  <c:v>4105</c:v>
                </c:pt>
                <c:pt idx="4106">
                  <c:v>4106</c:v>
                </c:pt>
                <c:pt idx="4107">
                  <c:v>4107</c:v>
                </c:pt>
                <c:pt idx="4108">
                  <c:v>4108</c:v>
                </c:pt>
                <c:pt idx="4109">
                  <c:v>4109</c:v>
                </c:pt>
                <c:pt idx="4110">
                  <c:v>4110</c:v>
                </c:pt>
                <c:pt idx="4111">
                  <c:v>4111</c:v>
                </c:pt>
                <c:pt idx="4112">
                  <c:v>4112</c:v>
                </c:pt>
                <c:pt idx="4113">
                  <c:v>4113</c:v>
                </c:pt>
                <c:pt idx="4114">
                  <c:v>4114</c:v>
                </c:pt>
                <c:pt idx="4115">
                  <c:v>4115</c:v>
                </c:pt>
                <c:pt idx="4116">
                  <c:v>4116</c:v>
                </c:pt>
                <c:pt idx="4117">
                  <c:v>4117</c:v>
                </c:pt>
                <c:pt idx="4118">
                  <c:v>4118</c:v>
                </c:pt>
                <c:pt idx="4119">
                  <c:v>4119</c:v>
                </c:pt>
                <c:pt idx="4120">
                  <c:v>4120</c:v>
                </c:pt>
                <c:pt idx="4121">
                  <c:v>4121</c:v>
                </c:pt>
                <c:pt idx="4122">
                  <c:v>4122</c:v>
                </c:pt>
                <c:pt idx="4123">
                  <c:v>4123</c:v>
                </c:pt>
                <c:pt idx="4124">
                  <c:v>4124</c:v>
                </c:pt>
                <c:pt idx="4125">
                  <c:v>4125</c:v>
                </c:pt>
                <c:pt idx="4126">
                  <c:v>4126</c:v>
                </c:pt>
                <c:pt idx="4127">
                  <c:v>4127</c:v>
                </c:pt>
                <c:pt idx="4128">
                  <c:v>4128</c:v>
                </c:pt>
                <c:pt idx="4129">
                  <c:v>4129</c:v>
                </c:pt>
                <c:pt idx="4130">
                  <c:v>4130</c:v>
                </c:pt>
                <c:pt idx="4131">
                  <c:v>4131</c:v>
                </c:pt>
                <c:pt idx="4132">
                  <c:v>4132</c:v>
                </c:pt>
                <c:pt idx="4133">
                  <c:v>4133</c:v>
                </c:pt>
                <c:pt idx="4134">
                  <c:v>4134</c:v>
                </c:pt>
                <c:pt idx="4135">
                  <c:v>4135</c:v>
                </c:pt>
                <c:pt idx="4136">
                  <c:v>4136</c:v>
                </c:pt>
                <c:pt idx="4137">
                  <c:v>4137</c:v>
                </c:pt>
                <c:pt idx="4138">
                  <c:v>4138</c:v>
                </c:pt>
                <c:pt idx="4139">
                  <c:v>4139</c:v>
                </c:pt>
                <c:pt idx="4140">
                  <c:v>4140</c:v>
                </c:pt>
                <c:pt idx="4141">
                  <c:v>4141</c:v>
                </c:pt>
                <c:pt idx="4142">
                  <c:v>4142</c:v>
                </c:pt>
                <c:pt idx="4143">
                  <c:v>4143</c:v>
                </c:pt>
                <c:pt idx="4144">
                  <c:v>4144</c:v>
                </c:pt>
                <c:pt idx="4145">
                  <c:v>4145</c:v>
                </c:pt>
                <c:pt idx="4146">
                  <c:v>4146</c:v>
                </c:pt>
                <c:pt idx="4147">
                  <c:v>4147</c:v>
                </c:pt>
                <c:pt idx="4148">
                  <c:v>4148</c:v>
                </c:pt>
                <c:pt idx="4149">
                  <c:v>4149</c:v>
                </c:pt>
                <c:pt idx="4150">
                  <c:v>4150</c:v>
                </c:pt>
                <c:pt idx="4151">
                  <c:v>4151</c:v>
                </c:pt>
                <c:pt idx="4152">
                  <c:v>4152</c:v>
                </c:pt>
                <c:pt idx="4153">
                  <c:v>4153</c:v>
                </c:pt>
                <c:pt idx="4154">
                  <c:v>4154</c:v>
                </c:pt>
                <c:pt idx="4155">
                  <c:v>4155</c:v>
                </c:pt>
                <c:pt idx="4156">
                  <c:v>4156</c:v>
                </c:pt>
                <c:pt idx="4157">
                  <c:v>4157</c:v>
                </c:pt>
                <c:pt idx="4158">
                  <c:v>4158</c:v>
                </c:pt>
                <c:pt idx="4159">
                  <c:v>4159</c:v>
                </c:pt>
                <c:pt idx="4160">
                  <c:v>4160</c:v>
                </c:pt>
                <c:pt idx="4161">
                  <c:v>4161</c:v>
                </c:pt>
                <c:pt idx="4162">
                  <c:v>4162</c:v>
                </c:pt>
                <c:pt idx="4163">
                  <c:v>4163</c:v>
                </c:pt>
                <c:pt idx="4164">
                  <c:v>4164</c:v>
                </c:pt>
                <c:pt idx="4165">
                  <c:v>4165</c:v>
                </c:pt>
                <c:pt idx="4166">
                  <c:v>4166</c:v>
                </c:pt>
                <c:pt idx="4167">
                  <c:v>4167</c:v>
                </c:pt>
                <c:pt idx="4168">
                  <c:v>4168</c:v>
                </c:pt>
                <c:pt idx="4169">
                  <c:v>4169</c:v>
                </c:pt>
                <c:pt idx="4170">
                  <c:v>4170</c:v>
                </c:pt>
                <c:pt idx="4171">
                  <c:v>4171</c:v>
                </c:pt>
                <c:pt idx="4172">
                  <c:v>4172</c:v>
                </c:pt>
                <c:pt idx="4173">
                  <c:v>4173</c:v>
                </c:pt>
                <c:pt idx="4174">
                  <c:v>4174</c:v>
                </c:pt>
                <c:pt idx="4175">
                  <c:v>4175</c:v>
                </c:pt>
                <c:pt idx="4176">
                  <c:v>4176</c:v>
                </c:pt>
                <c:pt idx="4177">
                  <c:v>4177</c:v>
                </c:pt>
                <c:pt idx="4178">
                  <c:v>4178</c:v>
                </c:pt>
                <c:pt idx="4179">
                  <c:v>4179</c:v>
                </c:pt>
                <c:pt idx="4180">
                  <c:v>4180</c:v>
                </c:pt>
                <c:pt idx="4181">
                  <c:v>4181</c:v>
                </c:pt>
                <c:pt idx="4182">
                  <c:v>4182</c:v>
                </c:pt>
                <c:pt idx="4183">
                  <c:v>4183</c:v>
                </c:pt>
                <c:pt idx="4184">
                  <c:v>4184</c:v>
                </c:pt>
                <c:pt idx="4185">
                  <c:v>4185</c:v>
                </c:pt>
                <c:pt idx="4186">
                  <c:v>4186</c:v>
                </c:pt>
                <c:pt idx="4187">
                  <c:v>4187</c:v>
                </c:pt>
                <c:pt idx="4188">
                  <c:v>4188</c:v>
                </c:pt>
                <c:pt idx="4189">
                  <c:v>4189</c:v>
                </c:pt>
                <c:pt idx="4190">
                  <c:v>4190</c:v>
                </c:pt>
                <c:pt idx="4191">
                  <c:v>4191</c:v>
                </c:pt>
                <c:pt idx="4192">
                  <c:v>4192</c:v>
                </c:pt>
                <c:pt idx="4193">
                  <c:v>4193</c:v>
                </c:pt>
                <c:pt idx="4194">
                  <c:v>4194</c:v>
                </c:pt>
                <c:pt idx="4195">
                  <c:v>4195</c:v>
                </c:pt>
                <c:pt idx="4196">
                  <c:v>4196</c:v>
                </c:pt>
                <c:pt idx="4197">
                  <c:v>4197</c:v>
                </c:pt>
                <c:pt idx="4198">
                  <c:v>4198</c:v>
                </c:pt>
                <c:pt idx="4199">
                  <c:v>4199</c:v>
                </c:pt>
                <c:pt idx="4200">
                  <c:v>4200</c:v>
                </c:pt>
                <c:pt idx="4201">
                  <c:v>4201</c:v>
                </c:pt>
                <c:pt idx="4202">
                  <c:v>4202</c:v>
                </c:pt>
                <c:pt idx="4203">
                  <c:v>4203</c:v>
                </c:pt>
                <c:pt idx="4204">
                  <c:v>4204</c:v>
                </c:pt>
                <c:pt idx="4205">
                  <c:v>4205</c:v>
                </c:pt>
                <c:pt idx="4206">
                  <c:v>4206</c:v>
                </c:pt>
                <c:pt idx="4207">
                  <c:v>4207</c:v>
                </c:pt>
                <c:pt idx="4208">
                  <c:v>4208</c:v>
                </c:pt>
                <c:pt idx="4209">
                  <c:v>4209</c:v>
                </c:pt>
                <c:pt idx="4210">
                  <c:v>4210</c:v>
                </c:pt>
                <c:pt idx="4211">
                  <c:v>4211</c:v>
                </c:pt>
                <c:pt idx="4212">
                  <c:v>4212</c:v>
                </c:pt>
                <c:pt idx="4213">
                  <c:v>4213</c:v>
                </c:pt>
                <c:pt idx="4214">
                  <c:v>4214</c:v>
                </c:pt>
                <c:pt idx="4215">
                  <c:v>4215</c:v>
                </c:pt>
                <c:pt idx="4216">
                  <c:v>4216</c:v>
                </c:pt>
                <c:pt idx="4217">
                  <c:v>4217</c:v>
                </c:pt>
                <c:pt idx="4218">
                  <c:v>4218</c:v>
                </c:pt>
                <c:pt idx="4219">
                  <c:v>4219</c:v>
                </c:pt>
                <c:pt idx="4220">
                  <c:v>4220</c:v>
                </c:pt>
                <c:pt idx="4221">
                  <c:v>4221</c:v>
                </c:pt>
                <c:pt idx="4222">
                  <c:v>4222</c:v>
                </c:pt>
                <c:pt idx="4223">
                  <c:v>4223</c:v>
                </c:pt>
                <c:pt idx="4224">
                  <c:v>4224</c:v>
                </c:pt>
                <c:pt idx="4225">
                  <c:v>4225</c:v>
                </c:pt>
                <c:pt idx="4226">
                  <c:v>4226</c:v>
                </c:pt>
                <c:pt idx="4227">
                  <c:v>4227</c:v>
                </c:pt>
                <c:pt idx="4228">
                  <c:v>4228</c:v>
                </c:pt>
                <c:pt idx="4229">
                  <c:v>4229</c:v>
                </c:pt>
                <c:pt idx="4230">
                  <c:v>4230</c:v>
                </c:pt>
                <c:pt idx="4231">
                  <c:v>4231</c:v>
                </c:pt>
                <c:pt idx="4232">
                  <c:v>4232</c:v>
                </c:pt>
                <c:pt idx="4233">
                  <c:v>4233</c:v>
                </c:pt>
                <c:pt idx="4234">
                  <c:v>4234</c:v>
                </c:pt>
                <c:pt idx="4235">
                  <c:v>4235</c:v>
                </c:pt>
                <c:pt idx="4236">
                  <c:v>4236</c:v>
                </c:pt>
                <c:pt idx="4237">
                  <c:v>4237</c:v>
                </c:pt>
                <c:pt idx="4238">
                  <c:v>4238</c:v>
                </c:pt>
                <c:pt idx="4239">
                  <c:v>4239</c:v>
                </c:pt>
                <c:pt idx="4240">
                  <c:v>4240</c:v>
                </c:pt>
                <c:pt idx="4241">
                  <c:v>4241</c:v>
                </c:pt>
                <c:pt idx="4242">
                  <c:v>4242</c:v>
                </c:pt>
                <c:pt idx="4243">
                  <c:v>4243</c:v>
                </c:pt>
                <c:pt idx="4244">
                  <c:v>4244</c:v>
                </c:pt>
                <c:pt idx="4245">
                  <c:v>4245</c:v>
                </c:pt>
                <c:pt idx="4246">
                  <c:v>4246</c:v>
                </c:pt>
                <c:pt idx="4247">
                  <c:v>4247</c:v>
                </c:pt>
                <c:pt idx="4248">
                  <c:v>4248</c:v>
                </c:pt>
                <c:pt idx="4249">
                  <c:v>4249</c:v>
                </c:pt>
                <c:pt idx="4250">
                  <c:v>4250</c:v>
                </c:pt>
                <c:pt idx="4251">
                  <c:v>4251</c:v>
                </c:pt>
                <c:pt idx="4252">
                  <c:v>4252</c:v>
                </c:pt>
                <c:pt idx="4253">
                  <c:v>4253</c:v>
                </c:pt>
                <c:pt idx="4254">
                  <c:v>4254</c:v>
                </c:pt>
                <c:pt idx="4255">
                  <c:v>4255</c:v>
                </c:pt>
                <c:pt idx="4256">
                  <c:v>4256</c:v>
                </c:pt>
                <c:pt idx="4257">
                  <c:v>4257</c:v>
                </c:pt>
                <c:pt idx="4258">
                  <c:v>4258</c:v>
                </c:pt>
                <c:pt idx="4259">
                  <c:v>4259</c:v>
                </c:pt>
                <c:pt idx="4260">
                  <c:v>4260</c:v>
                </c:pt>
                <c:pt idx="4261">
                  <c:v>4261</c:v>
                </c:pt>
                <c:pt idx="4262">
                  <c:v>4262</c:v>
                </c:pt>
                <c:pt idx="4263">
                  <c:v>4263</c:v>
                </c:pt>
                <c:pt idx="4264">
                  <c:v>4264</c:v>
                </c:pt>
                <c:pt idx="4265">
                  <c:v>4265</c:v>
                </c:pt>
                <c:pt idx="4266">
                  <c:v>4266</c:v>
                </c:pt>
                <c:pt idx="4267">
                  <c:v>4267</c:v>
                </c:pt>
                <c:pt idx="4268">
                  <c:v>4268</c:v>
                </c:pt>
                <c:pt idx="4269">
                  <c:v>4269</c:v>
                </c:pt>
                <c:pt idx="4270">
                  <c:v>4270</c:v>
                </c:pt>
                <c:pt idx="4271">
                  <c:v>4271</c:v>
                </c:pt>
                <c:pt idx="4272">
                  <c:v>4272</c:v>
                </c:pt>
                <c:pt idx="4273">
                  <c:v>4273</c:v>
                </c:pt>
                <c:pt idx="4274">
                  <c:v>4274</c:v>
                </c:pt>
                <c:pt idx="4275">
                  <c:v>4275</c:v>
                </c:pt>
                <c:pt idx="4276">
                  <c:v>4276</c:v>
                </c:pt>
                <c:pt idx="4277">
                  <c:v>4277</c:v>
                </c:pt>
                <c:pt idx="4278">
                  <c:v>4278</c:v>
                </c:pt>
                <c:pt idx="4279">
                  <c:v>4279</c:v>
                </c:pt>
                <c:pt idx="4280">
                  <c:v>4280</c:v>
                </c:pt>
                <c:pt idx="4281">
                  <c:v>4281</c:v>
                </c:pt>
                <c:pt idx="4282">
                  <c:v>4282</c:v>
                </c:pt>
                <c:pt idx="4283">
                  <c:v>4283</c:v>
                </c:pt>
                <c:pt idx="4284">
                  <c:v>4284</c:v>
                </c:pt>
                <c:pt idx="4285">
                  <c:v>4285</c:v>
                </c:pt>
                <c:pt idx="4286">
                  <c:v>4286</c:v>
                </c:pt>
                <c:pt idx="4287">
                  <c:v>4287</c:v>
                </c:pt>
                <c:pt idx="4288">
                  <c:v>4288</c:v>
                </c:pt>
                <c:pt idx="4289">
                  <c:v>4289</c:v>
                </c:pt>
                <c:pt idx="4290">
                  <c:v>4290</c:v>
                </c:pt>
                <c:pt idx="4291">
                  <c:v>4291</c:v>
                </c:pt>
                <c:pt idx="4292">
                  <c:v>4292</c:v>
                </c:pt>
                <c:pt idx="4293">
                  <c:v>4293</c:v>
                </c:pt>
                <c:pt idx="4294">
                  <c:v>4294</c:v>
                </c:pt>
                <c:pt idx="4295">
                  <c:v>4295</c:v>
                </c:pt>
                <c:pt idx="4296">
                  <c:v>4296</c:v>
                </c:pt>
                <c:pt idx="4297">
                  <c:v>4297</c:v>
                </c:pt>
                <c:pt idx="4298">
                  <c:v>4298</c:v>
                </c:pt>
                <c:pt idx="4299">
                  <c:v>4299</c:v>
                </c:pt>
                <c:pt idx="4300">
                  <c:v>4300</c:v>
                </c:pt>
                <c:pt idx="4301">
                  <c:v>4301</c:v>
                </c:pt>
                <c:pt idx="4302">
                  <c:v>4302</c:v>
                </c:pt>
                <c:pt idx="4303">
                  <c:v>4303</c:v>
                </c:pt>
                <c:pt idx="4304">
                  <c:v>4304</c:v>
                </c:pt>
                <c:pt idx="4305">
                  <c:v>4305</c:v>
                </c:pt>
                <c:pt idx="4306">
                  <c:v>4306</c:v>
                </c:pt>
                <c:pt idx="4307">
                  <c:v>4307</c:v>
                </c:pt>
                <c:pt idx="4308">
                  <c:v>4308</c:v>
                </c:pt>
                <c:pt idx="4309">
                  <c:v>4309</c:v>
                </c:pt>
                <c:pt idx="4310">
                  <c:v>4310</c:v>
                </c:pt>
                <c:pt idx="4311">
                  <c:v>4311</c:v>
                </c:pt>
                <c:pt idx="4312">
                  <c:v>4312</c:v>
                </c:pt>
                <c:pt idx="4313">
                  <c:v>4313</c:v>
                </c:pt>
                <c:pt idx="4314">
                  <c:v>4314</c:v>
                </c:pt>
                <c:pt idx="4315">
                  <c:v>4315</c:v>
                </c:pt>
                <c:pt idx="4316">
                  <c:v>4316</c:v>
                </c:pt>
                <c:pt idx="4317">
                  <c:v>4317</c:v>
                </c:pt>
                <c:pt idx="4318">
                  <c:v>4318</c:v>
                </c:pt>
                <c:pt idx="4319">
                  <c:v>4319</c:v>
                </c:pt>
                <c:pt idx="4320">
                  <c:v>4320</c:v>
                </c:pt>
                <c:pt idx="4321">
                  <c:v>4321</c:v>
                </c:pt>
                <c:pt idx="4322">
                  <c:v>4322</c:v>
                </c:pt>
                <c:pt idx="4323">
                  <c:v>4323</c:v>
                </c:pt>
                <c:pt idx="4324">
                  <c:v>4324</c:v>
                </c:pt>
                <c:pt idx="4325">
                  <c:v>4325</c:v>
                </c:pt>
                <c:pt idx="4326">
                  <c:v>4326</c:v>
                </c:pt>
                <c:pt idx="4327">
                  <c:v>4327</c:v>
                </c:pt>
                <c:pt idx="4328">
                  <c:v>4328</c:v>
                </c:pt>
                <c:pt idx="4329">
                  <c:v>4329</c:v>
                </c:pt>
                <c:pt idx="4330">
                  <c:v>4330</c:v>
                </c:pt>
                <c:pt idx="4331">
                  <c:v>4331</c:v>
                </c:pt>
                <c:pt idx="4332">
                  <c:v>4332</c:v>
                </c:pt>
                <c:pt idx="4333">
                  <c:v>4333</c:v>
                </c:pt>
                <c:pt idx="4334">
                  <c:v>4334</c:v>
                </c:pt>
                <c:pt idx="4335">
                  <c:v>4335</c:v>
                </c:pt>
                <c:pt idx="4336">
                  <c:v>4336</c:v>
                </c:pt>
                <c:pt idx="4337">
                  <c:v>4337</c:v>
                </c:pt>
                <c:pt idx="4338">
                  <c:v>4338</c:v>
                </c:pt>
                <c:pt idx="4339">
                  <c:v>4339</c:v>
                </c:pt>
                <c:pt idx="4340">
                  <c:v>4340</c:v>
                </c:pt>
                <c:pt idx="4341">
                  <c:v>4341</c:v>
                </c:pt>
                <c:pt idx="4342">
                  <c:v>4342</c:v>
                </c:pt>
                <c:pt idx="4343">
                  <c:v>4343</c:v>
                </c:pt>
                <c:pt idx="4344">
                  <c:v>4344</c:v>
                </c:pt>
                <c:pt idx="4345">
                  <c:v>4345</c:v>
                </c:pt>
                <c:pt idx="4346">
                  <c:v>4346</c:v>
                </c:pt>
                <c:pt idx="4347">
                  <c:v>4347</c:v>
                </c:pt>
                <c:pt idx="4348">
                  <c:v>4348</c:v>
                </c:pt>
                <c:pt idx="4349">
                  <c:v>4349</c:v>
                </c:pt>
                <c:pt idx="4350">
                  <c:v>4350</c:v>
                </c:pt>
                <c:pt idx="4351">
                  <c:v>4351</c:v>
                </c:pt>
                <c:pt idx="4352">
                  <c:v>4352</c:v>
                </c:pt>
                <c:pt idx="4353">
                  <c:v>4353</c:v>
                </c:pt>
                <c:pt idx="4354">
                  <c:v>4354</c:v>
                </c:pt>
                <c:pt idx="4355">
                  <c:v>4355</c:v>
                </c:pt>
                <c:pt idx="4356">
                  <c:v>4356</c:v>
                </c:pt>
                <c:pt idx="4357">
                  <c:v>4357</c:v>
                </c:pt>
                <c:pt idx="4358">
                  <c:v>4358</c:v>
                </c:pt>
                <c:pt idx="4359">
                  <c:v>4359</c:v>
                </c:pt>
                <c:pt idx="4360">
                  <c:v>4360</c:v>
                </c:pt>
                <c:pt idx="4361">
                  <c:v>4361</c:v>
                </c:pt>
                <c:pt idx="4362">
                  <c:v>4362</c:v>
                </c:pt>
                <c:pt idx="4363">
                  <c:v>4363</c:v>
                </c:pt>
                <c:pt idx="4364">
                  <c:v>4364</c:v>
                </c:pt>
                <c:pt idx="4365">
                  <c:v>4365</c:v>
                </c:pt>
                <c:pt idx="4366">
                  <c:v>4366</c:v>
                </c:pt>
                <c:pt idx="4367">
                  <c:v>4367</c:v>
                </c:pt>
                <c:pt idx="4368">
                  <c:v>4368</c:v>
                </c:pt>
                <c:pt idx="4369">
                  <c:v>4369</c:v>
                </c:pt>
                <c:pt idx="4370">
                  <c:v>4370</c:v>
                </c:pt>
                <c:pt idx="4371">
                  <c:v>4371</c:v>
                </c:pt>
                <c:pt idx="4372">
                  <c:v>4372</c:v>
                </c:pt>
                <c:pt idx="4373">
                  <c:v>4373</c:v>
                </c:pt>
                <c:pt idx="4374">
                  <c:v>4374</c:v>
                </c:pt>
                <c:pt idx="4375">
                  <c:v>4375</c:v>
                </c:pt>
                <c:pt idx="4376">
                  <c:v>4376</c:v>
                </c:pt>
                <c:pt idx="4377">
                  <c:v>4377</c:v>
                </c:pt>
                <c:pt idx="4378">
                  <c:v>4378</c:v>
                </c:pt>
                <c:pt idx="4379">
                  <c:v>4379</c:v>
                </c:pt>
                <c:pt idx="4380">
                  <c:v>4380</c:v>
                </c:pt>
                <c:pt idx="4381">
                  <c:v>4381</c:v>
                </c:pt>
                <c:pt idx="4382">
                  <c:v>4382</c:v>
                </c:pt>
                <c:pt idx="4383">
                  <c:v>4383</c:v>
                </c:pt>
                <c:pt idx="4384">
                  <c:v>4384</c:v>
                </c:pt>
                <c:pt idx="4385">
                  <c:v>4385</c:v>
                </c:pt>
                <c:pt idx="4386">
                  <c:v>4386</c:v>
                </c:pt>
                <c:pt idx="4387">
                  <c:v>4387</c:v>
                </c:pt>
                <c:pt idx="4388">
                  <c:v>4388</c:v>
                </c:pt>
                <c:pt idx="4389">
                  <c:v>4389</c:v>
                </c:pt>
                <c:pt idx="4390">
                  <c:v>4390</c:v>
                </c:pt>
                <c:pt idx="4391">
                  <c:v>4391</c:v>
                </c:pt>
                <c:pt idx="4392">
                  <c:v>4392</c:v>
                </c:pt>
                <c:pt idx="4393">
                  <c:v>4393</c:v>
                </c:pt>
                <c:pt idx="4394">
                  <c:v>4394</c:v>
                </c:pt>
                <c:pt idx="4395">
                  <c:v>4395</c:v>
                </c:pt>
                <c:pt idx="4396">
                  <c:v>4396</c:v>
                </c:pt>
                <c:pt idx="4397">
                  <c:v>4397</c:v>
                </c:pt>
                <c:pt idx="4398">
                  <c:v>4398</c:v>
                </c:pt>
                <c:pt idx="4399">
                  <c:v>4399</c:v>
                </c:pt>
                <c:pt idx="4400">
                  <c:v>4400</c:v>
                </c:pt>
                <c:pt idx="4401">
                  <c:v>4401</c:v>
                </c:pt>
                <c:pt idx="4402">
                  <c:v>4402</c:v>
                </c:pt>
                <c:pt idx="4403">
                  <c:v>4403</c:v>
                </c:pt>
                <c:pt idx="4404">
                  <c:v>4404</c:v>
                </c:pt>
                <c:pt idx="4405">
                  <c:v>4405</c:v>
                </c:pt>
                <c:pt idx="4406">
                  <c:v>4406</c:v>
                </c:pt>
                <c:pt idx="4407">
                  <c:v>4407</c:v>
                </c:pt>
                <c:pt idx="4408">
                  <c:v>4408</c:v>
                </c:pt>
                <c:pt idx="4409">
                  <c:v>4409</c:v>
                </c:pt>
                <c:pt idx="4410">
                  <c:v>4410</c:v>
                </c:pt>
                <c:pt idx="4411">
                  <c:v>4411</c:v>
                </c:pt>
                <c:pt idx="4412">
                  <c:v>4412</c:v>
                </c:pt>
                <c:pt idx="4413">
                  <c:v>4413</c:v>
                </c:pt>
                <c:pt idx="4414">
                  <c:v>4414</c:v>
                </c:pt>
                <c:pt idx="4415">
                  <c:v>4415</c:v>
                </c:pt>
                <c:pt idx="4416">
                  <c:v>4416</c:v>
                </c:pt>
                <c:pt idx="4417">
                  <c:v>4417</c:v>
                </c:pt>
                <c:pt idx="4418">
                  <c:v>4418</c:v>
                </c:pt>
                <c:pt idx="4419">
                  <c:v>4419</c:v>
                </c:pt>
                <c:pt idx="4420">
                  <c:v>4420</c:v>
                </c:pt>
                <c:pt idx="4421">
                  <c:v>4421</c:v>
                </c:pt>
                <c:pt idx="4422">
                  <c:v>4422</c:v>
                </c:pt>
                <c:pt idx="4423">
                  <c:v>4423</c:v>
                </c:pt>
                <c:pt idx="4424">
                  <c:v>4424</c:v>
                </c:pt>
                <c:pt idx="4425">
                  <c:v>4425</c:v>
                </c:pt>
                <c:pt idx="4426">
                  <c:v>4426</c:v>
                </c:pt>
                <c:pt idx="4427">
                  <c:v>4427</c:v>
                </c:pt>
                <c:pt idx="4428">
                  <c:v>4428</c:v>
                </c:pt>
                <c:pt idx="4429">
                  <c:v>4429</c:v>
                </c:pt>
                <c:pt idx="4430">
                  <c:v>4430</c:v>
                </c:pt>
                <c:pt idx="4431">
                  <c:v>4431</c:v>
                </c:pt>
                <c:pt idx="4432">
                  <c:v>4432</c:v>
                </c:pt>
                <c:pt idx="4433">
                  <c:v>4433</c:v>
                </c:pt>
                <c:pt idx="4434">
                  <c:v>4434</c:v>
                </c:pt>
                <c:pt idx="4435">
                  <c:v>4435</c:v>
                </c:pt>
                <c:pt idx="4436">
                  <c:v>4436</c:v>
                </c:pt>
                <c:pt idx="4437">
                  <c:v>4437</c:v>
                </c:pt>
                <c:pt idx="4438">
                  <c:v>4438</c:v>
                </c:pt>
                <c:pt idx="4439">
                  <c:v>4439</c:v>
                </c:pt>
                <c:pt idx="4440">
                  <c:v>4440</c:v>
                </c:pt>
                <c:pt idx="4441">
                  <c:v>4441</c:v>
                </c:pt>
                <c:pt idx="4442">
                  <c:v>4442</c:v>
                </c:pt>
                <c:pt idx="4443">
                  <c:v>4443</c:v>
                </c:pt>
                <c:pt idx="4444">
                  <c:v>4444</c:v>
                </c:pt>
                <c:pt idx="4445">
                  <c:v>4445</c:v>
                </c:pt>
                <c:pt idx="4446">
                  <c:v>4446</c:v>
                </c:pt>
                <c:pt idx="4447">
                  <c:v>4447</c:v>
                </c:pt>
                <c:pt idx="4448">
                  <c:v>4448</c:v>
                </c:pt>
                <c:pt idx="4449">
                  <c:v>4449</c:v>
                </c:pt>
                <c:pt idx="4450">
                  <c:v>4450</c:v>
                </c:pt>
                <c:pt idx="4451">
                  <c:v>4451</c:v>
                </c:pt>
                <c:pt idx="4452">
                  <c:v>4452</c:v>
                </c:pt>
                <c:pt idx="4453">
                  <c:v>4453</c:v>
                </c:pt>
                <c:pt idx="4454">
                  <c:v>4454</c:v>
                </c:pt>
                <c:pt idx="4455">
                  <c:v>4455</c:v>
                </c:pt>
                <c:pt idx="4456">
                  <c:v>4456</c:v>
                </c:pt>
                <c:pt idx="4457">
                  <c:v>4457</c:v>
                </c:pt>
                <c:pt idx="4458">
                  <c:v>4458</c:v>
                </c:pt>
                <c:pt idx="4459">
                  <c:v>4459</c:v>
                </c:pt>
                <c:pt idx="4460">
                  <c:v>4460</c:v>
                </c:pt>
                <c:pt idx="4461">
                  <c:v>4461</c:v>
                </c:pt>
                <c:pt idx="4462">
                  <c:v>4462</c:v>
                </c:pt>
                <c:pt idx="4463">
                  <c:v>4463</c:v>
                </c:pt>
                <c:pt idx="4464">
                  <c:v>4464</c:v>
                </c:pt>
                <c:pt idx="4465">
                  <c:v>4465</c:v>
                </c:pt>
                <c:pt idx="4466">
                  <c:v>4466</c:v>
                </c:pt>
                <c:pt idx="4467">
                  <c:v>4467</c:v>
                </c:pt>
                <c:pt idx="4468">
                  <c:v>4468</c:v>
                </c:pt>
                <c:pt idx="4469">
                  <c:v>4469</c:v>
                </c:pt>
                <c:pt idx="4470">
                  <c:v>4470</c:v>
                </c:pt>
                <c:pt idx="4471">
                  <c:v>4471</c:v>
                </c:pt>
                <c:pt idx="4472">
                  <c:v>4472</c:v>
                </c:pt>
                <c:pt idx="4473">
                  <c:v>4473</c:v>
                </c:pt>
                <c:pt idx="4474">
                  <c:v>4474</c:v>
                </c:pt>
                <c:pt idx="4475">
                  <c:v>4475</c:v>
                </c:pt>
                <c:pt idx="4476">
                  <c:v>4476</c:v>
                </c:pt>
                <c:pt idx="4477">
                  <c:v>4477</c:v>
                </c:pt>
                <c:pt idx="4478">
                  <c:v>4478</c:v>
                </c:pt>
                <c:pt idx="4479">
                  <c:v>4479</c:v>
                </c:pt>
                <c:pt idx="4480">
                  <c:v>4480</c:v>
                </c:pt>
                <c:pt idx="4481">
                  <c:v>4481</c:v>
                </c:pt>
                <c:pt idx="4482">
                  <c:v>4482</c:v>
                </c:pt>
                <c:pt idx="4483">
                  <c:v>4483</c:v>
                </c:pt>
                <c:pt idx="4484">
                  <c:v>4484</c:v>
                </c:pt>
                <c:pt idx="4485">
                  <c:v>4485</c:v>
                </c:pt>
                <c:pt idx="4486">
                  <c:v>4486</c:v>
                </c:pt>
                <c:pt idx="4487">
                  <c:v>4487</c:v>
                </c:pt>
                <c:pt idx="4488">
                  <c:v>4488</c:v>
                </c:pt>
                <c:pt idx="4489">
                  <c:v>4489</c:v>
                </c:pt>
                <c:pt idx="4490">
                  <c:v>4490</c:v>
                </c:pt>
                <c:pt idx="4491">
                  <c:v>4491</c:v>
                </c:pt>
                <c:pt idx="4492">
                  <c:v>4492</c:v>
                </c:pt>
                <c:pt idx="4493">
                  <c:v>4493</c:v>
                </c:pt>
                <c:pt idx="4494">
                  <c:v>4494</c:v>
                </c:pt>
                <c:pt idx="4495">
                  <c:v>4495</c:v>
                </c:pt>
                <c:pt idx="4496">
                  <c:v>4496</c:v>
                </c:pt>
                <c:pt idx="4497">
                  <c:v>4497</c:v>
                </c:pt>
                <c:pt idx="4498">
                  <c:v>4498</c:v>
                </c:pt>
                <c:pt idx="4499">
                  <c:v>4499</c:v>
                </c:pt>
                <c:pt idx="4500">
                  <c:v>4500</c:v>
                </c:pt>
                <c:pt idx="4501">
                  <c:v>4501</c:v>
                </c:pt>
                <c:pt idx="4502">
                  <c:v>4502</c:v>
                </c:pt>
                <c:pt idx="4503">
                  <c:v>4503</c:v>
                </c:pt>
                <c:pt idx="4504">
                  <c:v>4504</c:v>
                </c:pt>
                <c:pt idx="4505">
                  <c:v>4505</c:v>
                </c:pt>
                <c:pt idx="4506">
                  <c:v>4506</c:v>
                </c:pt>
                <c:pt idx="4507">
                  <c:v>4507</c:v>
                </c:pt>
                <c:pt idx="4508">
                  <c:v>4508</c:v>
                </c:pt>
                <c:pt idx="4509">
                  <c:v>4509</c:v>
                </c:pt>
                <c:pt idx="4510">
                  <c:v>4510</c:v>
                </c:pt>
                <c:pt idx="4511">
                  <c:v>4511</c:v>
                </c:pt>
                <c:pt idx="4512">
                  <c:v>4512</c:v>
                </c:pt>
                <c:pt idx="4513">
                  <c:v>4513</c:v>
                </c:pt>
                <c:pt idx="4514">
                  <c:v>4514</c:v>
                </c:pt>
                <c:pt idx="4515">
                  <c:v>4515</c:v>
                </c:pt>
                <c:pt idx="4516">
                  <c:v>4516</c:v>
                </c:pt>
                <c:pt idx="4517">
                  <c:v>4517</c:v>
                </c:pt>
                <c:pt idx="4518">
                  <c:v>4518</c:v>
                </c:pt>
                <c:pt idx="4519">
                  <c:v>4519</c:v>
                </c:pt>
                <c:pt idx="4520">
                  <c:v>4520</c:v>
                </c:pt>
                <c:pt idx="4521">
                  <c:v>4521</c:v>
                </c:pt>
                <c:pt idx="4522">
                  <c:v>4522</c:v>
                </c:pt>
                <c:pt idx="4523">
                  <c:v>4523</c:v>
                </c:pt>
                <c:pt idx="4524">
                  <c:v>4524</c:v>
                </c:pt>
                <c:pt idx="4525">
                  <c:v>4525</c:v>
                </c:pt>
                <c:pt idx="4526">
                  <c:v>4526</c:v>
                </c:pt>
                <c:pt idx="4527">
                  <c:v>4527</c:v>
                </c:pt>
                <c:pt idx="4528">
                  <c:v>4528</c:v>
                </c:pt>
                <c:pt idx="4529">
                  <c:v>4529</c:v>
                </c:pt>
                <c:pt idx="4530">
                  <c:v>4530</c:v>
                </c:pt>
                <c:pt idx="4531">
                  <c:v>4531</c:v>
                </c:pt>
                <c:pt idx="4532">
                  <c:v>4532</c:v>
                </c:pt>
                <c:pt idx="4533">
                  <c:v>4533</c:v>
                </c:pt>
                <c:pt idx="4534">
                  <c:v>4534</c:v>
                </c:pt>
                <c:pt idx="4535">
                  <c:v>4535</c:v>
                </c:pt>
                <c:pt idx="4536">
                  <c:v>4536</c:v>
                </c:pt>
                <c:pt idx="4537">
                  <c:v>4537</c:v>
                </c:pt>
                <c:pt idx="4538">
                  <c:v>4538</c:v>
                </c:pt>
                <c:pt idx="4539">
                  <c:v>4539</c:v>
                </c:pt>
                <c:pt idx="4540">
                  <c:v>4540</c:v>
                </c:pt>
                <c:pt idx="4541">
                  <c:v>4541</c:v>
                </c:pt>
                <c:pt idx="4542">
                  <c:v>4542</c:v>
                </c:pt>
                <c:pt idx="4543">
                  <c:v>4543</c:v>
                </c:pt>
                <c:pt idx="4544">
                  <c:v>4544</c:v>
                </c:pt>
                <c:pt idx="4545">
                  <c:v>4545</c:v>
                </c:pt>
                <c:pt idx="4546">
                  <c:v>4546</c:v>
                </c:pt>
                <c:pt idx="4547">
                  <c:v>4547</c:v>
                </c:pt>
                <c:pt idx="4548">
                  <c:v>4548</c:v>
                </c:pt>
                <c:pt idx="4549">
                  <c:v>4549</c:v>
                </c:pt>
                <c:pt idx="4550">
                  <c:v>4550</c:v>
                </c:pt>
                <c:pt idx="4551">
                  <c:v>4551</c:v>
                </c:pt>
                <c:pt idx="4552">
                  <c:v>4552</c:v>
                </c:pt>
                <c:pt idx="4553">
                  <c:v>4553</c:v>
                </c:pt>
                <c:pt idx="4554">
                  <c:v>4554</c:v>
                </c:pt>
                <c:pt idx="4555">
                  <c:v>4555</c:v>
                </c:pt>
                <c:pt idx="4556">
                  <c:v>4556</c:v>
                </c:pt>
                <c:pt idx="4557">
                  <c:v>4557</c:v>
                </c:pt>
                <c:pt idx="4558">
                  <c:v>4558</c:v>
                </c:pt>
                <c:pt idx="4559">
                  <c:v>4559</c:v>
                </c:pt>
                <c:pt idx="4560">
                  <c:v>4560</c:v>
                </c:pt>
                <c:pt idx="4561">
                  <c:v>4561</c:v>
                </c:pt>
                <c:pt idx="4562">
                  <c:v>4562</c:v>
                </c:pt>
                <c:pt idx="4563">
                  <c:v>4563</c:v>
                </c:pt>
                <c:pt idx="4564">
                  <c:v>4564</c:v>
                </c:pt>
                <c:pt idx="4565">
                  <c:v>4565</c:v>
                </c:pt>
                <c:pt idx="4566">
                  <c:v>4566</c:v>
                </c:pt>
                <c:pt idx="4567">
                  <c:v>4567</c:v>
                </c:pt>
                <c:pt idx="4568">
                  <c:v>4568</c:v>
                </c:pt>
                <c:pt idx="4569">
                  <c:v>4569</c:v>
                </c:pt>
                <c:pt idx="4570">
                  <c:v>4570</c:v>
                </c:pt>
                <c:pt idx="4571">
                  <c:v>4571</c:v>
                </c:pt>
                <c:pt idx="4572">
                  <c:v>4572</c:v>
                </c:pt>
                <c:pt idx="4573">
                  <c:v>4573</c:v>
                </c:pt>
                <c:pt idx="4574">
                  <c:v>4574</c:v>
                </c:pt>
                <c:pt idx="4575">
                  <c:v>4575</c:v>
                </c:pt>
                <c:pt idx="4576">
                  <c:v>4576</c:v>
                </c:pt>
                <c:pt idx="4577">
                  <c:v>4577</c:v>
                </c:pt>
                <c:pt idx="4578">
                  <c:v>4578</c:v>
                </c:pt>
                <c:pt idx="4579">
                  <c:v>4579</c:v>
                </c:pt>
                <c:pt idx="4580">
                  <c:v>4580</c:v>
                </c:pt>
                <c:pt idx="4581">
                  <c:v>4581</c:v>
                </c:pt>
                <c:pt idx="4582">
                  <c:v>4582</c:v>
                </c:pt>
                <c:pt idx="4583">
                  <c:v>4583</c:v>
                </c:pt>
                <c:pt idx="4584">
                  <c:v>4584</c:v>
                </c:pt>
                <c:pt idx="4585">
                  <c:v>4585</c:v>
                </c:pt>
                <c:pt idx="4586">
                  <c:v>4586</c:v>
                </c:pt>
                <c:pt idx="4587">
                  <c:v>4587</c:v>
                </c:pt>
                <c:pt idx="4588">
                  <c:v>4588</c:v>
                </c:pt>
                <c:pt idx="4589">
                  <c:v>4589</c:v>
                </c:pt>
                <c:pt idx="4590">
                  <c:v>4590</c:v>
                </c:pt>
                <c:pt idx="4591">
                  <c:v>4591</c:v>
                </c:pt>
                <c:pt idx="4592">
                  <c:v>4592</c:v>
                </c:pt>
                <c:pt idx="4593">
                  <c:v>4593</c:v>
                </c:pt>
                <c:pt idx="4594">
                  <c:v>4594</c:v>
                </c:pt>
                <c:pt idx="4595">
                  <c:v>4595</c:v>
                </c:pt>
                <c:pt idx="4596">
                  <c:v>4596</c:v>
                </c:pt>
                <c:pt idx="4597">
                  <c:v>4597</c:v>
                </c:pt>
                <c:pt idx="4598">
                  <c:v>4598</c:v>
                </c:pt>
                <c:pt idx="4599">
                  <c:v>4599</c:v>
                </c:pt>
                <c:pt idx="4600">
                  <c:v>4600</c:v>
                </c:pt>
                <c:pt idx="4601">
                  <c:v>4601</c:v>
                </c:pt>
                <c:pt idx="4602">
                  <c:v>4602</c:v>
                </c:pt>
                <c:pt idx="4603">
                  <c:v>4603</c:v>
                </c:pt>
                <c:pt idx="4604">
                  <c:v>4604</c:v>
                </c:pt>
                <c:pt idx="4605">
                  <c:v>4605</c:v>
                </c:pt>
                <c:pt idx="4606">
                  <c:v>4606</c:v>
                </c:pt>
                <c:pt idx="4607">
                  <c:v>4607</c:v>
                </c:pt>
                <c:pt idx="4608">
                  <c:v>4608</c:v>
                </c:pt>
                <c:pt idx="4609">
                  <c:v>4609</c:v>
                </c:pt>
                <c:pt idx="4610">
                  <c:v>4610</c:v>
                </c:pt>
                <c:pt idx="4611">
                  <c:v>4611</c:v>
                </c:pt>
                <c:pt idx="4612">
                  <c:v>4612</c:v>
                </c:pt>
                <c:pt idx="4613">
                  <c:v>4613</c:v>
                </c:pt>
                <c:pt idx="4614">
                  <c:v>4614</c:v>
                </c:pt>
                <c:pt idx="4615">
                  <c:v>4615</c:v>
                </c:pt>
                <c:pt idx="4616">
                  <c:v>4616</c:v>
                </c:pt>
                <c:pt idx="4617">
                  <c:v>4617</c:v>
                </c:pt>
                <c:pt idx="4618">
                  <c:v>4618</c:v>
                </c:pt>
                <c:pt idx="4619">
                  <c:v>4619</c:v>
                </c:pt>
                <c:pt idx="4620">
                  <c:v>4620</c:v>
                </c:pt>
                <c:pt idx="4621">
                  <c:v>4621</c:v>
                </c:pt>
                <c:pt idx="4622">
                  <c:v>4622</c:v>
                </c:pt>
                <c:pt idx="4623">
                  <c:v>4623</c:v>
                </c:pt>
                <c:pt idx="4624">
                  <c:v>4624</c:v>
                </c:pt>
                <c:pt idx="4625">
                  <c:v>4625</c:v>
                </c:pt>
                <c:pt idx="4626">
                  <c:v>4626</c:v>
                </c:pt>
                <c:pt idx="4627">
                  <c:v>4627</c:v>
                </c:pt>
                <c:pt idx="4628">
                  <c:v>4628</c:v>
                </c:pt>
                <c:pt idx="4629">
                  <c:v>4629</c:v>
                </c:pt>
                <c:pt idx="4630">
                  <c:v>4630</c:v>
                </c:pt>
                <c:pt idx="4631">
                  <c:v>4631</c:v>
                </c:pt>
                <c:pt idx="4632">
                  <c:v>4632</c:v>
                </c:pt>
                <c:pt idx="4633">
                  <c:v>4633</c:v>
                </c:pt>
                <c:pt idx="4634">
                  <c:v>4634</c:v>
                </c:pt>
                <c:pt idx="4635">
                  <c:v>4635</c:v>
                </c:pt>
                <c:pt idx="4636">
                  <c:v>4636</c:v>
                </c:pt>
                <c:pt idx="4637">
                  <c:v>4637</c:v>
                </c:pt>
                <c:pt idx="4638">
                  <c:v>4638</c:v>
                </c:pt>
                <c:pt idx="4639">
                  <c:v>4639</c:v>
                </c:pt>
                <c:pt idx="4640">
                  <c:v>4640</c:v>
                </c:pt>
                <c:pt idx="4641">
                  <c:v>4641</c:v>
                </c:pt>
                <c:pt idx="4642">
                  <c:v>4642</c:v>
                </c:pt>
                <c:pt idx="4643">
                  <c:v>4643</c:v>
                </c:pt>
                <c:pt idx="4644">
                  <c:v>4644</c:v>
                </c:pt>
                <c:pt idx="4645">
                  <c:v>4645</c:v>
                </c:pt>
                <c:pt idx="4646">
                  <c:v>4646</c:v>
                </c:pt>
                <c:pt idx="4647">
                  <c:v>4647</c:v>
                </c:pt>
                <c:pt idx="4648">
                  <c:v>4648</c:v>
                </c:pt>
                <c:pt idx="4649">
                  <c:v>4649</c:v>
                </c:pt>
                <c:pt idx="4650">
                  <c:v>4650</c:v>
                </c:pt>
                <c:pt idx="4651">
                  <c:v>4651</c:v>
                </c:pt>
                <c:pt idx="4652">
                  <c:v>4652</c:v>
                </c:pt>
                <c:pt idx="4653">
                  <c:v>4653</c:v>
                </c:pt>
                <c:pt idx="4654">
                  <c:v>4654</c:v>
                </c:pt>
                <c:pt idx="4655">
                  <c:v>4655</c:v>
                </c:pt>
                <c:pt idx="4656">
                  <c:v>4656</c:v>
                </c:pt>
                <c:pt idx="4657">
                  <c:v>4657</c:v>
                </c:pt>
                <c:pt idx="4658">
                  <c:v>4658</c:v>
                </c:pt>
                <c:pt idx="4659">
                  <c:v>4659</c:v>
                </c:pt>
                <c:pt idx="4660">
                  <c:v>4660</c:v>
                </c:pt>
                <c:pt idx="4661">
                  <c:v>4661</c:v>
                </c:pt>
                <c:pt idx="4662">
                  <c:v>4662</c:v>
                </c:pt>
                <c:pt idx="4663">
                  <c:v>4663</c:v>
                </c:pt>
                <c:pt idx="4664">
                  <c:v>4664</c:v>
                </c:pt>
                <c:pt idx="4665">
                  <c:v>4665</c:v>
                </c:pt>
                <c:pt idx="4666">
                  <c:v>4666</c:v>
                </c:pt>
                <c:pt idx="4667">
                  <c:v>4667</c:v>
                </c:pt>
                <c:pt idx="4668">
                  <c:v>4668</c:v>
                </c:pt>
                <c:pt idx="4669">
                  <c:v>4669</c:v>
                </c:pt>
                <c:pt idx="4670">
                  <c:v>4670</c:v>
                </c:pt>
                <c:pt idx="4671">
                  <c:v>4671</c:v>
                </c:pt>
                <c:pt idx="4672">
                  <c:v>4672</c:v>
                </c:pt>
                <c:pt idx="4673">
                  <c:v>4673</c:v>
                </c:pt>
                <c:pt idx="4674">
                  <c:v>4674</c:v>
                </c:pt>
                <c:pt idx="4675">
                  <c:v>4675</c:v>
                </c:pt>
                <c:pt idx="4676">
                  <c:v>4676</c:v>
                </c:pt>
                <c:pt idx="4677">
                  <c:v>4677</c:v>
                </c:pt>
                <c:pt idx="4678">
                  <c:v>4678</c:v>
                </c:pt>
                <c:pt idx="4679">
                  <c:v>4679</c:v>
                </c:pt>
                <c:pt idx="4680">
                  <c:v>4680</c:v>
                </c:pt>
                <c:pt idx="4681">
                  <c:v>4681</c:v>
                </c:pt>
                <c:pt idx="4682">
                  <c:v>4682</c:v>
                </c:pt>
                <c:pt idx="4683">
                  <c:v>4683</c:v>
                </c:pt>
                <c:pt idx="4684">
                  <c:v>4684</c:v>
                </c:pt>
                <c:pt idx="4685">
                  <c:v>4685</c:v>
                </c:pt>
                <c:pt idx="4686">
                  <c:v>4686</c:v>
                </c:pt>
                <c:pt idx="4687">
                  <c:v>4687</c:v>
                </c:pt>
                <c:pt idx="4688">
                  <c:v>4688</c:v>
                </c:pt>
                <c:pt idx="4689">
                  <c:v>4689</c:v>
                </c:pt>
                <c:pt idx="4690">
                  <c:v>4690</c:v>
                </c:pt>
                <c:pt idx="4691">
                  <c:v>4691</c:v>
                </c:pt>
                <c:pt idx="4692">
                  <c:v>4692</c:v>
                </c:pt>
                <c:pt idx="4693">
                  <c:v>4693</c:v>
                </c:pt>
                <c:pt idx="4694">
                  <c:v>4694</c:v>
                </c:pt>
                <c:pt idx="4695">
                  <c:v>4695</c:v>
                </c:pt>
                <c:pt idx="4696">
                  <c:v>4696</c:v>
                </c:pt>
                <c:pt idx="4697">
                  <c:v>4697</c:v>
                </c:pt>
                <c:pt idx="4698">
                  <c:v>4698</c:v>
                </c:pt>
                <c:pt idx="4699">
                  <c:v>4699</c:v>
                </c:pt>
                <c:pt idx="4700">
                  <c:v>4700</c:v>
                </c:pt>
                <c:pt idx="4701">
                  <c:v>4701</c:v>
                </c:pt>
                <c:pt idx="4702">
                  <c:v>4702</c:v>
                </c:pt>
                <c:pt idx="4703">
                  <c:v>4703</c:v>
                </c:pt>
                <c:pt idx="4704">
                  <c:v>4704</c:v>
                </c:pt>
                <c:pt idx="4705">
                  <c:v>4705</c:v>
                </c:pt>
                <c:pt idx="4706">
                  <c:v>4706</c:v>
                </c:pt>
                <c:pt idx="4707">
                  <c:v>4707</c:v>
                </c:pt>
                <c:pt idx="4708">
                  <c:v>4708</c:v>
                </c:pt>
                <c:pt idx="4709">
                  <c:v>4709</c:v>
                </c:pt>
                <c:pt idx="4710">
                  <c:v>4710</c:v>
                </c:pt>
                <c:pt idx="4711">
                  <c:v>4711</c:v>
                </c:pt>
                <c:pt idx="4712">
                  <c:v>4712</c:v>
                </c:pt>
                <c:pt idx="4713">
                  <c:v>4713</c:v>
                </c:pt>
                <c:pt idx="4714">
                  <c:v>4714</c:v>
                </c:pt>
                <c:pt idx="4715">
                  <c:v>4715</c:v>
                </c:pt>
                <c:pt idx="4716">
                  <c:v>4716</c:v>
                </c:pt>
                <c:pt idx="4717">
                  <c:v>4717</c:v>
                </c:pt>
                <c:pt idx="4718">
                  <c:v>4718</c:v>
                </c:pt>
                <c:pt idx="4719">
                  <c:v>4719</c:v>
                </c:pt>
                <c:pt idx="4720">
                  <c:v>4720</c:v>
                </c:pt>
                <c:pt idx="4721">
                  <c:v>4721</c:v>
                </c:pt>
                <c:pt idx="4722">
                  <c:v>4722</c:v>
                </c:pt>
                <c:pt idx="4723">
                  <c:v>4723</c:v>
                </c:pt>
                <c:pt idx="4724">
                  <c:v>4724</c:v>
                </c:pt>
                <c:pt idx="4725">
                  <c:v>4725</c:v>
                </c:pt>
                <c:pt idx="4726">
                  <c:v>4726</c:v>
                </c:pt>
                <c:pt idx="4727">
                  <c:v>4727</c:v>
                </c:pt>
                <c:pt idx="4728">
                  <c:v>4728</c:v>
                </c:pt>
                <c:pt idx="4729">
                  <c:v>4729</c:v>
                </c:pt>
                <c:pt idx="4730">
                  <c:v>4730</c:v>
                </c:pt>
                <c:pt idx="4731">
                  <c:v>4731</c:v>
                </c:pt>
                <c:pt idx="4732">
                  <c:v>4732</c:v>
                </c:pt>
                <c:pt idx="4733">
                  <c:v>4733</c:v>
                </c:pt>
                <c:pt idx="4734">
                  <c:v>4734</c:v>
                </c:pt>
                <c:pt idx="4735">
                  <c:v>4735</c:v>
                </c:pt>
                <c:pt idx="4736">
                  <c:v>4736</c:v>
                </c:pt>
                <c:pt idx="4737">
                  <c:v>4737</c:v>
                </c:pt>
                <c:pt idx="4738">
                  <c:v>4738</c:v>
                </c:pt>
                <c:pt idx="4739">
                  <c:v>4739</c:v>
                </c:pt>
                <c:pt idx="4740">
                  <c:v>4740</c:v>
                </c:pt>
                <c:pt idx="4741">
                  <c:v>4741</c:v>
                </c:pt>
                <c:pt idx="4742">
                  <c:v>4742</c:v>
                </c:pt>
                <c:pt idx="4743">
                  <c:v>4743</c:v>
                </c:pt>
                <c:pt idx="4744">
                  <c:v>4744</c:v>
                </c:pt>
                <c:pt idx="4745">
                  <c:v>4745</c:v>
                </c:pt>
                <c:pt idx="4746">
                  <c:v>4746</c:v>
                </c:pt>
                <c:pt idx="4747">
                  <c:v>4747</c:v>
                </c:pt>
                <c:pt idx="4748">
                  <c:v>4748</c:v>
                </c:pt>
                <c:pt idx="4749">
                  <c:v>4749</c:v>
                </c:pt>
                <c:pt idx="4750">
                  <c:v>4750</c:v>
                </c:pt>
                <c:pt idx="4751">
                  <c:v>4751</c:v>
                </c:pt>
                <c:pt idx="4752">
                  <c:v>4752</c:v>
                </c:pt>
                <c:pt idx="4753">
                  <c:v>4753</c:v>
                </c:pt>
                <c:pt idx="4754">
                  <c:v>4754</c:v>
                </c:pt>
                <c:pt idx="4755">
                  <c:v>4755</c:v>
                </c:pt>
                <c:pt idx="4756">
                  <c:v>4756</c:v>
                </c:pt>
                <c:pt idx="4757">
                  <c:v>4757</c:v>
                </c:pt>
                <c:pt idx="4758">
                  <c:v>4758</c:v>
                </c:pt>
                <c:pt idx="4759">
                  <c:v>4759</c:v>
                </c:pt>
                <c:pt idx="4760">
                  <c:v>4760</c:v>
                </c:pt>
                <c:pt idx="4761">
                  <c:v>4761</c:v>
                </c:pt>
                <c:pt idx="4762">
                  <c:v>4762</c:v>
                </c:pt>
                <c:pt idx="4763">
                  <c:v>4763</c:v>
                </c:pt>
                <c:pt idx="4764">
                  <c:v>4764</c:v>
                </c:pt>
                <c:pt idx="4765">
                  <c:v>4765</c:v>
                </c:pt>
                <c:pt idx="4766">
                  <c:v>4766</c:v>
                </c:pt>
                <c:pt idx="4767">
                  <c:v>4767</c:v>
                </c:pt>
                <c:pt idx="4768">
                  <c:v>4768</c:v>
                </c:pt>
                <c:pt idx="4769">
                  <c:v>4769</c:v>
                </c:pt>
                <c:pt idx="4770">
                  <c:v>4770</c:v>
                </c:pt>
                <c:pt idx="4771">
                  <c:v>4771</c:v>
                </c:pt>
                <c:pt idx="4772">
                  <c:v>4772</c:v>
                </c:pt>
                <c:pt idx="4773">
                  <c:v>4773</c:v>
                </c:pt>
                <c:pt idx="4774">
                  <c:v>4774</c:v>
                </c:pt>
                <c:pt idx="4775">
                  <c:v>4775</c:v>
                </c:pt>
                <c:pt idx="4776">
                  <c:v>4776</c:v>
                </c:pt>
                <c:pt idx="4777">
                  <c:v>4777</c:v>
                </c:pt>
                <c:pt idx="4778">
                  <c:v>4778</c:v>
                </c:pt>
                <c:pt idx="4779">
                  <c:v>4779</c:v>
                </c:pt>
                <c:pt idx="4780">
                  <c:v>4780</c:v>
                </c:pt>
                <c:pt idx="4781">
                  <c:v>4781</c:v>
                </c:pt>
                <c:pt idx="4782">
                  <c:v>4782</c:v>
                </c:pt>
                <c:pt idx="4783">
                  <c:v>4783</c:v>
                </c:pt>
                <c:pt idx="4784">
                  <c:v>4784</c:v>
                </c:pt>
                <c:pt idx="4785">
                  <c:v>4785</c:v>
                </c:pt>
                <c:pt idx="4786">
                  <c:v>4786</c:v>
                </c:pt>
                <c:pt idx="4787">
                  <c:v>4787</c:v>
                </c:pt>
                <c:pt idx="4788">
                  <c:v>4788</c:v>
                </c:pt>
                <c:pt idx="4789">
                  <c:v>4789</c:v>
                </c:pt>
                <c:pt idx="4790">
                  <c:v>4790</c:v>
                </c:pt>
                <c:pt idx="4791">
                  <c:v>4791</c:v>
                </c:pt>
                <c:pt idx="4792">
                  <c:v>4792</c:v>
                </c:pt>
                <c:pt idx="4793">
                  <c:v>4793</c:v>
                </c:pt>
                <c:pt idx="4794">
                  <c:v>4794</c:v>
                </c:pt>
                <c:pt idx="4795">
                  <c:v>4795</c:v>
                </c:pt>
                <c:pt idx="4796">
                  <c:v>4796</c:v>
                </c:pt>
                <c:pt idx="4797">
                  <c:v>4797</c:v>
                </c:pt>
                <c:pt idx="4798">
                  <c:v>4798</c:v>
                </c:pt>
                <c:pt idx="4799">
                  <c:v>4799</c:v>
                </c:pt>
                <c:pt idx="4800">
                  <c:v>4800</c:v>
                </c:pt>
                <c:pt idx="4801">
                  <c:v>4801</c:v>
                </c:pt>
                <c:pt idx="4802">
                  <c:v>4802</c:v>
                </c:pt>
                <c:pt idx="4803">
                  <c:v>4803</c:v>
                </c:pt>
                <c:pt idx="4804">
                  <c:v>4804</c:v>
                </c:pt>
                <c:pt idx="4805">
                  <c:v>4805</c:v>
                </c:pt>
                <c:pt idx="4806">
                  <c:v>4806</c:v>
                </c:pt>
                <c:pt idx="4807">
                  <c:v>4807</c:v>
                </c:pt>
                <c:pt idx="4808">
                  <c:v>4808</c:v>
                </c:pt>
                <c:pt idx="4809">
                  <c:v>4809</c:v>
                </c:pt>
                <c:pt idx="4810">
                  <c:v>4810</c:v>
                </c:pt>
                <c:pt idx="4811">
                  <c:v>4811</c:v>
                </c:pt>
                <c:pt idx="4812">
                  <c:v>4812</c:v>
                </c:pt>
                <c:pt idx="4813">
                  <c:v>4813</c:v>
                </c:pt>
                <c:pt idx="4814">
                  <c:v>4814</c:v>
                </c:pt>
                <c:pt idx="4815">
                  <c:v>4815</c:v>
                </c:pt>
                <c:pt idx="4816">
                  <c:v>4816</c:v>
                </c:pt>
                <c:pt idx="4817">
                  <c:v>4817</c:v>
                </c:pt>
                <c:pt idx="4818">
                  <c:v>4818</c:v>
                </c:pt>
                <c:pt idx="4819">
                  <c:v>4819</c:v>
                </c:pt>
                <c:pt idx="4820">
                  <c:v>4820</c:v>
                </c:pt>
                <c:pt idx="4821">
                  <c:v>4821</c:v>
                </c:pt>
                <c:pt idx="4822">
                  <c:v>4822</c:v>
                </c:pt>
                <c:pt idx="4823">
                  <c:v>4823</c:v>
                </c:pt>
                <c:pt idx="4824">
                  <c:v>4824</c:v>
                </c:pt>
                <c:pt idx="4825">
                  <c:v>4825</c:v>
                </c:pt>
                <c:pt idx="4826">
                  <c:v>4826</c:v>
                </c:pt>
                <c:pt idx="4827">
                  <c:v>4827</c:v>
                </c:pt>
                <c:pt idx="4828">
                  <c:v>4828</c:v>
                </c:pt>
                <c:pt idx="4829">
                  <c:v>4829</c:v>
                </c:pt>
                <c:pt idx="4830">
                  <c:v>4830</c:v>
                </c:pt>
                <c:pt idx="4831">
                  <c:v>4831</c:v>
                </c:pt>
                <c:pt idx="4832">
                  <c:v>4832</c:v>
                </c:pt>
                <c:pt idx="4833">
                  <c:v>4833</c:v>
                </c:pt>
                <c:pt idx="4834">
                  <c:v>4834</c:v>
                </c:pt>
                <c:pt idx="4835">
                  <c:v>4835</c:v>
                </c:pt>
                <c:pt idx="4836">
                  <c:v>4836</c:v>
                </c:pt>
                <c:pt idx="4837">
                  <c:v>4837</c:v>
                </c:pt>
                <c:pt idx="4838">
                  <c:v>4838</c:v>
                </c:pt>
                <c:pt idx="4839">
                  <c:v>4839</c:v>
                </c:pt>
                <c:pt idx="4840">
                  <c:v>4840</c:v>
                </c:pt>
                <c:pt idx="4841">
                  <c:v>4841</c:v>
                </c:pt>
                <c:pt idx="4842">
                  <c:v>4842</c:v>
                </c:pt>
                <c:pt idx="4843">
                  <c:v>4843</c:v>
                </c:pt>
                <c:pt idx="4844">
                  <c:v>4844</c:v>
                </c:pt>
                <c:pt idx="4845">
                  <c:v>4845</c:v>
                </c:pt>
                <c:pt idx="4846">
                  <c:v>4846</c:v>
                </c:pt>
                <c:pt idx="4847">
                  <c:v>4847</c:v>
                </c:pt>
                <c:pt idx="4848">
                  <c:v>4848</c:v>
                </c:pt>
                <c:pt idx="4849">
                  <c:v>4849</c:v>
                </c:pt>
                <c:pt idx="4850">
                  <c:v>4850</c:v>
                </c:pt>
                <c:pt idx="4851">
                  <c:v>4851</c:v>
                </c:pt>
                <c:pt idx="4852">
                  <c:v>4852</c:v>
                </c:pt>
                <c:pt idx="4853">
                  <c:v>4853</c:v>
                </c:pt>
                <c:pt idx="4854">
                  <c:v>4854</c:v>
                </c:pt>
                <c:pt idx="4855">
                  <c:v>4855</c:v>
                </c:pt>
                <c:pt idx="4856">
                  <c:v>4856</c:v>
                </c:pt>
                <c:pt idx="4857">
                  <c:v>4857</c:v>
                </c:pt>
                <c:pt idx="4858">
                  <c:v>4858</c:v>
                </c:pt>
                <c:pt idx="4859">
                  <c:v>4859</c:v>
                </c:pt>
                <c:pt idx="4860">
                  <c:v>4860</c:v>
                </c:pt>
                <c:pt idx="4861">
                  <c:v>4861</c:v>
                </c:pt>
                <c:pt idx="4862">
                  <c:v>4862</c:v>
                </c:pt>
                <c:pt idx="4863">
                  <c:v>4863</c:v>
                </c:pt>
                <c:pt idx="4864">
                  <c:v>4864</c:v>
                </c:pt>
                <c:pt idx="4865">
                  <c:v>4865</c:v>
                </c:pt>
                <c:pt idx="4866">
                  <c:v>4866</c:v>
                </c:pt>
                <c:pt idx="4867">
                  <c:v>4867</c:v>
                </c:pt>
                <c:pt idx="4868">
                  <c:v>4868</c:v>
                </c:pt>
                <c:pt idx="4869">
                  <c:v>4869</c:v>
                </c:pt>
                <c:pt idx="4870">
                  <c:v>4870</c:v>
                </c:pt>
                <c:pt idx="4871">
                  <c:v>4871</c:v>
                </c:pt>
                <c:pt idx="4872">
                  <c:v>4872</c:v>
                </c:pt>
                <c:pt idx="4873">
                  <c:v>4873</c:v>
                </c:pt>
                <c:pt idx="4874">
                  <c:v>4874</c:v>
                </c:pt>
                <c:pt idx="4875">
                  <c:v>4875</c:v>
                </c:pt>
                <c:pt idx="4876">
                  <c:v>4876</c:v>
                </c:pt>
                <c:pt idx="4877">
                  <c:v>4877</c:v>
                </c:pt>
                <c:pt idx="4878">
                  <c:v>4878</c:v>
                </c:pt>
                <c:pt idx="4879">
                  <c:v>4879</c:v>
                </c:pt>
                <c:pt idx="4880">
                  <c:v>4880</c:v>
                </c:pt>
                <c:pt idx="4881">
                  <c:v>4881</c:v>
                </c:pt>
                <c:pt idx="4882">
                  <c:v>4882</c:v>
                </c:pt>
                <c:pt idx="4883">
                  <c:v>4883</c:v>
                </c:pt>
                <c:pt idx="4884">
                  <c:v>4884</c:v>
                </c:pt>
                <c:pt idx="4885">
                  <c:v>4885</c:v>
                </c:pt>
                <c:pt idx="4886">
                  <c:v>4886</c:v>
                </c:pt>
                <c:pt idx="4887">
                  <c:v>4887</c:v>
                </c:pt>
                <c:pt idx="4888">
                  <c:v>4888</c:v>
                </c:pt>
                <c:pt idx="4889">
                  <c:v>4889</c:v>
                </c:pt>
                <c:pt idx="4890">
                  <c:v>4890</c:v>
                </c:pt>
                <c:pt idx="4891">
                  <c:v>4891</c:v>
                </c:pt>
                <c:pt idx="4892">
                  <c:v>4892</c:v>
                </c:pt>
                <c:pt idx="4893">
                  <c:v>4893</c:v>
                </c:pt>
                <c:pt idx="4894">
                  <c:v>4894</c:v>
                </c:pt>
                <c:pt idx="4895">
                  <c:v>4895</c:v>
                </c:pt>
                <c:pt idx="4896">
                  <c:v>4896</c:v>
                </c:pt>
                <c:pt idx="4897">
                  <c:v>4897</c:v>
                </c:pt>
                <c:pt idx="4898">
                  <c:v>4898</c:v>
                </c:pt>
                <c:pt idx="4899">
                  <c:v>4899</c:v>
                </c:pt>
                <c:pt idx="4900">
                  <c:v>4900</c:v>
                </c:pt>
                <c:pt idx="4901">
                  <c:v>4901</c:v>
                </c:pt>
                <c:pt idx="4902">
                  <c:v>4902</c:v>
                </c:pt>
                <c:pt idx="4903">
                  <c:v>4903</c:v>
                </c:pt>
                <c:pt idx="4904">
                  <c:v>4904</c:v>
                </c:pt>
                <c:pt idx="4905">
                  <c:v>4905</c:v>
                </c:pt>
                <c:pt idx="4906">
                  <c:v>4906</c:v>
                </c:pt>
                <c:pt idx="4907">
                  <c:v>4907</c:v>
                </c:pt>
                <c:pt idx="4908">
                  <c:v>4908</c:v>
                </c:pt>
                <c:pt idx="4909">
                  <c:v>4909</c:v>
                </c:pt>
                <c:pt idx="4910">
                  <c:v>4910</c:v>
                </c:pt>
                <c:pt idx="4911">
                  <c:v>4911</c:v>
                </c:pt>
                <c:pt idx="4912">
                  <c:v>4912</c:v>
                </c:pt>
                <c:pt idx="4913">
                  <c:v>4913</c:v>
                </c:pt>
                <c:pt idx="4914">
                  <c:v>4914</c:v>
                </c:pt>
                <c:pt idx="4915">
                  <c:v>4915</c:v>
                </c:pt>
                <c:pt idx="4916">
                  <c:v>4916</c:v>
                </c:pt>
                <c:pt idx="4917">
                  <c:v>4917</c:v>
                </c:pt>
                <c:pt idx="4918">
                  <c:v>4918</c:v>
                </c:pt>
                <c:pt idx="4919">
                  <c:v>4919</c:v>
                </c:pt>
                <c:pt idx="4920">
                  <c:v>4920</c:v>
                </c:pt>
                <c:pt idx="4921">
                  <c:v>4921</c:v>
                </c:pt>
                <c:pt idx="4922">
                  <c:v>4922</c:v>
                </c:pt>
                <c:pt idx="4923">
                  <c:v>4923</c:v>
                </c:pt>
                <c:pt idx="4924">
                  <c:v>4924</c:v>
                </c:pt>
                <c:pt idx="4925">
                  <c:v>4925</c:v>
                </c:pt>
                <c:pt idx="4926">
                  <c:v>4926</c:v>
                </c:pt>
                <c:pt idx="4927">
                  <c:v>4927</c:v>
                </c:pt>
                <c:pt idx="4928">
                  <c:v>4928</c:v>
                </c:pt>
                <c:pt idx="4929">
                  <c:v>4929</c:v>
                </c:pt>
                <c:pt idx="4930">
                  <c:v>4930</c:v>
                </c:pt>
                <c:pt idx="4931">
                  <c:v>4931</c:v>
                </c:pt>
                <c:pt idx="4932">
                  <c:v>4932</c:v>
                </c:pt>
                <c:pt idx="4933">
                  <c:v>4933</c:v>
                </c:pt>
                <c:pt idx="4934">
                  <c:v>4934</c:v>
                </c:pt>
                <c:pt idx="4935">
                  <c:v>4935</c:v>
                </c:pt>
                <c:pt idx="4936">
                  <c:v>4936</c:v>
                </c:pt>
                <c:pt idx="4937">
                  <c:v>4937</c:v>
                </c:pt>
                <c:pt idx="4938">
                  <c:v>4938</c:v>
                </c:pt>
                <c:pt idx="4939">
                  <c:v>4939</c:v>
                </c:pt>
                <c:pt idx="4940">
                  <c:v>4940</c:v>
                </c:pt>
                <c:pt idx="4941">
                  <c:v>4941</c:v>
                </c:pt>
                <c:pt idx="4942">
                  <c:v>4942</c:v>
                </c:pt>
                <c:pt idx="4943">
                  <c:v>4943</c:v>
                </c:pt>
                <c:pt idx="4944">
                  <c:v>4944</c:v>
                </c:pt>
                <c:pt idx="4945">
                  <c:v>4945</c:v>
                </c:pt>
                <c:pt idx="4946">
                  <c:v>4946</c:v>
                </c:pt>
                <c:pt idx="4947">
                  <c:v>4947</c:v>
                </c:pt>
                <c:pt idx="4948">
                  <c:v>4948</c:v>
                </c:pt>
                <c:pt idx="4949">
                  <c:v>4949</c:v>
                </c:pt>
                <c:pt idx="4950">
                  <c:v>4950</c:v>
                </c:pt>
                <c:pt idx="4951">
                  <c:v>4951</c:v>
                </c:pt>
                <c:pt idx="4952">
                  <c:v>4952</c:v>
                </c:pt>
                <c:pt idx="4953">
                  <c:v>4953</c:v>
                </c:pt>
                <c:pt idx="4954">
                  <c:v>4954</c:v>
                </c:pt>
                <c:pt idx="4955">
                  <c:v>4955</c:v>
                </c:pt>
                <c:pt idx="4956">
                  <c:v>4956</c:v>
                </c:pt>
                <c:pt idx="4957">
                  <c:v>4957</c:v>
                </c:pt>
                <c:pt idx="4958">
                  <c:v>4958</c:v>
                </c:pt>
                <c:pt idx="4959">
                  <c:v>4959</c:v>
                </c:pt>
                <c:pt idx="4960">
                  <c:v>4960</c:v>
                </c:pt>
                <c:pt idx="4961">
                  <c:v>4961</c:v>
                </c:pt>
                <c:pt idx="4962">
                  <c:v>4962</c:v>
                </c:pt>
                <c:pt idx="4963">
                  <c:v>4963</c:v>
                </c:pt>
                <c:pt idx="4964">
                  <c:v>4964</c:v>
                </c:pt>
                <c:pt idx="4965">
                  <c:v>4965</c:v>
                </c:pt>
                <c:pt idx="4966">
                  <c:v>4966</c:v>
                </c:pt>
                <c:pt idx="4967">
                  <c:v>4967</c:v>
                </c:pt>
                <c:pt idx="4968">
                  <c:v>4968</c:v>
                </c:pt>
                <c:pt idx="4969">
                  <c:v>4969</c:v>
                </c:pt>
                <c:pt idx="4970">
                  <c:v>4970</c:v>
                </c:pt>
                <c:pt idx="4971">
                  <c:v>4971</c:v>
                </c:pt>
                <c:pt idx="4972">
                  <c:v>4972</c:v>
                </c:pt>
                <c:pt idx="4973">
                  <c:v>4973</c:v>
                </c:pt>
                <c:pt idx="4974">
                  <c:v>4974</c:v>
                </c:pt>
                <c:pt idx="4975">
                  <c:v>4975</c:v>
                </c:pt>
                <c:pt idx="4976">
                  <c:v>4976</c:v>
                </c:pt>
                <c:pt idx="4977">
                  <c:v>4977</c:v>
                </c:pt>
                <c:pt idx="4978">
                  <c:v>4978</c:v>
                </c:pt>
                <c:pt idx="4979">
                  <c:v>4979</c:v>
                </c:pt>
                <c:pt idx="4980">
                  <c:v>4980</c:v>
                </c:pt>
                <c:pt idx="4981">
                  <c:v>4981</c:v>
                </c:pt>
                <c:pt idx="4982">
                  <c:v>4982</c:v>
                </c:pt>
                <c:pt idx="4983">
                  <c:v>4983</c:v>
                </c:pt>
                <c:pt idx="4984">
                  <c:v>4984</c:v>
                </c:pt>
                <c:pt idx="4985">
                  <c:v>4985</c:v>
                </c:pt>
                <c:pt idx="4986">
                  <c:v>4986</c:v>
                </c:pt>
                <c:pt idx="4987">
                  <c:v>4987</c:v>
                </c:pt>
                <c:pt idx="4988">
                  <c:v>4988</c:v>
                </c:pt>
                <c:pt idx="4989">
                  <c:v>4989</c:v>
                </c:pt>
                <c:pt idx="4990">
                  <c:v>4990</c:v>
                </c:pt>
                <c:pt idx="4991">
                  <c:v>4991</c:v>
                </c:pt>
                <c:pt idx="4992">
                  <c:v>4992</c:v>
                </c:pt>
                <c:pt idx="4993">
                  <c:v>4993</c:v>
                </c:pt>
                <c:pt idx="4994">
                  <c:v>4994</c:v>
                </c:pt>
                <c:pt idx="4995">
                  <c:v>4995</c:v>
                </c:pt>
                <c:pt idx="4996">
                  <c:v>4996</c:v>
                </c:pt>
                <c:pt idx="4997">
                  <c:v>4997</c:v>
                </c:pt>
                <c:pt idx="4998">
                  <c:v>4998</c:v>
                </c:pt>
                <c:pt idx="4999">
                  <c:v>4999</c:v>
                </c:pt>
                <c:pt idx="5000">
                  <c:v>5000</c:v>
                </c:pt>
                <c:pt idx="5001">
                  <c:v>5001</c:v>
                </c:pt>
                <c:pt idx="5002">
                  <c:v>5002</c:v>
                </c:pt>
                <c:pt idx="5003">
                  <c:v>5003</c:v>
                </c:pt>
                <c:pt idx="5004">
                  <c:v>5004</c:v>
                </c:pt>
                <c:pt idx="5005">
                  <c:v>5005</c:v>
                </c:pt>
                <c:pt idx="5006">
                  <c:v>5006</c:v>
                </c:pt>
                <c:pt idx="5007">
                  <c:v>5007</c:v>
                </c:pt>
                <c:pt idx="5008">
                  <c:v>5008</c:v>
                </c:pt>
                <c:pt idx="5009">
                  <c:v>5009</c:v>
                </c:pt>
                <c:pt idx="5010">
                  <c:v>5010</c:v>
                </c:pt>
                <c:pt idx="5011">
                  <c:v>5011</c:v>
                </c:pt>
                <c:pt idx="5012">
                  <c:v>5012</c:v>
                </c:pt>
                <c:pt idx="5013">
                  <c:v>5013</c:v>
                </c:pt>
                <c:pt idx="5014">
                  <c:v>5014</c:v>
                </c:pt>
                <c:pt idx="5015">
                  <c:v>5015</c:v>
                </c:pt>
                <c:pt idx="5016">
                  <c:v>5016</c:v>
                </c:pt>
                <c:pt idx="5017">
                  <c:v>5017</c:v>
                </c:pt>
                <c:pt idx="5018">
                  <c:v>5018</c:v>
                </c:pt>
                <c:pt idx="5019">
                  <c:v>5019</c:v>
                </c:pt>
                <c:pt idx="5020">
                  <c:v>5020</c:v>
                </c:pt>
                <c:pt idx="5021">
                  <c:v>5021</c:v>
                </c:pt>
                <c:pt idx="5022">
                  <c:v>5022</c:v>
                </c:pt>
                <c:pt idx="5023">
                  <c:v>5023</c:v>
                </c:pt>
                <c:pt idx="5024">
                  <c:v>5024</c:v>
                </c:pt>
                <c:pt idx="5025">
                  <c:v>5025</c:v>
                </c:pt>
                <c:pt idx="5026">
                  <c:v>5026</c:v>
                </c:pt>
                <c:pt idx="5027">
                  <c:v>5027</c:v>
                </c:pt>
                <c:pt idx="5028">
                  <c:v>5028</c:v>
                </c:pt>
                <c:pt idx="5029">
                  <c:v>5029</c:v>
                </c:pt>
                <c:pt idx="5030">
                  <c:v>5030</c:v>
                </c:pt>
                <c:pt idx="5031">
                  <c:v>5031</c:v>
                </c:pt>
                <c:pt idx="5032">
                  <c:v>5032</c:v>
                </c:pt>
                <c:pt idx="5033">
                  <c:v>5033</c:v>
                </c:pt>
                <c:pt idx="5034">
                  <c:v>5034</c:v>
                </c:pt>
                <c:pt idx="5035">
                  <c:v>5035</c:v>
                </c:pt>
                <c:pt idx="5036">
                  <c:v>5036</c:v>
                </c:pt>
                <c:pt idx="5037">
                  <c:v>5037</c:v>
                </c:pt>
                <c:pt idx="5038">
                  <c:v>5038</c:v>
                </c:pt>
                <c:pt idx="5039">
                  <c:v>5039</c:v>
                </c:pt>
                <c:pt idx="5040">
                  <c:v>5040</c:v>
                </c:pt>
                <c:pt idx="5041">
                  <c:v>5041</c:v>
                </c:pt>
                <c:pt idx="5042">
                  <c:v>5042</c:v>
                </c:pt>
                <c:pt idx="5043">
                  <c:v>5043</c:v>
                </c:pt>
                <c:pt idx="5044">
                  <c:v>5044</c:v>
                </c:pt>
                <c:pt idx="5045">
                  <c:v>5045</c:v>
                </c:pt>
                <c:pt idx="5046">
                  <c:v>5046</c:v>
                </c:pt>
                <c:pt idx="5047">
                  <c:v>5047</c:v>
                </c:pt>
                <c:pt idx="5048">
                  <c:v>5048</c:v>
                </c:pt>
                <c:pt idx="5049">
                  <c:v>5049</c:v>
                </c:pt>
                <c:pt idx="5050">
                  <c:v>5050</c:v>
                </c:pt>
                <c:pt idx="5051">
                  <c:v>5051</c:v>
                </c:pt>
                <c:pt idx="5052">
                  <c:v>5052</c:v>
                </c:pt>
                <c:pt idx="5053">
                  <c:v>5053</c:v>
                </c:pt>
                <c:pt idx="5054">
                  <c:v>5054</c:v>
                </c:pt>
                <c:pt idx="5055">
                  <c:v>5055</c:v>
                </c:pt>
                <c:pt idx="5056">
                  <c:v>5056</c:v>
                </c:pt>
                <c:pt idx="5057">
                  <c:v>5057</c:v>
                </c:pt>
                <c:pt idx="5058">
                  <c:v>5058</c:v>
                </c:pt>
                <c:pt idx="5059">
                  <c:v>5059</c:v>
                </c:pt>
                <c:pt idx="5060">
                  <c:v>5060</c:v>
                </c:pt>
                <c:pt idx="5061">
                  <c:v>5061</c:v>
                </c:pt>
                <c:pt idx="5062">
                  <c:v>5062</c:v>
                </c:pt>
                <c:pt idx="5063">
                  <c:v>5063</c:v>
                </c:pt>
                <c:pt idx="5064">
                  <c:v>5064</c:v>
                </c:pt>
                <c:pt idx="5065">
                  <c:v>5065</c:v>
                </c:pt>
                <c:pt idx="5066">
                  <c:v>5066</c:v>
                </c:pt>
                <c:pt idx="5067">
                  <c:v>5067</c:v>
                </c:pt>
                <c:pt idx="5068">
                  <c:v>5068</c:v>
                </c:pt>
                <c:pt idx="5069">
                  <c:v>5069</c:v>
                </c:pt>
                <c:pt idx="5070">
                  <c:v>5070</c:v>
                </c:pt>
                <c:pt idx="5071">
                  <c:v>5071</c:v>
                </c:pt>
                <c:pt idx="5072">
                  <c:v>5072</c:v>
                </c:pt>
                <c:pt idx="5073">
                  <c:v>5073</c:v>
                </c:pt>
                <c:pt idx="5074">
                  <c:v>5074</c:v>
                </c:pt>
                <c:pt idx="5075">
                  <c:v>5075</c:v>
                </c:pt>
                <c:pt idx="5076">
                  <c:v>5076</c:v>
                </c:pt>
                <c:pt idx="5077">
                  <c:v>5077</c:v>
                </c:pt>
                <c:pt idx="5078">
                  <c:v>5078</c:v>
                </c:pt>
                <c:pt idx="5079">
                  <c:v>5079</c:v>
                </c:pt>
                <c:pt idx="5080">
                  <c:v>5080</c:v>
                </c:pt>
                <c:pt idx="5081">
                  <c:v>5081</c:v>
                </c:pt>
                <c:pt idx="5082">
                  <c:v>5082</c:v>
                </c:pt>
                <c:pt idx="5083">
                  <c:v>5083</c:v>
                </c:pt>
                <c:pt idx="5084">
                  <c:v>5084</c:v>
                </c:pt>
                <c:pt idx="5085">
                  <c:v>5085</c:v>
                </c:pt>
                <c:pt idx="5086">
                  <c:v>5086</c:v>
                </c:pt>
                <c:pt idx="5087">
                  <c:v>5087</c:v>
                </c:pt>
                <c:pt idx="5088">
                  <c:v>5088</c:v>
                </c:pt>
                <c:pt idx="5089">
                  <c:v>5089</c:v>
                </c:pt>
                <c:pt idx="5090">
                  <c:v>5090</c:v>
                </c:pt>
                <c:pt idx="5091">
                  <c:v>5091</c:v>
                </c:pt>
                <c:pt idx="5092">
                  <c:v>5092</c:v>
                </c:pt>
                <c:pt idx="5093">
                  <c:v>5093</c:v>
                </c:pt>
                <c:pt idx="5094">
                  <c:v>5094</c:v>
                </c:pt>
                <c:pt idx="5095">
                  <c:v>5095</c:v>
                </c:pt>
                <c:pt idx="5096">
                  <c:v>5096</c:v>
                </c:pt>
                <c:pt idx="5097">
                  <c:v>5097</c:v>
                </c:pt>
                <c:pt idx="5098">
                  <c:v>5098</c:v>
                </c:pt>
                <c:pt idx="5099">
                  <c:v>5099</c:v>
                </c:pt>
                <c:pt idx="5100">
                  <c:v>5100</c:v>
                </c:pt>
                <c:pt idx="5101">
                  <c:v>5101</c:v>
                </c:pt>
                <c:pt idx="5102">
                  <c:v>5102</c:v>
                </c:pt>
                <c:pt idx="5103">
                  <c:v>5103</c:v>
                </c:pt>
                <c:pt idx="5104">
                  <c:v>5104</c:v>
                </c:pt>
                <c:pt idx="5105">
                  <c:v>5105</c:v>
                </c:pt>
                <c:pt idx="5106">
                  <c:v>5106</c:v>
                </c:pt>
                <c:pt idx="5107">
                  <c:v>5107</c:v>
                </c:pt>
                <c:pt idx="5108">
                  <c:v>5108</c:v>
                </c:pt>
                <c:pt idx="5109">
                  <c:v>5109</c:v>
                </c:pt>
                <c:pt idx="5110">
                  <c:v>5110</c:v>
                </c:pt>
                <c:pt idx="5111">
                  <c:v>5111</c:v>
                </c:pt>
                <c:pt idx="5112">
                  <c:v>5112</c:v>
                </c:pt>
                <c:pt idx="5113">
                  <c:v>5113</c:v>
                </c:pt>
                <c:pt idx="5114">
                  <c:v>5114</c:v>
                </c:pt>
                <c:pt idx="5115">
                  <c:v>5115</c:v>
                </c:pt>
                <c:pt idx="5116">
                  <c:v>5116</c:v>
                </c:pt>
                <c:pt idx="5117">
                  <c:v>5117</c:v>
                </c:pt>
                <c:pt idx="5118">
                  <c:v>5118</c:v>
                </c:pt>
                <c:pt idx="5119">
                  <c:v>5119</c:v>
                </c:pt>
                <c:pt idx="5120">
                  <c:v>5120</c:v>
                </c:pt>
                <c:pt idx="5121">
                  <c:v>5121</c:v>
                </c:pt>
                <c:pt idx="5122">
                  <c:v>5122</c:v>
                </c:pt>
                <c:pt idx="5123">
                  <c:v>5123</c:v>
                </c:pt>
                <c:pt idx="5124">
                  <c:v>5124</c:v>
                </c:pt>
                <c:pt idx="5125">
                  <c:v>5125</c:v>
                </c:pt>
                <c:pt idx="5126">
                  <c:v>5126</c:v>
                </c:pt>
                <c:pt idx="5127">
                  <c:v>5127</c:v>
                </c:pt>
                <c:pt idx="5128">
                  <c:v>5128</c:v>
                </c:pt>
                <c:pt idx="5129">
                  <c:v>5129</c:v>
                </c:pt>
                <c:pt idx="5130">
                  <c:v>5130</c:v>
                </c:pt>
                <c:pt idx="5131">
                  <c:v>5131</c:v>
                </c:pt>
                <c:pt idx="5132">
                  <c:v>5132</c:v>
                </c:pt>
                <c:pt idx="5133">
                  <c:v>5133</c:v>
                </c:pt>
                <c:pt idx="5134">
                  <c:v>5134</c:v>
                </c:pt>
                <c:pt idx="5135">
                  <c:v>5135</c:v>
                </c:pt>
                <c:pt idx="5136">
                  <c:v>5136</c:v>
                </c:pt>
                <c:pt idx="5137">
                  <c:v>5137</c:v>
                </c:pt>
                <c:pt idx="5138">
                  <c:v>5138</c:v>
                </c:pt>
                <c:pt idx="5139">
                  <c:v>5139</c:v>
                </c:pt>
                <c:pt idx="5140">
                  <c:v>5140</c:v>
                </c:pt>
                <c:pt idx="5141">
                  <c:v>5141</c:v>
                </c:pt>
                <c:pt idx="5142">
                  <c:v>5142</c:v>
                </c:pt>
                <c:pt idx="5143">
                  <c:v>5143</c:v>
                </c:pt>
                <c:pt idx="5144">
                  <c:v>5144</c:v>
                </c:pt>
                <c:pt idx="5145">
                  <c:v>5145</c:v>
                </c:pt>
                <c:pt idx="5146">
                  <c:v>5146</c:v>
                </c:pt>
                <c:pt idx="5147">
                  <c:v>5147</c:v>
                </c:pt>
                <c:pt idx="5148">
                  <c:v>5148</c:v>
                </c:pt>
                <c:pt idx="5149">
                  <c:v>5149</c:v>
                </c:pt>
                <c:pt idx="5150">
                  <c:v>5150</c:v>
                </c:pt>
                <c:pt idx="5151">
                  <c:v>5151</c:v>
                </c:pt>
                <c:pt idx="5152">
                  <c:v>5152</c:v>
                </c:pt>
                <c:pt idx="5153">
                  <c:v>5153</c:v>
                </c:pt>
                <c:pt idx="5154">
                  <c:v>5154</c:v>
                </c:pt>
                <c:pt idx="5155">
                  <c:v>5155</c:v>
                </c:pt>
                <c:pt idx="5156">
                  <c:v>5156</c:v>
                </c:pt>
                <c:pt idx="5157">
                  <c:v>5157</c:v>
                </c:pt>
                <c:pt idx="5158">
                  <c:v>5158</c:v>
                </c:pt>
                <c:pt idx="5159">
                  <c:v>5159</c:v>
                </c:pt>
                <c:pt idx="5160">
                  <c:v>5160</c:v>
                </c:pt>
                <c:pt idx="5161">
                  <c:v>5161</c:v>
                </c:pt>
                <c:pt idx="5162">
                  <c:v>5162</c:v>
                </c:pt>
                <c:pt idx="5163">
                  <c:v>5163</c:v>
                </c:pt>
                <c:pt idx="5164">
                  <c:v>5164</c:v>
                </c:pt>
                <c:pt idx="5165">
                  <c:v>5165</c:v>
                </c:pt>
                <c:pt idx="5166">
                  <c:v>5166</c:v>
                </c:pt>
                <c:pt idx="5167">
                  <c:v>5167</c:v>
                </c:pt>
                <c:pt idx="5168">
                  <c:v>5168</c:v>
                </c:pt>
                <c:pt idx="5169">
                  <c:v>5169</c:v>
                </c:pt>
                <c:pt idx="5170">
                  <c:v>5170</c:v>
                </c:pt>
                <c:pt idx="5171">
                  <c:v>5171</c:v>
                </c:pt>
                <c:pt idx="5172">
                  <c:v>5172</c:v>
                </c:pt>
                <c:pt idx="5173">
                  <c:v>5173</c:v>
                </c:pt>
                <c:pt idx="5174">
                  <c:v>5174</c:v>
                </c:pt>
                <c:pt idx="5175">
                  <c:v>5175</c:v>
                </c:pt>
                <c:pt idx="5176">
                  <c:v>5176</c:v>
                </c:pt>
                <c:pt idx="5177">
                  <c:v>5177</c:v>
                </c:pt>
                <c:pt idx="5178">
                  <c:v>5178</c:v>
                </c:pt>
                <c:pt idx="5179">
                  <c:v>5179</c:v>
                </c:pt>
                <c:pt idx="5180">
                  <c:v>5180</c:v>
                </c:pt>
                <c:pt idx="5181">
                  <c:v>5181</c:v>
                </c:pt>
                <c:pt idx="5182">
                  <c:v>5182</c:v>
                </c:pt>
                <c:pt idx="5183">
                  <c:v>5183</c:v>
                </c:pt>
                <c:pt idx="5184">
                  <c:v>5184</c:v>
                </c:pt>
                <c:pt idx="5185">
                  <c:v>5185</c:v>
                </c:pt>
                <c:pt idx="5186">
                  <c:v>5186</c:v>
                </c:pt>
                <c:pt idx="5187">
                  <c:v>5187</c:v>
                </c:pt>
                <c:pt idx="5188">
                  <c:v>5188</c:v>
                </c:pt>
                <c:pt idx="5189">
                  <c:v>5189</c:v>
                </c:pt>
                <c:pt idx="5190">
                  <c:v>5190</c:v>
                </c:pt>
                <c:pt idx="5191">
                  <c:v>5191</c:v>
                </c:pt>
                <c:pt idx="5192">
                  <c:v>5192</c:v>
                </c:pt>
                <c:pt idx="5193">
                  <c:v>5193</c:v>
                </c:pt>
                <c:pt idx="5194">
                  <c:v>5194</c:v>
                </c:pt>
                <c:pt idx="5195">
                  <c:v>5195</c:v>
                </c:pt>
                <c:pt idx="5196">
                  <c:v>5196</c:v>
                </c:pt>
                <c:pt idx="5197">
                  <c:v>5197</c:v>
                </c:pt>
                <c:pt idx="5198">
                  <c:v>5198</c:v>
                </c:pt>
                <c:pt idx="5199">
                  <c:v>5199</c:v>
                </c:pt>
                <c:pt idx="5200">
                  <c:v>5200</c:v>
                </c:pt>
                <c:pt idx="5201">
                  <c:v>5201</c:v>
                </c:pt>
                <c:pt idx="5202">
                  <c:v>5202</c:v>
                </c:pt>
                <c:pt idx="5203">
                  <c:v>5203</c:v>
                </c:pt>
                <c:pt idx="5204">
                  <c:v>5204</c:v>
                </c:pt>
                <c:pt idx="5205">
                  <c:v>5205</c:v>
                </c:pt>
                <c:pt idx="5206">
                  <c:v>5206</c:v>
                </c:pt>
                <c:pt idx="5207">
                  <c:v>5207</c:v>
                </c:pt>
                <c:pt idx="5208">
                  <c:v>5208</c:v>
                </c:pt>
                <c:pt idx="5209">
                  <c:v>5209</c:v>
                </c:pt>
                <c:pt idx="5210">
                  <c:v>5210</c:v>
                </c:pt>
                <c:pt idx="5211">
                  <c:v>5211</c:v>
                </c:pt>
                <c:pt idx="5212">
                  <c:v>5212</c:v>
                </c:pt>
                <c:pt idx="5213">
                  <c:v>5213</c:v>
                </c:pt>
                <c:pt idx="5214">
                  <c:v>5214</c:v>
                </c:pt>
                <c:pt idx="5215">
                  <c:v>5215</c:v>
                </c:pt>
                <c:pt idx="5216">
                  <c:v>5216</c:v>
                </c:pt>
                <c:pt idx="5217">
                  <c:v>5217</c:v>
                </c:pt>
                <c:pt idx="5218">
                  <c:v>5218</c:v>
                </c:pt>
                <c:pt idx="5219">
                  <c:v>5219</c:v>
                </c:pt>
                <c:pt idx="5220">
                  <c:v>5220</c:v>
                </c:pt>
                <c:pt idx="5221">
                  <c:v>5221</c:v>
                </c:pt>
                <c:pt idx="5222">
                  <c:v>5222</c:v>
                </c:pt>
                <c:pt idx="5223">
                  <c:v>5223</c:v>
                </c:pt>
                <c:pt idx="5224">
                  <c:v>5224</c:v>
                </c:pt>
                <c:pt idx="5225">
                  <c:v>5225</c:v>
                </c:pt>
                <c:pt idx="5226">
                  <c:v>5226</c:v>
                </c:pt>
                <c:pt idx="5227">
                  <c:v>5227</c:v>
                </c:pt>
                <c:pt idx="5228">
                  <c:v>5228</c:v>
                </c:pt>
                <c:pt idx="5229">
                  <c:v>5229</c:v>
                </c:pt>
                <c:pt idx="5230">
                  <c:v>5230</c:v>
                </c:pt>
                <c:pt idx="5231">
                  <c:v>5231</c:v>
                </c:pt>
                <c:pt idx="5232">
                  <c:v>5232</c:v>
                </c:pt>
                <c:pt idx="5233">
                  <c:v>5233</c:v>
                </c:pt>
                <c:pt idx="5234">
                  <c:v>5234</c:v>
                </c:pt>
                <c:pt idx="5235">
                  <c:v>5235</c:v>
                </c:pt>
                <c:pt idx="5236">
                  <c:v>5236</c:v>
                </c:pt>
                <c:pt idx="5237">
                  <c:v>5237</c:v>
                </c:pt>
                <c:pt idx="5238">
                  <c:v>5238</c:v>
                </c:pt>
                <c:pt idx="5239">
                  <c:v>5239</c:v>
                </c:pt>
                <c:pt idx="5240">
                  <c:v>5240</c:v>
                </c:pt>
                <c:pt idx="5241">
                  <c:v>5241</c:v>
                </c:pt>
                <c:pt idx="5242">
                  <c:v>5242</c:v>
                </c:pt>
                <c:pt idx="5243">
                  <c:v>5243</c:v>
                </c:pt>
                <c:pt idx="5244">
                  <c:v>5244</c:v>
                </c:pt>
                <c:pt idx="5245">
                  <c:v>5245</c:v>
                </c:pt>
                <c:pt idx="5246">
                  <c:v>5246</c:v>
                </c:pt>
                <c:pt idx="5247">
                  <c:v>5247</c:v>
                </c:pt>
                <c:pt idx="5248">
                  <c:v>5248</c:v>
                </c:pt>
                <c:pt idx="5249">
                  <c:v>5249</c:v>
                </c:pt>
                <c:pt idx="5250">
                  <c:v>5250</c:v>
                </c:pt>
                <c:pt idx="5251">
                  <c:v>5251</c:v>
                </c:pt>
                <c:pt idx="5252">
                  <c:v>5252</c:v>
                </c:pt>
                <c:pt idx="5253">
                  <c:v>5253</c:v>
                </c:pt>
                <c:pt idx="5254">
                  <c:v>5254</c:v>
                </c:pt>
                <c:pt idx="5255">
                  <c:v>5255</c:v>
                </c:pt>
                <c:pt idx="5256">
                  <c:v>5256</c:v>
                </c:pt>
                <c:pt idx="5257">
                  <c:v>5257</c:v>
                </c:pt>
                <c:pt idx="5258">
                  <c:v>5258</c:v>
                </c:pt>
                <c:pt idx="5259">
                  <c:v>5259</c:v>
                </c:pt>
                <c:pt idx="5260">
                  <c:v>5260</c:v>
                </c:pt>
                <c:pt idx="5261">
                  <c:v>5261</c:v>
                </c:pt>
                <c:pt idx="5262">
                  <c:v>5262</c:v>
                </c:pt>
                <c:pt idx="5263">
                  <c:v>5263</c:v>
                </c:pt>
                <c:pt idx="5264">
                  <c:v>5264</c:v>
                </c:pt>
                <c:pt idx="5265">
                  <c:v>5265</c:v>
                </c:pt>
                <c:pt idx="5266">
                  <c:v>5266</c:v>
                </c:pt>
                <c:pt idx="5267">
                  <c:v>5267</c:v>
                </c:pt>
                <c:pt idx="5268">
                  <c:v>5268</c:v>
                </c:pt>
                <c:pt idx="5269">
                  <c:v>5269</c:v>
                </c:pt>
                <c:pt idx="5270">
                  <c:v>5270</c:v>
                </c:pt>
                <c:pt idx="5271">
                  <c:v>5271</c:v>
                </c:pt>
                <c:pt idx="5272">
                  <c:v>5272</c:v>
                </c:pt>
                <c:pt idx="5273">
                  <c:v>5273</c:v>
                </c:pt>
                <c:pt idx="5274">
                  <c:v>5274</c:v>
                </c:pt>
                <c:pt idx="5275">
                  <c:v>5275</c:v>
                </c:pt>
                <c:pt idx="5276">
                  <c:v>5276</c:v>
                </c:pt>
                <c:pt idx="5277">
                  <c:v>5277</c:v>
                </c:pt>
                <c:pt idx="5278">
                  <c:v>5278</c:v>
                </c:pt>
                <c:pt idx="5279">
                  <c:v>5279</c:v>
                </c:pt>
                <c:pt idx="5280">
                  <c:v>5280</c:v>
                </c:pt>
                <c:pt idx="5281">
                  <c:v>5281</c:v>
                </c:pt>
                <c:pt idx="5282">
                  <c:v>5282</c:v>
                </c:pt>
                <c:pt idx="5283">
                  <c:v>5283</c:v>
                </c:pt>
                <c:pt idx="5284">
                  <c:v>5284</c:v>
                </c:pt>
                <c:pt idx="5285">
                  <c:v>5285</c:v>
                </c:pt>
                <c:pt idx="5286">
                  <c:v>5286</c:v>
                </c:pt>
                <c:pt idx="5287">
                  <c:v>5287</c:v>
                </c:pt>
                <c:pt idx="5288">
                  <c:v>5288</c:v>
                </c:pt>
                <c:pt idx="5289">
                  <c:v>5289</c:v>
                </c:pt>
                <c:pt idx="5290">
                  <c:v>5290</c:v>
                </c:pt>
                <c:pt idx="5291">
                  <c:v>5291</c:v>
                </c:pt>
                <c:pt idx="5292">
                  <c:v>5292</c:v>
                </c:pt>
                <c:pt idx="5293">
                  <c:v>5293</c:v>
                </c:pt>
                <c:pt idx="5294">
                  <c:v>5294</c:v>
                </c:pt>
                <c:pt idx="5295">
                  <c:v>5295</c:v>
                </c:pt>
                <c:pt idx="5296">
                  <c:v>5296</c:v>
                </c:pt>
                <c:pt idx="5297">
                  <c:v>5297</c:v>
                </c:pt>
                <c:pt idx="5298">
                  <c:v>5298</c:v>
                </c:pt>
                <c:pt idx="5299">
                  <c:v>5299</c:v>
                </c:pt>
                <c:pt idx="5300">
                  <c:v>5300</c:v>
                </c:pt>
                <c:pt idx="5301">
                  <c:v>5301</c:v>
                </c:pt>
                <c:pt idx="5302">
                  <c:v>5302</c:v>
                </c:pt>
                <c:pt idx="5303">
                  <c:v>5303</c:v>
                </c:pt>
                <c:pt idx="5304">
                  <c:v>5304</c:v>
                </c:pt>
                <c:pt idx="5305">
                  <c:v>5305</c:v>
                </c:pt>
                <c:pt idx="5306">
                  <c:v>5306</c:v>
                </c:pt>
                <c:pt idx="5307">
                  <c:v>5307</c:v>
                </c:pt>
                <c:pt idx="5308">
                  <c:v>5308</c:v>
                </c:pt>
                <c:pt idx="5309">
                  <c:v>5309</c:v>
                </c:pt>
                <c:pt idx="5310">
                  <c:v>5310</c:v>
                </c:pt>
                <c:pt idx="5311">
                  <c:v>5311</c:v>
                </c:pt>
                <c:pt idx="5312">
                  <c:v>5312</c:v>
                </c:pt>
                <c:pt idx="5313">
                  <c:v>5313</c:v>
                </c:pt>
                <c:pt idx="5314">
                  <c:v>5314</c:v>
                </c:pt>
                <c:pt idx="5315">
                  <c:v>5315</c:v>
                </c:pt>
                <c:pt idx="5316">
                  <c:v>5316</c:v>
                </c:pt>
                <c:pt idx="5317">
                  <c:v>5317</c:v>
                </c:pt>
                <c:pt idx="5318">
                  <c:v>5318</c:v>
                </c:pt>
                <c:pt idx="5319">
                  <c:v>5319</c:v>
                </c:pt>
                <c:pt idx="5320">
                  <c:v>5320</c:v>
                </c:pt>
                <c:pt idx="5321">
                  <c:v>5321</c:v>
                </c:pt>
                <c:pt idx="5322">
                  <c:v>5322</c:v>
                </c:pt>
                <c:pt idx="5323">
                  <c:v>5323</c:v>
                </c:pt>
                <c:pt idx="5324">
                  <c:v>5324</c:v>
                </c:pt>
                <c:pt idx="5325">
                  <c:v>5325</c:v>
                </c:pt>
                <c:pt idx="5326">
                  <c:v>5326</c:v>
                </c:pt>
                <c:pt idx="5327">
                  <c:v>5327</c:v>
                </c:pt>
                <c:pt idx="5328">
                  <c:v>5328</c:v>
                </c:pt>
                <c:pt idx="5329">
                  <c:v>5329</c:v>
                </c:pt>
                <c:pt idx="5330">
                  <c:v>5330</c:v>
                </c:pt>
                <c:pt idx="5331">
                  <c:v>5331</c:v>
                </c:pt>
                <c:pt idx="5332">
                  <c:v>5332</c:v>
                </c:pt>
                <c:pt idx="5333">
                  <c:v>5333</c:v>
                </c:pt>
                <c:pt idx="5334">
                  <c:v>5334</c:v>
                </c:pt>
                <c:pt idx="5335">
                  <c:v>5335</c:v>
                </c:pt>
                <c:pt idx="5336">
                  <c:v>5336</c:v>
                </c:pt>
                <c:pt idx="5337">
                  <c:v>5337</c:v>
                </c:pt>
                <c:pt idx="5338">
                  <c:v>5338</c:v>
                </c:pt>
                <c:pt idx="5339">
                  <c:v>5339</c:v>
                </c:pt>
                <c:pt idx="5340">
                  <c:v>5340</c:v>
                </c:pt>
                <c:pt idx="5341">
                  <c:v>5341</c:v>
                </c:pt>
                <c:pt idx="5342">
                  <c:v>5342</c:v>
                </c:pt>
                <c:pt idx="5343">
                  <c:v>5343</c:v>
                </c:pt>
                <c:pt idx="5344">
                  <c:v>5344</c:v>
                </c:pt>
                <c:pt idx="5345">
                  <c:v>5345</c:v>
                </c:pt>
                <c:pt idx="5346">
                  <c:v>5346</c:v>
                </c:pt>
                <c:pt idx="5347">
                  <c:v>5347</c:v>
                </c:pt>
                <c:pt idx="5348">
                  <c:v>5348</c:v>
                </c:pt>
                <c:pt idx="5349">
                  <c:v>5349</c:v>
                </c:pt>
                <c:pt idx="5350">
                  <c:v>5350</c:v>
                </c:pt>
                <c:pt idx="5351">
                  <c:v>5351</c:v>
                </c:pt>
                <c:pt idx="5352">
                  <c:v>5352</c:v>
                </c:pt>
                <c:pt idx="5353">
                  <c:v>5353</c:v>
                </c:pt>
                <c:pt idx="5354">
                  <c:v>5354</c:v>
                </c:pt>
                <c:pt idx="5355">
                  <c:v>5355</c:v>
                </c:pt>
                <c:pt idx="5356">
                  <c:v>5356</c:v>
                </c:pt>
                <c:pt idx="5357">
                  <c:v>5357</c:v>
                </c:pt>
                <c:pt idx="5358">
                  <c:v>5358</c:v>
                </c:pt>
                <c:pt idx="5359">
                  <c:v>5359</c:v>
                </c:pt>
                <c:pt idx="5360">
                  <c:v>5360</c:v>
                </c:pt>
                <c:pt idx="5361">
                  <c:v>5361</c:v>
                </c:pt>
                <c:pt idx="5362">
                  <c:v>5362</c:v>
                </c:pt>
                <c:pt idx="5363">
                  <c:v>5363</c:v>
                </c:pt>
                <c:pt idx="5364">
                  <c:v>5364</c:v>
                </c:pt>
                <c:pt idx="5365">
                  <c:v>5365</c:v>
                </c:pt>
                <c:pt idx="5366">
                  <c:v>5366</c:v>
                </c:pt>
                <c:pt idx="5367">
                  <c:v>5367</c:v>
                </c:pt>
                <c:pt idx="5368">
                  <c:v>5368</c:v>
                </c:pt>
                <c:pt idx="5369">
                  <c:v>5369</c:v>
                </c:pt>
                <c:pt idx="5370">
                  <c:v>5370</c:v>
                </c:pt>
                <c:pt idx="5371">
                  <c:v>5371</c:v>
                </c:pt>
                <c:pt idx="5372">
                  <c:v>5372</c:v>
                </c:pt>
                <c:pt idx="5373">
                  <c:v>5373</c:v>
                </c:pt>
                <c:pt idx="5374">
                  <c:v>5374</c:v>
                </c:pt>
                <c:pt idx="5375">
                  <c:v>5375</c:v>
                </c:pt>
                <c:pt idx="5376">
                  <c:v>5376</c:v>
                </c:pt>
                <c:pt idx="5377">
                  <c:v>5377</c:v>
                </c:pt>
                <c:pt idx="5378">
                  <c:v>5378</c:v>
                </c:pt>
                <c:pt idx="5379">
                  <c:v>5379</c:v>
                </c:pt>
                <c:pt idx="5380">
                  <c:v>5380</c:v>
                </c:pt>
                <c:pt idx="5381">
                  <c:v>5381</c:v>
                </c:pt>
                <c:pt idx="5382">
                  <c:v>5382</c:v>
                </c:pt>
                <c:pt idx="5383">
                  <c:v>5383</c:v>
                </c:pt>
                <c:pt idx="5384">
                  <c:v>5384</c:v>
                </c:pt>
                <c:pt idx="5385">
                  <c:v>5385</c:v>
                </c:pt>
                <c:pt idx="5386">
                  <c:v>5386</c:v>
                </c:pt>
                <c:pt idx="5387">
                  <c:v>5387</c:v>
                </c:pt>
                <c:pt idx="5388">
                  <c:v>5388</c:v>
                </c:pt>
                <c:pt idx="5389">
                  <c:v>5389</c:v>
                </c:pt>
                <c:pt idx="5390">
                  <c:v>5390</c:v>
                </c:pt>
                <c:pt idx="5391">
                  <c:v>5391</c:v>
                </c:pt>
                <c:pt idx="5392">
                  <c:v>5392</c:v>
                </c:pt>
                <c:pt idx="5393">
                  <c:v>5393</c:v>
                </c:pt>
                <c:pt idx="5394">
                  <c:v>5394</c:v>
                </c:pt>
                <c:pt idx="5395">
                  <c:v>5395</c:v>
                </c:pt>
                <c:pt idx="5396">
                  <c:v>5396</c:v>
                </c:pt>
                <c:pt idx="5397">
                  <c:v>5397</c:v>
                </c:pt>
                <c:pt idx="5398">
                  <c:v>5398</c:v>
                </c:pt>
                <c:pt idx="5399">
                  <c:v>5399</c:v>
                </c:pt>
                <c:pt idx="5400">
                  <c:v>5400</c:v>
                </c:pt>
                <c:pt idx="5401">
                  <c:v>5401</c:v>
                </c:pt>
                <c:pt idx="5402">
                  <c:v>5402</c:v>
                </c:pt>
                <c:pt idx="5403">
                  <c:v>5403</c:v>
                </c:pt>
                <c:pt idx="5404">
                  <c:v>5404</c:v>
                </c:pt>
                <c:pt idx="5405">
                  <c:v>5405</c:v>
                </c:pt>
                <c:pt idx="5406">
                  <c:v>5406</c:v>
                </c:pt>
                <c:pt idx="5407">
                  <c:v>5407</c:v>
                </c:pt>
                <c:pt idx="5408">
                  <c:v>5408</c:v>
                </c:pt>
                <c:pt idx="5409">
                  <c:v>5409</c:v>
                </c:pt>
                <c:pt idx="5410">
                  <c:v>5410</c:v>
                </c:pt>
                <c:pt idx="5411">
                  <c:v>5411</c:v>
                </c:pt>
                <c:pt idx="5412">
                  <c:v>5412</c:v>
                </c:pt>
                <c:pt idx="5413">
                  <c:v>5413</c:v>
                </c:pt>
                <c:pt idx="5414">
                  <c:v>5414</c:v>
                </c:pt>
                <c:pt idx="5415">
                  <c:v>5415</c:v>
                </c:pt>
                <c:pt idx="5416">
                  <c:v>5416</c:v>
                </c:pt>
                <c:pt idx="5417">
                  <c:v>5417</c:v>
                </c:pt>
                <c:pt idx="5418">
                  <c:v>5418</c:v>
                </c:pt>
                <c:pt idx="5419">
                  <c:v>5419</c:v>
                </c:pt>
                <c:pt idx="5420">
                  <c:v>5420</c:v>
                </c:pt>
                <c:pt idx="5421">
                  <c:v>5421</c:v>
                </c:pt>
                <c:pt idx="5422">
                  <c:v>5422</c:v>
                </c:pt>
                <c:pt idx="5423">
                  <c:v>5423</c:v>
                </c:pt>
                <c:pt idx="5424">
                  <c:v>5424</c:v>
                </c:pt>
                <c:pt idx="5425">
                  <c:v>5425</c:v>
                </c:pt>
                <c:pt idx="5426">
                  <c:v>5426</c:v>
                </c:pt>
                <c:pt idx="5427">
                  <c:v>5427</c:v>
                </c:pt>
                <c:pt idx="5428">
                  <c:v>5428</c:v>
                </c:pt>
                <c:pt idx="5429">
                  <c:v>5429</c:v>
                </c:pt>
                <c:pt idx="5430">
                  <c:v>5430</c:v>
                </c:pt>
                <c:pt idx="5431">
                  <c:v>5431</c:v>
                </c:pt>
                <c:pt idx="5432">
                  <c:v>5432</c:v>
                </c:pt>
                <c:pt idx="5433">
                  <c:v>5433</c:v>
                </c:pt>
                <c:pt idx="5434">
                  <c:v>5434</c:v>
                </c:pt>
                <c:pt idx="5435">
                  <c:v>5435</c:v>
                </c:pt>
                <c:pt idx="5436">
                  <c:v>5436</c:v>
                </c:pt>
                <c:pt idx="5437">
                  <c:v>5437</c:v>
                </c:pt>
                <c:pt idx="5438">
                  <c:v>5438</c:v>
                </c:pt>
                <c:pt idx="5439">
                  <c:v>5439</c:v>
                </c:pt>
                <c:pt idx="5440">
                  <c:v>5440</c:v>
                </c:pt>
                <c:pt idx="5441">
                  <c:v>5441</c:v>
                </c:pt>
                <c:pt idx="5442">
                  <c:v>5442</c:v>
                </c:pt>
                <c:pt idx="5443">
                  <c:v>5443</c:v>
                </c:pt>
                <c:pt idx="5444">
                  <c:v>5444</c:v>
                </c:pt>
                <c:pt idx="5445">
                  <c:v>5445</c:v>
                </c:pt>
                <c:pt idx="5446">
                  <c:v>5446</c:v>
                </c:pt>
                <c:pt idx="5447">
                  <c:v>5447</c:v>
                </c:pt>
                <c:pt idx="5448">
                  <c:v>5448</c:v>
                </c:pt>
                <c:pt idx="5449">
                  <c:v>5449</c:v>
                </c:pt>
                <c:pt idx="5450">
                  <c:v>5450</c:v>
                </c:pt>
                <c:pt idx="5451">
                  <c:v>5451</c:v>
                </c:pt>
                <c:pt idx="5452">
                  <c:v>5452</c:v>
                </c:pt>
                <c:pt idx="5453">
                  <c:v>5453</c:v>
                </c:pt>
                <c:pt idx="5454">
                  <c:v>5454</c:v>
                </c:pt>
                <c:pt idx="5455">
                  <c:v>5455</c:v>
                </c:pt>
                <c:pt idx="5456">
                  <c:v>5456</c:v>
                </c:pt>
                <c:pt idx="5457">
                  <c:v>5457</c:v>
                </c:pt>
                <c:pt idx="5458">
                  <c:v>5458</c:v>
                </c:pt>
                <c:pt idx="5459">
                  <c:v>5459</c:v>
                </c:pt>
                <c:pt idx="5460">
                  <c:v>5460</c:v>
                </c:pt>
                <c:pt idx="5461">
                  <c:v>5461</c:v>
                </c:pt>
                <c:pt idx="5462">
                  <c:v>5462</c:v>
                </c:pt>
                <c:pt idx="5463">
                  <c:v>5463</c:v>
                </c:pt>
                <c:pt idx="5464">
                  <c:v>5464</c:v>
                </c:pt>
                <c:pt idx="5465">
                  <c:v>5465</c:v>
                </c:pt>
                <c:pt idx="5466">
                  <c:v>5466</c:v>
                </c:pt>
                <c:pt idx="5467">
                  <c:v>5467</c:v>
                </c:pt>
                <c:pt idx="5468">
                  <c:v>5468</c:v>
                </c:pt>
                <c:pt idx="5469">
                  <c:v>5469</c:v>
                </c:pt>
                <c:pt idx="5470">
                  <c:v>5470</c:v>
                </c:pt>
                <c:pt idx="5471">
                  <c:v>5471</c:v>
                </c:pt>
                <c:pt idx="5472">
                  <c:v>5472</c:v>
                </c:pt>
                <c:pt idx="5473">
                  <c:v>5473</c:v>
                </c:pt>
                <c:pt idx="5474">
                  <c:v>5474</c:v>
                </c:pt>
                <c:pt idx="5475">
                  <c:v>5475</c:v>
                </c:pt>
                <c:pt idx="5476">
                  <c:v>5476</c:v>
                </c:pt>
                <c:pt idx="5477">
                  <c:v>5477</c:v>
                </c:pt>
                <c:pt idx="5478">
                  <c:v>5478</c:v>
                </c:pt>
                <c:pt idx="5479">
                  <c:v>5479</c:v>
                </c:pt>
                <c:pt idx="5480">
                  <c:v>5480</c:v>
                </c:pt>
                <c:pt idx="5481">
                  <c:v>5481</c:v>
                </c:pt>
                <c:pt idx="5482">
                  <c:v>5482</c:v>
                </c:pt>
                <c:pt idx="5483">
                  <c:v>5483</c:v>
                </c:pt>
                <c:pt idx="5484">
                  <c:v>5484</c:v>
                </c:pt>
                <c:pt idx="5485">
                  <c:v>5485</c:v>
                </c:pt>
                <c:pt idx="5486">
                  <c:v>5486</c:v>
                </c:pt>
                <c:pt idx="5487">
                  <c:v>5487</c:v>
                </c:pt>
                <c:pt idx="5488">
                  <c:v>5488</c:v>
                </c:pt>
                <c:pt idx="5489">
                  <c:v>5489</c:v>
                </c:pt>
                <c:pt idx="5490">
                  <c:v>5490</c:v>
                </c:pt>
                <c:pt idx="5491">
                  <c:v>5491</c:v>
                </c:pt>
                <c:pt idx="5492">
                  <c:v>5492</c:v>
                </c:pt>
                <c:pt idx="5493">
                  <c:v>5493</c:v>
                </c:pt>
                <c:pt idx="5494">
                  <c:v>5494</c:v>
                </c:pt>
                <c:pt idx="5495">
                  <c:v>5495</c:v>
                </c:pt>
                <c:pt idx="5496">
                  <c:v>5496</c:v>
                </c:pt>
                <c:pt idx="5497">
                  <c:v>5497</c:v>
                </c:pt>
                <c:pt idx="5498">
                  <c:v>5498</c:v>
                </c:pt>
                <c:pt idx="5499">
                  <c:v>5499</c:v>
                </c:pt>
                <c:pt idx="5500">
                  <c:v>5500</c:v>
                </c:pt>
                <c:pt idx="5501">
                  <c:v>5501</c:v>
                </c:pt>
                <c:pt idx="5502">
                  <c:v>5502</c:v>
                </c:pt>
                <c:pt idx="5503">
                  <c:v>5503</c:v>
                </c:pt>
                <c:pt idx="5504">
                  <c:v>5504</c:v>
                </c:pt>
                <c:pt idx="5505">
                  <c:v>5505</c:v>
                </c:pt>
                <c:pt idx="5506">
                  <c:v>5506</c:v>
                </c:pt>
                <c:pt idx="5507">
                  <c:v>5507</c:v>
                </c:pt>
                <c:pt idx="5508">
                  <c:v>5508</c:v>
                </c:pt>
                <c:pt idx="5509">
                  <c:v>5509</c:v>
                </c:pt>
                <c:pt idx="5510">
                  <c:v>5510</c:v>
                </c:pt>
                <c:pt idx="5511">
                  <c:v>5511</c:v>
                </c:pt>
                <c:pt idx="5512">
                  <c:v>5512</c:v>
                </c:pt>
                <c:pt idx="5513">
                  <c:v>5513</c:v>
                </c:pt>
                <c:pt idx="5514">
                  <c:v>5514</c:v>
                </c:pt>
                <c:pt idx="5515">
                  <c:v>5515</c:v>
                </c:pt>
                <c:pt idx="5516">
                  <c:v>5516</c:v>
                </c:pt>
                <c:pt idx="5517">
                  <c:v>5517</c:v>
                </c:pt>
                <c:pt idx="5518">
                  <c:v>5518</c:v>
                </c:pt>
                <c:pt idx="5519">
                  <c:v>5519</c:v>
                </c:pt>
                <c:pt idx="5520">
                  <c:v>5520</c:v>
                </c:pt>
                <c:pt idx="5521">
                  <c:v>5521</c:v>
                </c:pt>
                <c:pt idx="5522">
                  <c:v>5522</c:v>
                </c:pt>
                <c:pt idx="5523">
                  <c:v>5523</c:v>
                </c:pt>
                <c:pt idx="5524">
                  <c:v>5524</c:v>
                </c:pt>
                <c:pt idx="5525">
                  <c:v>5525</c:v>
                </c:pt>
                <c:pt idx="5526">
                  <c:v>5526</c:v>
                </c:pt>
                <c:pt idx="5527">
                  <c:v>5527</c:v>
                </c:pt>
                <c:pt idx="5528">
                  <c:v>5528</c:v>
                </c:pt>
                <c:pt idx="5529">
                  <c:v>5529</c:v>
                </c:pt>
                <c:pt idx="5530">
                  <c:v>5530</c:v>
                </c:pt>
                <c:pt idx="5531">
                  <c:v>5531</c:v>
                </c:pt>
                <c:pt idx="5532">
                  <c:v>5532</c:v>
                </c:pt>
                <c:pt idx="5533">
                  <c:v>5533</c:v>
                </c:pt>
                <c:pt idx="5534">
                  <c:v>5534</c:v>
                </c:pt>
                <c:pt idx="5535">
                  <c:v>5535</c:v>
                </c:pt>
                <c:pt idx="5536">
                  <c:v>5536</c:v>
                </c:pt>
                <c:pt idx="5537">
                  <c:v>5537</c:v>
                </c:pt>
                <c:pt idx="5538">
                  <c:v>5538</c:v>
                </c:pt>
                <c:pt idx="5539">
                  <c:v>5539</c:v>
                </c:pt>
                <c:pt idx="5540">
                  <c:v>5540</c:v>
                </c:pt>
                <c:pt idx="5541">
                  <c:v>5541</c:v>
                </c:pt>
                <c:pt idx="5542">
                  <c:v>5542</c:v>
                </c:pt>
                <c:pt idx="5543">
                  <c:v>5543</c:v>
                </c:pt>
                <c:pt idx="5544">
                  <c:v>5544</c:v>
                </c:pt>
                <c:pt idx="5545">
                  <c:v>5545</c:v>
                </c:pt>
                <c:pt idx="5546">
                  <c:v>5546</c:v>
                </c:pt>
                <c:pt idx="5547">
                  <c:v>5547</c:v>
                </c:pt>
                <c:pt idx="5548">
                  <c:v>5548</c:v>
                </c:pt>
                <c:pt idx="5549">
                  <c:v>5549</c:v>
                </c:pt>
                <c:pt idx="5550">
                  <c:v>5550</c:v>
                </c:pt>
                <c:pt idx="5551">
                  <c:v>5551</c:v>
                </c:pt>
                <c:pt idx="5552">
                  <c:v>5552</c:v>
                </c:pt>
                <c:pt idx="5553">
                  <c:v>5553</c:v>
                </c:pt>
                <c:pt idx="5554">
                  <c:v>5554</c:v>
                </c:pt>
                <c:pt idx="5555">
                  <c:v>5555</c:v>
                </c:pt>
                <c:pt idx="5556">
                  <c:v>5556</c:v>
                </c:pt>
                <c:pt idx="5557">
                  <c:v>5557</c:v>
                </c:pt>
                <c:pt idx="5558">
                  <c:v>5558</c:v>
                </c:pt>
                <c:pt idx="5559">
                  <c:v>5559</c:v>
                </c:pt>
                <c:pt idx="5560">
                  <c:v>5560</c:v>
                </c:pt>
                <c:pt idx="5561">
                  <c:v>5561</c:v>
                </c:pt>
                <c:pt idx="5562">
                  <c:v>5562</c:v>
                </c:pt>
                <c:pt idx="5563">
                  <c:v>5563</c:v>
                </c:pt>
                <c:pt idx="5564">
                  <c:v>5564</c:v>
                </c:pt>
                <c:pt idx="5565">
                  <c:v>5565</c:v>
                </c:pt>
                <c:pt idx="5566">
                  <c:v>5566</c:v>
                </c:pt>
                <c:pt idx="5567">
                  <c:v>5567</c:v>
                </c:pt>
                <c:pt idx="5568">
                  <c:v>5568</c:v>
                </c:pt>
                <c:pt idx="5569">
                  <c:v>5569</c:v>
                </c:pt>
                <c:pt idx="5570">
                  <c:v>5570</c:v>
                </c:pt>
                <c:pt idx="5571">
                  <c:v>5571</c:v>
                </c:pt>
                <c:pt idx="5572">
                  <c:v>5572</c:v>
                </c:pt>
                <c:pt idx="5573">
                  <c:v>5573</c:v>
                </c:pt>
                <c:pt idx="5574">
                  <c:v>5574</c:v>
                </c:pt>
                <c:pt idx="5575">
                  <c:v>5575</c:v>
                </c:pt>
                <c:pt idx="5576">
                  <c:v>5576</c:v>
                </c:pt>
                <c:pt idx="5577">
                  <c:v>5577</c:v>
                </c:pt>
                <c:pt idx="5578">
                  <c:v>5578</c:v>
                </c:pt>
                <c:pt idx="5579">
                  <c:v>5579</c:v>
                </c:pt>
                <c:pt idx="5580">
                  <c:v>5580</c:v>
                </c:pt>
                <c:pt idx="5581">
                  <c:v>5581</c:v>
                </c:pt>
                <c:pt idx="5582">
                  <c:v>5582</c:v>
                </c:pt>
                <c:pt idx="5583">
                  <c:v>5583</c:v>
                </c:pt>
                <c:pt idx="5584">
                  <c:v>5584</c:v>
                </c:pt>
                <c:pt idx="5585">
                  <c:v>5585</c:v>
                </c:pt>
                <c:pt idx="5586">
                  <c:v>5586</c:v>
                </c:pt>
                <c:pt idx="5587">
                  <c:v>5587</c:v>
                </c:pt>
                <c:pt idx="5588">
                  <c:v>5588</c:v>
                </c:pt>
                <c:pt idx="5589">
                  <c:v>5589</c:v>
                </c:pt>
                <c:pt idx="5590">
                  <c:v>5590</c:v>
                </c:pt>
                <c:pt idx="5591">
                  <c:v>5591</c:v>
                </c:pt>
                <c:pt idx="5592">
                  <c:v>5592</c:v>
                </c:pt>
                <c:pt idx="5593">
                  <c:v>5593</c:v>
                </c:pt>
                <c:pt idx="5594">
                  <c:v>5594</c:v>
                </c:pt>
                <c:pt idx="5595">
                  <c:v>5595</c:v>
                </c:pt>
                <c:pt idx="5596">
                  <c:v>5596</c:v>
                </c:pt>
                <c:pt idx="5597">
                  <c:v>5597</c:v>
                </c:pt>
                <c:pt idx="5598">
                  <c:v>5598</c:v>
                </c:pt>
                <c:pt idx="5599">
                  <c:v>5599</c:v>
                </c:pt>
                <c:pt idx="5600">
                  <c:v>5600</c:v>
                </c:pt>
                <c:pt idx="5601">
                  <c:v>5601</c:v>
                </c:pt>
                <c:pt idx="5602">
                  <c:v>5602</c:v>
                </c:pt>
                <c:pt idx="5603">
                  <c:v>5603</c:v>
                </c:pt>
                <c:pt idx="5604">
                  <c:v>5604</c:v>
                </c:pt>
                <c:pt idx="5605">
                  <c:v>5605</c:v>
                </c:pt>
                <c:pt idx="5606">
                  <c:v>5606</c:v>
                </c:pt>
                <c:pt idx="5607">
                  <c:v>5607</c:v>
                </c:pt>
                <c:pt idx="5608">
                  <c:v>5608</c:v>
                </c:pt>
                <c:pt idx="5609">
                  <c:v>5609</c:v>
                </c:pt>
                <c:pt idx="5610">
                  <c:v>5610</c:v>
                </c:pt>
                <c:pt idx="5611">
                  <c:v>5611</c:v>
                </c:pt>
                <c:pt idx="5612">
                  <c:v>5612</c:v>
                </c:pt>
                <c:pt idx="5613">
                  <c:v>5613</c:v>
                </c:pt>
                <c:pt idx="5614">
                  <c:v>5614</c:v>
                </c:pt>
                <c:pt idx="5615">
                  <c:v>5615</c:v>
                </c:pt>
                <c:pt idx="5616">
                  <c:v>5616</c:v>
                </c:pt>
                <c:pt idx="5617">
                  <c:v>5617</c:v>
                </c:pt>
                <c:pt idx="5618">
                  <c:v>5618</c:v>
                </c:pt>
                <c:pt idx="5619">
                  <c:v>5619</c:v>
                </c:pt>
                <c:pt idx="5620">
                  <c:v>5620</c:v>
                </c:pt>
                <c:pt idx="5621">
                  <c:v>5621</c:v>
                </c:pt>
                <c:pt idx="5622">
                  <c:v>5622</c:v>
                </c:pt>
                <c:pt idx="5623">
                  <c:v>5623</c:v>
                </c:pt>
                <c:pt idx="5624">
                  <c:v>5624</c:v>
                </c:pt>
                <c:pt idx="5625">
                  <c:v>5625</c:v>
                </c:pt>
                <c:pt idx="5626">
                  <c:v>5626</c:v>
                </c:pt>
                <c:pt idx="5627">
                  <c:v>5627</c:v>
                </c:pt>
                <c:pt idx="5628">
                  <c:v>5628</c:v>
                </c:pt>
                <c:pt idx="5629">
                  <c:v>5629</c:v>
                </c:pt>
                <c:pt idx="5630">
                  <c:v>5630</c:v>
                </c:pt>
                <c:pt idx="5631">
                  <c:v>5631</c:v>
                </c:pt>
                <c:pt idx="5632">
                  <c:v>5632</c:v>
                </c:pt>
                <c:pt idx="5633">
                  <c:v>5633</c:v>
                </c:pt>
                <c:pt idx="5634">
                  <c:v>5634</c:v>
                </c:pt>
                <c:pt idx="5635">
                  <c:v>5635</c:v>
                </c:pt>
                <c:pt idx="5636">
                  <c:v>5636</c:v>
                </c:pt>
                <c:pt idx="5637">
                  <c:v>5637</c:v>
                </c:pt>
                <c:pt idx="5638">
                  <c:v>5638</c:v>
                </c:pt>
                <c:pt idx="5639">
                  <c:v>5639</c:v>
                </c:pt>
                <c:pt idx="5640">
                  <c:v>5640</c:v>
                </c:pt>
                <c:pt idx="5641">
                  <c:v>5641</c:v>
                </c:pt>
                <c:pt idx="5642">
                  <c:v>5642</c:v>
                </c:pt>
                <c:pt idx="5643">
                  <c:v>5643</c:v>
                </c:pt>
                <c:pt idx="5644">
                  <c:v>5644</c:v>
                </c:pt>
                <c:pt idx="5645">
                  <c:v>5645</c:v>
                </c:pt>
                <c:pt idx="5646">
                  <c:v>5646</c:v>
                </c:pt>
                <c:pt idx="5647">
                  <c:v>5647</c:v>
                </c:pt>
                <c:pt idx="5648">
                  <c:v>5648</c:v>
                </c:pt>
                <c:pt idx="5649">
                  <c:v>5649</c:v>
                </c:pt>
                <c:pt idx="5650">
                  <c:v>5650</c:v>
                </c:pt>
                <c:pt idx="5651">
                  <c:v>5651</c:v>
                </c:pt>
                <c:pt idx="5652">
                  <c:v>5652</c:v>
                </c:pt>
                <c:pt idx="5653">
                  <c:v>5653</c:v>
                </c:pt>
                <c:pt idx="5654">
                  <c:v>5654</c:v>
                </c:pt>
                <c:pt idx="5655">
                  <c:v>5655</c:v>
                </c:pt>
                <c:pt idx="5656">
                  <c:v>5656</c:v>
                </c:pt>
                <c:pt idx="5657">
                  <c:v>5657</c:v>
                </c:pt>
                <c:pt idx="5658">
                  <c:v>5658</c:v>
                </c:pt>
                <c:pt idx="5659">
                  <c:v>5659</c:v>
                </c:pt>
                <c:pt idx="5660">
                  <c:v>5660</c:v>
                </c:pt>
                <c:pt idx="5661">
                  <c:v>5661</c:v>
                </c:pt>
                <c:pt idx="5662">
                  <c:v>5662</c:v>
                </c:pt>
                <c:pt idx="5663">
                  <c:v>5663</c:v>
                </c:pt>
                <c:pt idx="5664">
                  <c:v>5664</c:v>
                </c:pt>
                <c:pt idx="5665">
                  <c:v>5665</c:v>
                </c:pt>
                <c:pt idx="5666">
                  <c:v>5666</c:v>
                </c:pt>
                <c:pt idx="5667">
                  <c:v>5667</c:v>
                </c:pt>
                <c:pt idx="5668">
                  <c:v>5668</c:v>
                </c:pt>
                <c:pt idx="5669">
                  <c:v>5669</c:v>
                </c:pt>
                <c:pt idx="5670">
                  <c:v>5670</c:v>
                </c:pt>
                <c:pt idx="5671">
                  <c:v>5671</c:v>
                </c:pt>
                <c:pt idx="5672">
                  <c:v>5672</c:v>
                </c:pt>
                <c:pt idx="5673">
                  <c:v>5673</c:v>
                </c:pt>
                <c:pt idx="5674">
                  <c:v>5674</c:v>
                </c:pt>
                <c:pt idx="5675">
                  <c:v>5675</c:v>
                </c:pt>
                <c:pt idx="5676">
                  <c:v>5676</c:v>
                </c:pt>
                <c:pt idx="5677">
                  <c:v>5677</c:v>
                </c:pt>
                <c:pt idx="5678">
                  <c:v>5678</c:v>
                </c:pt>
                <c:pt idx="5679">
                  <c:v>5679</c:v>
                </c:pt>
                <c:pt idx="5680">
                  <c:v>5680</c:v>
                </c:pt>
                <c:pt idx="5681">
                  <c:v>5681</c:v>
                </c:pt>
                <c:pt idx="5682">
                  <c:v>5682</c:v>
                </c:pt>
                <c:pt idx="5683">
                  <c:v>5683</c:v>
                </c:pt>
                <c:pt idx="5684">
                  <c:v>5684</c:v>
                </c:pt>
                <c:pt idx="5685">
                  <c:v>5685</c:v>
                </c:pt>
                <c:pt idx="5686">
                  <c:v>5686</c:v>
                </c:pt>
                <c:pt idx="5687">
                  <c:v>5687</c:v>
                </c:pt>
                <c:pt idx="5688">
                  <c:v>5688</c:v>
                </c:pt>
                <c:pt idx="5689">
                  <c:v>5689</c:v>
                </c:pt>
                <c:pt idx="5690">
                  <c:v>5690</c:v>
                </c:pt>
                <c:pt idx="5691">
                  <c:v>5691</c:v>
                </c:pt>
                <c:pt idx="5692">
                  <c:v>5692</c:v>
                </c:pt>
                <c:pt idx="5693">
                  <c:v>5693</c:v>
                </c:pt>
                <c:pt idx="5694">
                  <c:v>5694</c:v>
                </c:pt>
                <c:pt idx="5695">
                  <c:v>5695</c:v>
                </c:pt>
                <c:pt idx="5696">
                  <c:v>5696</c:v>
                </c:pt>
                <c:pt idx="5697">
                  <c:v>5697</c:v>
                </c:pt>
                <c:pt idx="5698">
                  <c:v>5698</c:v>
                </c:pt>
                <c:pt idx="5699">
                  <c:v>5699</c:v>
                </c:pt>
                <c:pt idx="5700">
                  <c:v>5700</c:v>
                </c:pt>
                <c:pt idx="5701">
                  <c:v>5701</c:v>
                </c:pt>
                <c:pt idx="5702">
                  <c:v>5702</c:v>
                </c:pt>
                <c:pt idx="5703">
                  <c:v>5703</c:v>
                </c:pt>
                <c:pt idx="5704">
                  <c:v>5704</c:v>
                </c:pt>
                <c:pt idx="5705">
                  <c:v>5705</c:v>
                </c:pt>
                <c:pt idx="5706">
                  <c:v>5706</c:v>
                </c:pt>
                <c:pt idx="5707">
                  <c:v>5707</c:v>
                </c:pt>
                <c:pt idx="5708">
                  <c:v>5708</c:v>
                </c:pt>
                <c:pt idx="5709">
                  <c:v>5709</c:v>
                </c:pt>
                <c:pt idx="5710">
                  <c:v>5710</c:v>
                </c:pt>
                <c:pt idx="5711">
                  <c:v>5711</c:v>
                </c:pt>
                <c:pt idx="5712">
                  <c:v>5712</c:v>
                </c:pt>
                <c:pt idx="5713">
                  <c:v>5713</c:v>
                </c:pt>
                <c:pt idx="5714">
                  <c:v>5714</c:v>
                </c:pt>
                <c:pt idx="5715">
                  <c:v>5715</c:v>
                </c:pt>
                <c:pt idx="5716">
                  <c:v>5716</c:v>
                </c:pt>
                <c:pt idx="5717">
                  <c:v>5717</c:v>
                </c:pt>
                <c:pt idx="5718">
                  <c:v>5718</c:v>
                </c:pt>
                <c:pt idx="5719">
                  <c:v>5719</c:v>
                </c:pt>
                <c:pt idx="5720">
                  <c:v>5720</c:v>
                </c:pt>
                <c:pt idx="5721">
                  <c:v>5721</c:v>
                </c:pt>
                <c:pt idx="5722">
                  <c:v>5722</c:v>
                </c:pt>
                <c:pt idx="5723">
                  <c:v>5723</c:v>
                </c:pt>
                <c:pt idx="5724">
                  <c:v>5724</c:v>
                </c:pt>
                <c:pt idx="5725">
                  <c:v>5725</c:v>
                </c:pt>
                <c:pt idx="5726">
                  <c:v>5726</c:v>
                </c:pt>
                <c:pt idx="5727">
                  <c:v>5727</c:v>
                </c:pt>
                <c:pt idx="5728">
                  <c:v>5728</c:v>
                </c:pt>
                <c:pt idx="5729">
                  <c:v>5729</c:v>
                </c:pt>
                <c:pt idx="5730">
                  <c:v>5730</c:v>
                </c:pt>
                <c:pt idx="5731">
                  <c:v>5731</c:v>
                </c:pt>
                <c:pt idx="5732">
                  <c:v>5732</c:v>
                </c:pt>
                <c:pt idx="5733">
                  <c:v>5733</c:v>
                </c:pt>
                <c:pt idx="5734">
                  <c:v>5734</c:v>
                </c:pt>
                <c:pt idx="5735">
                  <c:v>5735</c:v>
                </c:pt>
                <c:pt idx="5736">
                  <c:v>5736</c:v>
                </c:pt>
                <c:pt idx="5737">
                  <c:v>5737</c:v>
                </c:pt>
                <c:pt idx="5738">
                  <c:v>5738</c:v>
                </c:pt>
                <c:pt idx="5739">
                  <c:v>5739</c:v>
                </c:pt>
                <c:pt idx="5740">
                  <c:v>5740</c:v>
                </c:pt>
                <c:pt idx="5741">
                  <c:v>5741</c:v>
                </c:pt>
                <c:pt idx="5742">
                  <c:v>5742</c:v>
                </c:pt>
                <c:pt idx="5743">
                  <c:v>5743</c:v>
                </c:pt>
                <c:pt idx="5744">
                  <c:v>5744</c:v>
                </c:pt>
                <c:pt idx="5745">
                  <c:v>5745</c:v>
                </c:pt>
                <c:pt idx="5746">
                  <c:v>5746</c:v>
                </c:pt>
                <c:pt idx="5747">
                  <c:v>5747</c:v>
                </c:pt>
                <c:pt idx="5748">
                  <c:v>5748</c:v>
                </c:pt>
                <c:pt idx="5749">
                  <c:v>5749</c:v>
                </c:pt>
                <c:pt idx="5750">
                  <c:v>5750</c:v>
                </c:pt>
                <c:pt idx="5751">
                  <c:v>5751</c:v>
                </c:pt>
                <c:pt idx="5752">
                  <c:v>5752</c:v>
                </c:pt>
                <c:pt idx="5753">
                  <c:v>5753</c:v>
                </c:pt>
                <c:pt idx="5754">
                  <c:v>5754</c:v>
                </c:pt>
                <c:pt idx="5755">
                  <c:v>5755</c:v>
                </c:pt>
                <c:pt idx="5756">
                  <c:v>5756</c:v>
                </c:pt>
                <c:pt idx="5757">
                  <c:v>5757</c:v>
                </c:pt>
                <c:pt idx="5758">
                  <c:v>5758</c:v>
                </c:pt>
                <c:pt idx="5759">
                  <c:v>5759</c:v>
                </c:pt>
                <c:pt idx="5760">
                  <c:v>5760</c:v>
                </c:pt>
                <c:pt idx="5761">
                  <c:v>5761</c:v>
                </c:pt>
                <c:pt idx="5762">
                  <c:v>5762</c:v>
                </c:pt>
                <c:pt idx="5763">
                  <c:v>5763</c:v>
                </c:pt>
                <c:pt idx="5764">
                  <c:v>5764</c:v>
                </c:pt>
                <c:pt idx="5765">
                  <c:v>5765</c:v>
                </c:pt>
                <c:pt idx="5766">
                  <c:v>5766</c:v>
                </c:pt>
                <c:pt idx="5767">
                  <c:v>5767</c:v>
                </c:pt>
                <c:pt idx="5768">
                  <c:v>5768</c:v>
                </c:pt>
                <c:pt idx="5769">
                  <c:v>5769</c:v>
                </c:pt>
                <c:pt idx="5770">
                  <c:v>5770</c:v>
                </c:pt>
                <c:pt idx="5771">
                  <c:v>5771</c:v>
                </c:pt>
                <c:pt idx="5772">
                  <c:v>5772</c:v>
                </c:pt>
                <c:pt idx="5773">
                  <c:v>5773</c:v>
                </c:pt>
                <c:pt idx="5774">
                  <c:v>5774</c:v>
                </c:pt>
                <c:pt idx="5775">
                  <c:v>5775</c:v>
                </c:pt>
                <c:pt idx="5776">
                  <c:v>5776</c:v>
                </c:pt>
                <c:pt idx="5777">
                  <c:v>5777</c:v>
                </c:pt>
                <c:pt idx="5778">
                  <c:v>5778</c:v>
                </c:pt>
                <c:pt idx="5779">
                  <c:v>5779</c:v>
                </c:pt>
                <c:pt idx="5780">
                  <c:v>5780</c:v>
                </c:pt>
                <c:pt idx="5781">
                  <c:v>5781</c:v>
                </c:pt>
                <c:pt idx="5782">
                  <c:v>5782</c:v>
                </c:pt>
                <c:pt idx="5783">
                  <c:v>5783</c:v>
                </c:pt>
                <c:pt idx="5784">
                  <c:v>5784</c:v>
                </c:pt>
                <c:pt idx="5785">
                  <c:v>5785</c:v>
                </c:pt>
                <c:pt idx="5786">
                  <c:v>5786</c:v>
                </c:pt>
                <c:pt idx="5787">
                  <c:v>5787</c:v>
                </c:pt>
                <c:pt idx="5788">
                  <c:v>5788</c:v>
                </c:pt>
                <c:pt idx="5789">
                  <c:v>5789</c:v>
                </c:pt>
                <c:pt idx="5790">
                  <c:v>5790</c:v>
                </c:pt>
                <c:pt idx="5791">
                  <c:v>5791</c:v>
                </c:pt>
                <c:pt idx="5792">
                  <c:v>5792</c:v>
                </c:pt>
                <c:pt idx="5793">
                  <c:v>5793</c:v>
                </c:pt>
                <c:pt idx="5794">
                  <c:v>5794</c:v>
                </c:pt>
                <c:pt idx="5795">
                  <c:v>5795</c:v>
                </c:pt>
                <c:pt idx="5796">
                  <c:v>5796</c:v>
                </c:pt>
                <c:pt idx="5797">
                  <c:v>5797</c:v>
                </c:pt>
                <c:pt idx="5798">
                  <c:v>5798</c:v>
                </c:pt>
                <c:pt idx="5799">
                  <c:v>5799</c:v>
                </c:pt>
                <c:pt idx="5800">
                  <c:v>5800</c:v>
                </c:pt>
                <c:pt idx="5801">
                  <c:v>5801</c:v>
                </c:pt>
                <c:pt idx="5802">
                  <c:v>5802</c:v>
                </c:pt>
                <c:pt idx="5803">
                  <c:v>5803</c:v>
                </c:pt>
                <c:pt idx="5804">
                  <c:v>5804</c:v>
                </c:pt>
                <c:pt idx="5805">
                  <c:v>5805</c:v>
                </c:pt>
                <c:pt idx="5806">
                  <c:v>5806</c:v>
                </c:pt>
                <c:pt idx="5807">
                  <c:v>5807</c:v>
                </c:pt>
                <c:pt idx="5808">
                  <c:v>5808</c:v>
                </c:pt>
                <c:pt idx="5809">
                  <c:v>5809</c:v>
                </c:pt>
                <c:pt idx="5810">
                  <c:v>5810</c:v>
                </c:pt>
                <c:pt idx="5811">
                  <c:v>5811</c:v>
                </c:pt>
                <c:pt idx="5812">
                  <c:v>5812</c:v>
                </c:pt>
                <c:pt idx="5813">
                  <c:v>5813</c:v>
                </c:pt>
                <c:pt idx="5814">
                  <c:v>5814</c:v>
                </c:pt>
                <c:pt idx="5815">
                  <c:v>5815</c:v>
                </c:pt>
                <c:pt idx="5816">
                  <c:v>5816</c:v>
                </c:pt>
                <c:pt idx="5817">
                  <c:v>5817</c:v>
                </c:pt>
                <c:pt idx="5818">
                  <c:v>5818</c:v>
                </c:pt>
                <c:pt idx="5819">
                  <c:v>5819</c:v>
                </c:pt>
                <c:pt idx="5820">
                  <c:v>5820</c:v>
                </c:pt>
                <c:pt idx="5821">
                  <c:v>5821</c:v>
                </c:pt>
                <c:pt idx="5822">
                  <c:v>5822</c:v>
                </c:pt>
                <c:pt idx="5823">
                  <c:v>5823</c:v>
                </c:pt>
                <c:pt idx="5824">
                  <c:v>5824</c:v>
                </c:pt>
                <c:pt idx="5825">
                  <c:v>5825</c:v>
                </c:pt>
                <c:pt idx="5826">
                  <c:v>5826</c:v>
                </c:pt>
                <c:pt idx="5827">
                  <c:v>5827</c:v>
                </c:pt>
                <c:pt idx="5828">
                  <c:v>5828</c:v>
                </c:pt>
                <c:pt idx="5829">
                  <c:v>5829</c:v>
                </c:pt>
                <c:pt idx="5830">
                  <c:v>5830</c:v>
                </c:pt>
                <c:pt idx="5831">
                  <c:v>5831</c:v>
                </c:pt>
                <c:pt idx="5832">
                  <c:v>5832</c:v>
                </c:pt>
                <c:pt idx="5833">
                  <c:v>5833</c:v>
                </c:pt>
                <c:pt idx="5834">
                  <c:v>5834</c:v>
                </c:pt>
                <c:pt idx="5835">
                  <c:v>5835</c:v>
                </c:pt>
                <c:pt idx="5836">
                  <c:v>5836</c:v>
                </c:pt>
                <c:pt idx="5837">
                  <c:v>5837</c:v>
                </c:pt>
                <c:pt idx="5838">
                  <c:v>5838</c:v>
                </c:pt>
                <c:pt idx="5839">
                  <c:v>5839</c:v>
                </c:pt>
                <c:pt idx="5840">
                  <c:v>5840</c:v>
                </c:pt>
                <c:pt idx="5841">
                  <c:v>5841</c:v>
                </c:pt>
                <c:pt idx="5842">
                  <c:v>5842</c:v>
                </c:pt>
                <c:pt idx="5843">
                  <c:v>5843</c:v>
                </c:pt>
                <c:pt idx="5844">
                  <c:v>5844</c:v>
                </c:pt>
                <c:pt idx="5845">
                  <c:v>5845</c:v>
                </c:pt>
                <c:pt idx="5846">
                  <c:v>5846</c:v>
                </c:pt>
                <c:pt idx="5847">
                  <c:v>5847</c:v>
                </c:pt>
                <c:pt idx="5848">
                  <c:v>5848</c:v>
                </c:pt>
                <c:pt idx="5849">
                  <c:v>5849</c:v>
                </c:pt>
                <c:pt idx="5850">
                  <c:v>5850</c:v>
                </c:pt>
                <c:pt idx="5851">
                  <c:v>5851</c:v>
                </c:pt>
                <c:pt idx="5852">
                  <c:v>5852</c:v>
                </c:pt>
                <c:pt idx="5853">
                  <c:v>5853</c:v>
                </c:pt>
                <c:pt idx="5854">
                  <c:v>5854</c:v>
                </c:pt>
                <c:pt idx="5855">
                  <c:v>5855</c:v>
                </c:pt>
                <c:pt idx="5856">
                  <c:v>5856</c:v>
                </c:pt>
                <c:pt idx="5857">
                  <c:v>5857</c:v>
                </c:pt>
                <c:pt idx="5858">
                  <c:v>5858</c:v>
                </c:pt>
                <c:pt idx="5859">
                  <c:v>5859</c:v>
                </c:pt>
                <c:pt idx="5860">
                  <c:v>5860</c:v>
                </c:pt>
                <c:pt idx="5861">
                  <c:v>5861</c:v>
                </c:pt>
                <c:pt idx="5862">
                  <c:v>5862</c:v>
                </c:pt>
                <c:pt idx="5863">
                  <c:v>5863</c:v>
                </c:pt>
                <c:pt idx="5864">
                  <c:v>5864</c:v>
                </c:pt>
                <c:pt idx="5865">
                  <c:v>5865</c:v>
                </c:pt>
                <c:pt idx="5866">
                  <c:v>5866</c:v>
                </c:pt>
                <c:pt idx="5867">
                  <c:v>5867</c:v>
                </c:pt>
                <c:pt idx="5868">
                  <c:v>5868</c:v>
                </c:pt>
                <c:pt idx="5869">
                  <c:v>5869</c:v>
                </c:pt>
                <c:pt idx="5870">
                  <c:v>5870</c:v>
                </c:pt>
                <c:pt idx="5871">
                  <c:v>5871</c:v>
                </c:pt>
                <c:pt idx="5872">
                  <c:v>5872</c:v>
                </c:pt>
                <c:pt idx="5873">
                  <c:v>5873</c:v>
                </c:pt>
                <c:pt idx="5874">
                  <c:v>5874</c:v>
                </c:pt>
                <c:pt idx="5875">
                  <c:v>5875</c:v>
                </c:pt>
                <c:pt idx="5876">
                  <c:v>5876</c:v>
                </c:pt>
                <c:pt idx="5877">
                  <c:v>5877</c:v>
                </c:pt>
                <c:pt idx="5878">
                  <c:v>5878</c:v>
                </c:pt>
                <c:pt idx="5879">
                  <c:v>5879</c:v>
                </c:pt>
                <c:pt idx="5880">
                  <c:v>5880</c:v>
                </c:pt>
                <c:pt idx="5881">
                  <c:v>5881</c:v>
                </c:pt>
                <c:pt idx="5882">
                  <c:v>5882</c:v>
                </c:pt>
                <c:pt idx="5883">
                  <c:v>5883</c:v>
                </c:pt>
                <c:pt idx="5884">
                  <c:v>5884</c:v>
                </c:pt>
                <c:pt idx="5885">
                  <c:v>5885</c:v>
                </c:pt>
                <c:pt idx="5886">
                  <c:v>5886</c:v>
                </c:pt>
                <c:pt idx="5887">
                  <c:v>5887</c:v>
                </c:pt>
                <c:pt idx="5888">
                  <c:v>5888</c:v>
                </c:pt>
                <c:pt idx="5889">
                  <c:v>5889</c:v>
                </c:pt>
                <c:pt idx="5890">
                  <c:v>5890</c:v>
                </c:pt>
                <c:pt idx="5891">
                  <c:v>5891</c:v>
                </c:pt>
                <c:pt idx="5892">
                  <c:v>5892</c:v>
                </c:pt>
                <c:pt idx="5893">
                  <c:v>5893</c:v>
                </c:pt>
                <c:pt idx="5894">
                  <c:v>5894</c:v>
                </c:pt>
                <c:pt idx="5895">
                  <c:v>5895</c:v>
                </c:pt>
                <c:pt idx="5896">
                  <c:v>5896</c:v>
                </c:pt>
                <c:pt idx="5897">
                  <c:v>5897</c:v>
                </c:pt>
                <c:pt idx="5898">
                  <c:v>5898</c:v>
                </c:pt>
                <c:pt idx="5899">
                  <c:v>5899</c:v>
                </c:pt>
                <c:pt idx="5900">
                  <c:v>5900</c:v>
                </c:pt>
                <c:pt idx="5901">
                  <c:v>5901</c:v>
                </c:pt>
                <c:pt idx="5902">
                  <c:v>5902</c:v>
                </c:pt>
                <c:pt idx="5903">
                  <c:v>5903</c:v>
                </c:pt>
                <c:pt idx="5904">
                  <c:v>5904</c:v>
                </c:pt>
                <c:pt idx="5905">
                  <c:v>5905</c:v>
                </c:pt>
                <c:pt idx="5906">
                  <c:v>5906</c:v>
                </c:pt>
                <c:pt idx="5907">
                  <c:v>5907</c:v>
                </c:pt>
                <c:pt idx="5908">
                  <c:v>5908</c:v>
                </c:pt>
                <c:pt idx="5909">
                  <c:v>5909</c:v>
                </c:pt>
                <c:pt idx="5910">
                  <c:v>5910</c:v>
                </c:pt>
                <c:pt idx="5911">
                  <c:v>5911</c:v>
                </c:pt>
                <c:pt idx="5912">
                  <c:v>5912</c:v>
                </c:pt>
                <c:pt idx="5913">
                  <c:v>5913</c:v>
                </c:pt>
                <c:pt idx="5914">
                  <c:v>5914</c:v>
                </c:pt>
                <c:pt idx="5915">
                  <c:v>5915</c:v>
                </c:pt>
                <c:pt idx="5916">
                  <c:v>5916</c:v>
                </c:pt>
                <c:pt idx="5917">
                  <c:v>5917</c:v>
                </c:pt>
                <c:pt idx="5918">
                  <c:v>5918</c:v>
                </c:pt>
                <c:pt idx="5919">
                  <c:v>5919</c:v>
                </c:pt>
                <c:pt idx="5920">
                  <c:v>5920</c:v>
                </c:pt>
                <c:pt idx="5921">
                  <c:v>5921</c:v>
                </c:pt>
                <c:pt idx="5922">
                  <c:v>5922</c:v>
                </c:pt>
                <c:pt idx="5923">
                  <c:v>5923</c:v>
                </c:pt>
                <c:pt idx="5924">
                  <c:v>5924</c:v>
                </c:pt>
                <c:pt idx="5925">
                  <c:v>5925</c:v>
                </c:pt>
                <c:pt idx="5926">
                  <c:v>5926</c:v>
                </c:pt>
                <c:pt idx="5927">
                  <c:v>5927</c:v>
                </c:pt>
                <c:pt idx="5928">
                  <c:v>5928</c:v>
                </c:pt>
                <c:pt idx="5929">
                  <c:v>5929</c:v>
                </c:pt>
                <c:pt idx="5930">
                  <c:v>5930</c:v>
                </c:pt>
                <c:pt idx="5931">
                  <c:v>5931</c:v>
                </c:pt>
                <c:pt idx="5932">
                  <c:v>5932</c:v>
                </c:pt>
                <c:pt idx="5933">
                  <c:v>5933</c:v>
                </c:pt>
                <c:pt idx="5934">
                  <c:v>5934</c:v>
                </c:pt>
                <c:pt idx="5935">
                  <c:v>5935</c:v>
                </c:pt>
                <c:pt idx="5936">
                  <c:v>5936</c:v>
                </c:pt>
                <c:pt idx="5937">
                  <c:v>5937</c:v>
                </c:pt>
                <c:pt idx="5938">
                  <c:v>5938</c:v>
                </c:pt>
                <c:pt idx="5939">
                  <c:v>5939</c:v>
                </c:pt>
                <c:pt idx="5940">
                  <c:v>5940</c:v>
                </c:pt>
                <c:pt idx="5941">
                  <c:v>5941</c:v>
                </c:pt>
                <c:pt idx="5942">
                  <c:v>5942</c:v>
                </c:pt>
                <c:pt idx="5943">
                  <c:v>5943</c:v>
                </c:pt>
                <c:pt idx="5944">
                  <c:v>5944</c:v>
                </c:pt>
                <c:pt idx="5945">
                  <c:v>5945</c:v>
                </c:pt>
                <c:pt idx="5946">
                  <c:v>5946</c:v>
                </c:pt>
                <c:pt idx="5947">
                  <c:v>5947</c:v>
                </c:pt>
                <c:pt idx="5948">
                  <c:v>5948</c:v>
                </c:pt>
                <c:pt idx="5949">
                  <c:v>5949</c:v>
                </c:pt>
                <c:pt idx="5950">
                  <c:v>5950</c:v>
                </c:pt>
                <c:pt idx="5951">
                  <c:v>5951</c:v>
                </c:pt>
                <c:pt idx="5952">
                  <c:v>5952</c:v>
                </c:pt>
                <c:pt idx="5953">
                  <c:v>5953</c:v>
                </c:pt>
                <c:pt idx="5954">
                  <c:v>5954</c:v>
                </c:pt>
                <c:pt idx="5955">
                  <c:v>5955</c:v>
                </c:pt>
                <c:pt idx="5956">
                  <c:v>5956</c:v>
                </c:pt>
                <c:pt idx="5957">
                  <c:v>5957</c:v>
                </c:pt>
                <c:pt idx="5958">
                  <c:v>5958</c:v>
                </c:pt>
                <c:pt idx="5959">
                  <c:v>5959</c:v>
                </c:pt>
                <c:pt idx="5960">
                  <c:v>5960</c:v>
                </c:pt>
                <c:pt idx="5961">
                  <c:v>5961</c:v>
                </c:pt>
                <c:pt idx="5962">
                  <c:v>5962</c:v>
                </c:pt>
                <c:pt idx="5963">
                  <c:v>5963</c:v>
                </c:pt>
                <c:pt idx="5964">
                  <c:v>5964</c:v>
                </c:pt>
                <c:pt idx="5965">
                  <c:v>5965</c:v>
                </c:pt>
                <c:pt idx="5966">
                  <c:v>5966</c:v>
                </c:pt>
                <c:pt idx="5967">
                  <c:v>5967</c:v>
                </c:pt>
                <c:pt idx="5968">
                  <c:v>5968</c:v>
                </c:pt>
                <c:pt idx="5969">
                  <c:v>5969</c:v>
                </c:pt>
                <c:pt idx="5970">
                  <c:v>5970</c:v>
                </c:pt>
                <c:pt idx="5971">
                  <c:v>5971</c:v>
                </c:pt>
                <c:pt idx="5972">
                  <c:v>5972</c:v>
                </c:pt>
                <c:pt idx="5973">
                  <c:v>5973</c:v>
                </c:pt>
                <c:pt idx="5974">
                  <c:v>5974</c:v>
                </c:pt>
                <c:pt idx="5975">
                  <c:v>5975</c:v>
                </c:pt>
                <c:pt idx="5976">
                  <c:v>5976</c:v>
                </c:pt>
                <c:pt idx="5977">
                  <c:v>5977</c:v>
                </c:pt>
                <c:pt idx="5978">
                  <c:v>5978</c:v>
                </c:pt>
                <c:pt idx="5979">
                  <c:v>5979</c:v>
                </c:pt>
                <c:pt idx="5980">
                  <c:v>5980</c:v>
                </c:pt>
                <c:pt idx="5981">
                  <c:v>5981</c:v>
                </c:pt>
                <c:pt idx="5982">
                  <c:v>5982</c:v>
                </c:pt>
                <c:pt idx="5983">
                  <c:v>5983</c:v>
                </c:pt>
                <c:pt idx="5984">
                  <c:v>5984</c:v>
                </c:pt>
                <c:pt idx="5985">
                  <c:v>5985</c:v>
                </c:pt>
                <c:pt idx="5986">
                  <c:v>5986</c:v>
                </c:pt>
                <c:pt idx="5987">
                  <c:v>5987</c:v>
                </c:pt>
                <c:pt idx="5988">
                  <c:v>5988</c:v>
                </c:pt>
                <c:pt idx="5989">
                  <c:v>5989</c:v>
                </c:pt>
                <c:pt idx="5990">
                  <c:v>5990</c:v>
                </c:pt>
                <c:pt idx="5991">
                  <c:v>5991</c:v>
                </c:pt>
                <c:pt idx="5992">
                  <c:v>5992</c:v>
                </c:pt>
                <c:pt idx="5993">
                  <c:v>5993</c:v>
                </c:pt>
                <c:pt idx="5994">
                  <c:v>5994</c:v>
                </c:pt>
                <c:pt idx="5995">
                  <c:v>5995</c:v>
                </c:pt>
                <c:pt idx="5996">
                  <c:v>5996</c:v>
                </c:pt>
                <c:pt idx="5997">
                  <c:v>5997</c:v>
                </c:pt>
                <c:pt idx="5998">
                  <c:v>5998</c:v>
                </c:pt>
                <c:pt idx="5999">
                  <c:v>5999</c:v>
                </c:pt>
                <c:pt idx="6000">
                  <c:v>6000</c:v>
                </c:pt>
                <c:pt idx="6001">
                  <c:v>6001</c:v>
                </c:pt>
                <c:pt idx="6002">
                  <c:v>6002</c:v>
                </c:pt>
                <c:pt idx="6003">
                  <c:v>6003</c:v>
                </c:pt>
                <c:pt idx="6004">
                  <c:v>6004</c:v>
                </c:pt>
                <c:pt idx="6005">
                  <c:v>6005</c:v>
                </c:pt>
                <c:pt idx="6006">
                  <c:v>6006</c:v>
                </c:pt>
                <c:pt idx="6007">
                  <c:v>6007</c:v>
                </c:pt>
                <c:pt idx="6008">
                  <c:v>6008</c:v>
                </c:pt>
                <c:pt idx="6009">
                  <c:v>6009</c:v>
                </c:pt>
                <c:pt idx="6010">
                  <c:v>6010</c:v>
                </c:pt>
                <c:pt idx="6011">
                  <c:v>6011</c:v>
                </c:pt>
                <c:pt idx="6012">
                  <c:v>6012</c:v>
                </c:pt>
                <c:pt idx="6013">
                  <c:v>6013</c:v>
                </c:pt>
                <c:pt idx="6014">
                  <c:v>6014</c:v>
                </c:pt>
                <c:pt idx="6015">
                  <c:v>6015</c:v>
                </c:pt>
                <c:pt idx="6016">
                  <c:v>6016</c:v>
                </c:pt>
                <c:pt idx="6017">
                  <c:v>6017</c:v>
                </c:pt>
                <c:pt idx="6018">
                  <c:v>6018</c:v>
                </c:pt>
                <c:pt idx="6019">
                  <c:v>6019</c:v>
                </c:pt>
                <c:pt idx="6020">
                  <c:v>6020</c:v>
                </c:pt>
                <c:pt idx="6021">
                  <c:v>6021</c:v>
                </c:pt>
                <c:pt idx="6022">
                  <c:v>6022</c:v>
                </c:pt>
                <c:pt idx="6023">
                  <c:v>6023</c:v>
                </c:pt>
                <c:pt idx="6024">
                  <c:v>6024</c:v>
                </c:pt>
                <c:pt idx="6025">
                  <c:v>6025</c:v>
                </c:pt>
                <c:pt idx="6026">
                  <c:v>6026</c:v>
                </c:pt>
                <c:pt idx="6027">
                  <c:v>6027</c:v>
                </c:pt>
                <c:pt idx="6028">
                  <c:v>6028</c:v>
                </c:pt>
                <c:pt idx="6029">
                  <c:v>6029</c:v>
                </c:pt>
                <c:pt idx="6030">
                  <c:v>6030</c:v>
                </c:pt>
                <c:pt idx="6031">
                  <c:v>6031</c:v>
                </c:pt>
                <c:pt idx="6032">
                  <c:v>6032</c:v>
                </c:pt>
                <c:pt idx="6033">
                  <c:v>6033</c:v>
                </c:pt>
                <c:pt idx="6034">
                  <c:v>6034</c:v>
                </c:pt>
                <c:pt idx="6035">
                  <c:v>6035</c:v>
                </c:pt>
                <c:pt idx="6036">
                  <c:v>6036</c:v>
                </c:pt>
                <c:pt idx="6037">
                  <c:v>6037</c:v>
                </c:pt>
                <c:pt idx="6038">
                  <c:v>6038</c:v>
                </c:pt>
                <c:pt idx="6039">
                  <c:v>6039</c:v>
                </c:pt>
                <c:pt idx="6040">
                  <c:v>6040</c:v>
                </c:pt>
                <c:pt idx="6041">
                  <c:v>6041</c:v>
                </c:pt>
                <c:pt idx="6042">
                  <c:v>6042</c:v>
                </c:pt>
                <c:pt idx="6043">
                  <c:v>6043</c:v>
                </c:pt>
                <c:pt idx="6044">
                  <c:v>6044</c:v>
                </c:pt>
                <c:pt idx="6045">
                  <c:v>6045</c:v>
                </c:pt>
                <c:pt idx="6046">
                  <c:v>6046</c:v>
                </c:pt>
                <c:pt idx="6047">
                  <c:v>6047</c:v>
                </c:pt>
                <c:pt idx="6048">
                  <c:v>6048</c:v>
                </c:pt>
                <c:pt idx="6049">
                  <c:v>6049</c:v>
                </c:pt>
                <c:pt idx="6050">
                  <c:v>6050</c:v>
                </c:pt>
                <c:pt idx="6051">
                  <c:v>6051</c:v>
                </c:pt>
                <c:pt idx="6052">
                  <c:v>6052</c:v>
                </c:pt>
                <c:pt idx="6053">
                  <c:v>6053</c:v>
                </c:pt>
                <c:pt idx="6054">
                  <c:v>6054</c:v>
                </c:pt>
                <c:pt idx="6055">
                  <c:v>6055</c:v>
                </c:pt>
                <c:pt idx="6056">
                  <c:v>6056</c:v>
                </c:pt>
                <c:pt idx="6057">
                  <c:v>6057</c:v>
                </c:pt>
                <c:pt idx="6058">
                  <c:v>6058</c:v>
                </c:pt>
                <c:pt idx="6059">
                  <c:v>6059</c:v>
                </c:pt>
                <c:pt idx="6060">
                  <c:v>6060</c:v>
                </c:pt>
                <c:pt idx="6061">
                  <c:v>6061</c:v>
                </c:pt>
                <c:pt idx="6062">
                  <c:v>6062</c:v>
                </c:pt>
                <c:pt idx="6063">
                  <c:v>6063</c:v>
                </c:pt>
                <c:pt idx="6064">
                  <c:v>6064</c:v>
                </c:pt>
                <c:pt idx="6065">
                  <c:v>6065</c:v>
                </c:pt>
                <c:pt idx="6066">
                  <c:v>6066</c:v>
                </c:pt>
                <c:pt idx="6067">
                  <c:v>6067</c:v>
                </c:pt>
                <c:pt idx="6068">
                  <c:v>6068</c:v>
                </c:pt>
                <c:pt idx="6069">
                  <c:v>6069</c:v>
                </c:pt>
                <c:pt idx="6070">
                  <c:v>6070</c:v>
                </c:pt>
                <c:pt idx="6071">
                  <c:v>6071</c:v>
                </c:pt>
                <c:pt idx="6072">
                  <c:v>6072</c:v>
                </c:pt>
                <c:pt idx="6073">
                  <c:v>6073</c:v>
                </c:pt>
                <c:pt idx="6074">
                  <c:v>6074</c:v>
                </c:pt>
                <c:pt idx="6075">
                  <c:v>6075</c:v>
                </c:pt>
                <c:pt idx="6076">
                  <c:v>6076</c:v>
                </c:pt>
                <c:pt idx="6077">
                  <c:v>6077</c:v>
                </c:pt>
                <c:pt idx="6078">
                  <c:v>6078</c:v>
                </c:pt>
                <c:pt idx="6079">
                  <c:v>6079</c:v>
                </c:pt>
                <c:pt idx="6080">
                  <c:v>6080</c:v>
                </c:pt>
                <c:pt idx="6081">
                  <c:v>6081</c:v>
                </c:pt>
                <c:pt idx="6082">
                  <c:v>6082</c:v>
                </c:pt>
                <c:pt idx="6083">
                  <c:v>6083</c:v>
                </c:pt>
                <c:pt idx="6084">
                  <c:v>6084</c:v>
                </c:pt>
                <c:pt idx="6085">
                  <c:v>6085</c:v>
                </c:pt>
                <c:pt idx="6086">
                  <c:v>6086</c:v>
                </c:pt>
                <c:pt idx="6087">
                  <c:v>6087</c:v>
                </c:pt>
                <c:pt idx="6088">
                  <c:v>6088</c:v>
                </c:pt>
                <c:pt idx="6089">
                  <c:v>6089</c:v>
                </c:pt>
                <c:pt idx="6090">
                  <c:v>6090</c:v>
                </c:pt>
                <c:pt idx="6091">
                  <c:v>6091</c:v>
                </c:pt>
                <c:pt idx="6092">
                  <c:v>6092</c:v>
                </c:pt>
                <c:pt idx="6093">
                  <c:v>6093</c:v>
                </c:pt>
                <c:pt idx="6094">
                  <c:v>6094</c:v>
                </c:pt>
                <c:pt idx="6095">
                  <c:v>6095</c:v>
                </c:pt>
                <c:pt idx="6096">
                  <c:v>6096</c:v>
                </c:pt>
                <c:pt idx="6097">
                  <c:v>6097</c:v>
                </c:pt>
                <c:pt idx="6098">
                  <c:v>6098</c:v>
                </c:pt>
                <c:pt idx="6099">
                  <c:v>6099</c:v>
                </c:pt>
                <c:pt idx="6100">
                  <c:v>6100</c:v>
                </c:pt>
                <c:pt idx="6101">
                  <c:v>6101</c:v>
                </c:pt>
                <c:pt idx="6102">
                  <c:v>6102</c:v>
                </c:pt>
                <c:pt idx="6103">
                  <c:v>6103</c:v>
                </c:pt>
                <c:pt idx="6104">
                  <c:v>6104</c:v>
                </c:pt>
                <c:pt idx="6105">
                  <c:v>6105</c:v>
                </c:pt>
                <c:pt idx="6106">
                  <c:v>6106</c:v>
                </c:pt>
                <c:pt idx="6107">
                  <c:v>6107</c:v>
                </c:pt>
                <c:pt idx="6108">
                  <c:v>6108</c:v>
                </c:pt>
                <c:pt idx="6109">
                  <c:v>6109</c:v>
                </c:pt>
                <c:pt idx="6110">
                  <c:v>6110</c:v>
                </c:pt>
                <c:pt idx="6111">
                  <c:v>6111</c:v>
                </c:pt>
                <c:pt idx="6112">
                  <c:v>6112</c:v>
                </c:pt>
                <c:pt idx="6113">
                  <c:v>6113</c:v>
                </c:pt>
                <c:pt idx="6114">
                  <c:v>6114</c:v>
                </c:pt>
                <c:pt idx="6115">
                  <c:v>6115</c:v>
                </c:pt>
                <c:pt idx="6116">
                  <c:v>6116</c:v>
                </c:pt>
                <c:pt idx="6117">
                  <c:v>6117</c:v>
                </c:pt>
                <c:pt idx="6118">
                  <c:v>6118</c:v>
                </c:pt>
                <c:pt idx="6119">
                  <c:v>6119</c:v>
                </c:pt>
                <c:pt idx="6120">
                  <c:v>6120</c:v>
                </c:pt>
                <c:pt idx="6121">
                  <c:v>6121</c:v>
                </c:pt>
                <c:pt idx="6122">
                  <c:v>6122</c:v>
                </c:pt>
                <c:pt idx="6123">
                  <c:v>6123</c:v>
                </c:pt>
                <c:pt idx="6124">
                  <c:v>6124</c:v>
                </c:pt>
                <c:pt idx="6125">
                  <c:v>6125</c:v>
                </c:pt>
                <c:pt idx="6126">
                  <c:v>6126</c:v>
                </c:pt>
                <c:pt idx="6127">
                  <c:v>6127</c:v>
                </c:pt>
                <c:pt idx="6128">
                  <c:v>6128</c:v>
                </c:pt>
                <c:pt idx="6129">
                  <c:v>6129</c:v>
                </c:pt>
                <c:pt idx="6130">
                  <c:v>6130</c:v>
                </c:pt>
                <c:pt idx="6131">
                  <c:v>6131</c:v>
                </c:pt>
                <c:pt idx="6132">
                  <c:v>6132</c:v>
                </c:pt>
                <c:pt idx="6133">
                  <c:v>6133</c:v>
                </c:pt>
                <c:pt idx="6134">
                  <c:v>6134</c:v>
                </c:pt>
                <c:pt idx="6135">
                  <c:v>6135</c:v>
                </c:pt>
                <c:pt idx="6136">
                  <c:v>6136</c:v>
                </c:pt>
                <c:pt idx="6137">
                  <c:v>6137</c:v>
                </c:pt>
                <c:pt idx="6138">
                  <c:v>6138</c:v>
                </c:pt>
                <c:pt idx="6139">
                  <c:v>6139</c:v>
                </c:pt>
                <c:pt idx="6140">
                  <c:v>6140</c:v>
                </c:pt>
                <c:pt idx="6141">
                  <c:v>6141</c:v>
                </c:pt>
                <c:pt idx="6142">
                  <c:v>6142</c:v>
                </c:pt>
                <c:pt idx="6143">
                  <c:v>6143</c:v>
                </c:pt>
                <c:pt idx="6144">
                  <c:v>6144</c:v>
                </c:pt>
                <c:pt idx="6145">
                  <c:v>6145</c:v>
                </c:pt>
                <c:pt idx="6146">
                  <c:v>6146</c:v>
                </c:pt>
                <c:pt idx="6147">
                  <c:v>6147</c:v>
                </c:pt>
                <c:pt idx="6148">
                  <c:v>6148</c:v>
                </c:pt>
                <c:pt idx="6149">
                  <c:v>6149</c:v>
                </c:pt>
                <c:pt idx="6150">
                  <c:v>6150</c:v>
                </c:pt>
                <c:pt idx="6151">
                  <c:v>6151</c:v>
                </c:pt>
                <c:pt idx="6152">
                  <c:v>6152</c:v>
                </c:pt>
                <c:pt idx="6153">
                  <c:v>6153</c:v>
                </c:pt>
                <c:pt idx="6154">
                  <c:v>6154</c:v>
                </c:pt>
                <c:pt idx="6155">
                  <c:v>6155</c:v>
                </c:pt>
                <c:pt idx="6156">
                  <c:v>6156</c:v>
                </c:pt>
                <c:pt idx="6157">
                  <c:v>6157</c:v>
                </c:pt>
                <c:pt idx="6158">
                  <c:v>6158</c:v>
                </c:pt>
                <c:pt idx="6159">
                  <c:v>6159</c:v>
                </c:pt>
                <c:pt idx="6160">
                  <c:v>6160</c:v>
                </c:pt>
                <c:pt idx="6161">
                  <c:v>6161</c:v>
                </c:pt>
                <c:pt idx="6162">
                  <c:v>6162</c:v>
                </c:pt>
                <c:pt idx="6163">
                  <c:v>6163</c:v>
                </c:pt>
                <c:pt idx="6164">
                  <c:v>6164</c:v>
                </c:pt>
                <c:pt idx="6165">
                  <c:v>6165</c:v>
                </c:pt>
                <c:pt idx="6166">
                  <c:v>6166</c:v>
                </c:pt>
                <c:pt idx="6167">
                  <c:v>6167</c:v>
                </c:pt>
                <c:pt idx="6168">
                  <c:v>6168</c:v>
                </c:pt>
                <c:pt idx="6169">
                  <c:v>6169</c:v>
                </c:pt>
                <c:pt idx="6170">
                  <c:v>6170</c:v>
                </c:pt>
                <c:pt idx="6171">
                  <c:v>6171</c:v>
                </c:pt>
                <c:pt idx="6172">
                  <c:v>6172</c:v>
                </c:pt>
                <c:pt idx="6173">
                  <c:v>6173</c:v>
                </c:pt>
                <c:pt idx="6174">
                  <c:v>6174</c:v>
                </c:pt>
                <c:pt idx="6175">
                  <c:v>6175</c:v>
                </c:pt>
                <c:pt idx="6176">
                  <c:v>6176</c:v>
                </c:pt>
                <c:pt idx="6177">
                  <c:v>6177</c:v>
                </c:pt>
                <c:pt idx="6178">
                  <c:v>6178</c:v>
                </c:pt>
                <c:pt idx="6179">
                  <c:v>6179</c:v>
                </c:pt>
                <c:pt idx="6180">
                  <c:v>6180</c:v>
                </c:pt>
                <c:pt idx="6181">
                  <c:v>6181</c:v>
                </c:pt>
                <c:pt idx="6182">
                  <c:v>6182</c:v>
                </c:pt>
                <c:pt idx="6183">
                  <c:v>6183</c:v>
                </c:pt>
                <c:pt idx="6184">
                  <c:v>6184</c:v>
                </c:pt>
                <c:pt idx="6185">
                  <c:v>6185</c:v>
                </c:pt>
                <c:pt idx="6186">
                  <c:v>6186</c:v>
                </c:pt>
                <c:pt idx="6187">
                  <c:v>6187</c:v>
                </c:pt>
                <c:pt idx="6188">
                  <c:v>6188</c:v>
                </c:pt>
                <c:pt idx="6189">
                  <c:v>6189</c:v>
                </c:pt>
                <c:pt idx="6190">
                  <c:v>6190</c:v>
                </c:pt>
                <c:pt idx="6191">
                  <c:v>6191</c:v>
                </c:pt>
                <c:pt idx="6192">
                  <c:v>6192</c:v>
                </c:pt>
                <c:pt idx="6193">
                  <c:v>6193</c:v>
                </c:pt>
                <c:pt idx="6194">
                  <c:v>6194</c:v>
                </c:pt>
                <c:pt idx="6195">
                  <c:v>6195</c:v>
                </c:pt>
                <c:pt idx="6196">
                  <c:v>6196</c:v>
                </c:pt>
                <c:pt idx="6197">
                  <c:v>6197</c:v>
                </c:pt>
                <c:pt idx="6198">
                  <c:v>6198</c:v>
                </c:pt>
                <c:pt idx="6199">
                  <c:v>6199</c:v>
                </c:pt>
                <c:pt idx="6200">
                  <c:v>6200</c:v>
                </c:pt>
                <c:pt idx="6201">
                  <c:v>6201</c:v>
                </c:pt>
                <c:pt idx="6202">
                  <c:v>6202</c:v>
                </c:pt>
                <c:pt idx="6203">
                  <c:v>6203</c:v>
                </c:pt>
                <c:pt idx="6204">
                  <c:v>6204</c:v>
                </c:pt>
                <c:pt idx="6205">
                  <c:v>6205</c:v>
                </c:pt>
                <c:pt idx="6206">
                  <c:v>6206</c:v>
                </c:pt>
                <c:pt idx="6207">
                  <c:v>6207</c:v>
                </c:pt>
                <c:pt idx="6208">
                  <c:v>6208</c:v>
                </c:pt>
                <c:pt idx="6209">
                  <c:v>6209</c:v>
                </c:pt>
                <c:pt idx="6210">
                  <c:v>6210</c:v>
                </c:pt>
                <c:pt idx="6211">
                  <c:v>6211</c:v>
                </c:pt>
                <c:pt idx="6212">
                  <c:v>6212</c:v>
                </c:pt>
                <c:pt idx="6213">
                  <c:v>6213</c:v>
                </c:pt>
                <c:pt idx="6214">
                  <c:v>6214</c:v>
                </c:pt>
                <c:pt idx="6215">
                  <c:v>6215</c:v>
                </c:pt>
                <c:pt idx="6216">
                  <c:v>6216</c:v>
                </c:pt>
                <c:pt idx="6217">
                  <c:v>6217</c:v>
                </c:pt>
                <c:pt idx="6218">
                  <c:v>6218</c:v>
                </c:pt>
                <c:pt idx="6219">
                  <c:v>6219</c:v>
                </c:pt>
                <c:pt idx="6220">
                  <c:v>6220</c:v>
                </c:pt>
                <c:pt idx="6221">
                  <c:v>6221</c:v>
                </c:pt>
                <c:pt idx="6222">
                  <c:v>6222</c:v>
                </c:pt>
                <c:pt idx="6223">
                  <c:v>6223</c:v>
                </c:pt>
                <c:pt idx="6224">
                  <c:v>6224</c:v>
                </c:pt>
                <c:pt idx="6225">
                  <c:v>6225</c:v>
                </c:pt>
                <c:pt idx="6226">
                  <c:v>6226</c:v>
                </c:pt>
                <c:pt idx="6227">
                  <c:v>6227</c:v>
                </c:pt>
                <c:pt idx="6228">
                  <c:v>6228</c:v>
                </c:pt>
                <c:pt idx="6229">
                  <c:v>6229</c:v>
                </c:pt>
                <c:pt idx="6230">
                  <c:v>6230</c:v>
                </c:pt>
                <c:pt idx="6231">
                  <c:v>6231</c:v>
                </c:pt>
                <c:pt idx="6232">
                  <c:v>6232</c:v>
                </c:pt>
                <c:pt idx="6233">
                  <c:v>6233</c:v>
                </c:pt>
                <c:pt idx="6234">
                  <c:v>6234</c:v>
                </c:pt>
                <c:pt idx="6235">
                  <c:v>6235</c:v>
                </c:pt>
                <c:pt idx="6236">
                  <c:v>6236</c:v>
                </c:pt>
                <c:pt idx="6237">
                  <c:v>6237</c:v>
                </c:pt>
                <c:pt idx="6238">
                  <c:v>6238</c:v>
                </c:pt>
                <c:pt idx="6239">
                  <c:v>6239</c:v>
                </c:pt>
                <c:pt idx="6240">
                  <c:v>6240</c:v>
                </c:pt>
                <c:pt idx="6241">
                  <c:v>6241</c:v>
                </c:pt>
                <c:pt idx="6242">
                  <c:v>6242</c:v>
                </c:pt>
                <c:pt idx="6243">
                  <c:v>6243</c:v>
                </c:pt>
                <c:pt idx="6244">
                  <c:v>6244</c:v>
                </c:pt>
                <c:pt idx="6245">
                  <c:v>6245</c:v>
                </c:pt>
                <c:pt idx="6246">
                  <c:v>6246</c:v>
                </c:pt>
                <c:pt idx="6247">
                  <c:v>6247</c:v>
                </c:pt>
                <c:pt idx="6248">
                  <c:v>6248</c:v>
                </c:pt>
                <c:pt idx="6249">
                  <c:v>6249</c:v>
                </c:pt>
                <c:pt idx="6250">
                  <c:v>6250</c:v>
                </c:pt>
                <c:pt idx="6251">
                  <c:v>6251</c:v>
                </c:pt>
                <c:pt idx="6252">
                  <c:v>6252</c:v>
                </c:pt>
                <c:pt idx="6253">
                  <c:v>6253</c:v>
                </c:pt>
                <c:pt idx="6254">
                  <c:v>6254</c:v>
                </c:pt>
                <c:pt idx="6255">
                  <c:v>6255</c:v>
                </c:pt>
                <c:pt idx="6256">
                  <c:v>6256</c:v>
                </c:pt>
                <c:pt idx="6257">
                  <c:v>6257</c:v>
                </c:pt>
                <c:pt idx="6258">
                  <c:v>6258</c:v>
                </c:pt>
                <c:pt idx="6259">
                  <c:v>6259</c:v>
                </c:pt>
                <c:pt idx="6260">
                  <c:v>6260</c:v>
                </c:pt>
                <c:pt idx="6261">
                  <c:v>6261</c:v>
                </c:pt>
                <c:pt idx="6262">
                  <c:v>6262</c:v>
                </c:pt>
                <c:pt idx="6263">
                  <c:v>6263</c:v>
                </c:pt>
                <c:pt idx="6264">
                  <c:v>6264</c:v>
                </c:pt>
                <c:pt idx="6265">
                  <c:v>6265</c:v>
                </c:pt>
                <c:pt idx="6266">
                  <c:v>6266</c:v>
                </c:pt>
                <c:pt idx="6267">
                  <c:v>6267</c:v>
                </c:pt>
                <c:pt idx="6268">
                  <c:v>6268</c:v>
                </c:pt>
                <c:pt idx="6269">
                  <c:v>6269</c:v>
                </c:pt>
                <c:pt idx="6270">
                  <c:v>6270</c:v>
                </c:pt>
                <c:pt idx="6271">
                  <c:v>6271</c:v>
                </c:pt>
                <c:pt idx="6272">
                  <c:v>6272</c:v>
                </c:pt>
                <c:pt idx="6273">
                  <c:v>6273</c:v>
                </c:pt>
                <c:pt idx="6274">
                  <c:v>6274</c:v>
                </c:pt>
                <c:pt idx="6275">
                  <c:v>6275</c:v>
                </c:pt>
                <c:pt idx="6276">
                  <c:v>6276</c:v>
                </c:pt>
                <c:pt idx="6277">
                  <c:v>6277</c:v>
                </c:pt>
                <c:pt idx="6278">
                  <c:v>6278</c:v>
                </c:pt>
                <c:pt idx="6279">
                  <c:v>6279</c:v>
                </c:pt>
                <c:pt idx="6280">
                  <c:v>6280</c:v>
                </c:pt>
                <c:pt idx="6281">
                  <c:v>6281</c:v>
                </c:pt>
                <c:pt idx="6282">
                  <c:v>6282</c:v>
                </c:pt>
                <c:pt idx="6283">
                  <c:v>6283</c:v>
                </c:pt>
                <c:pt idx="6284">
                  <c:v>6284</c:v>
                </c:pt>
                <c:pt idx="6285">
                  <c:v>6285</c:v>
                </c:pt>
                <c:pt idx="6286">
                  <c:v>6286</c:v>
                </c:pt>
                <c:pt idx="6287">
                  <c:v>6287</c:v>
                </c:pt>
                <c:pt idx="6288">
                  <c:v>6288</c:v>
                </c:pt>
                <c:pt idx="6289">
                  <c:v>6289</c:v>
                </c:pt>
                <c:pt idx="6290">
                  <c:v>6290</c:v>
                </c:pt>
                <c:pt idx="6291">
                  <c:v>6291</c:v>
                </c:pt>
                <c:pt idx="6292">
                  <c:v>6292</c:v>
                </c:pt>
                <c:pt idx="6293">
                  <c:v>6293</c:v>
                </c:pt>
                <c:pt idx="6294">
                  <c:v>6294</c:v>
                </c:pt>
                <c:pt idx="6295">
                  <c:v>6295</c:v>
                </c:pt>
                <c:pt idx="6296">
                  <c:v>6296</c:v>
                </c:pt>
                <c:pt idx="6297">
                  <c:v>6297</c:v>
                </c:pt>
                <c:pt idx="6298">
                  <c:v>6298</c:v>
                </c:pt>
                <c:pt idx="6299">
                  <c:v>6299</c:v>
                </c:pt>
                <c:pt idx="6300">
                  <c:v>6300</c:v>
                </c:pt>
                <c:pt idx="6301">
                  <c:v>6301</c:v>
                </c:pt>
                <c:pt idx="6302">
                  <c:v>6302</c:v>
                </c:pt>
                <c:pt idx="6303">
                  <c:v>6303</c:v>
                </c:pt>
                <c:pt idx="6304">
                  <c:v>6304</c:v>
                </c:pt>
                <c:pt idx="6305">
                  <c:v>6305</c:v>
                </c:pt>
                <c:pt idx="6306">
                  <c:v>6306</c:v>
                </c:pt>
                <c:pt idx="6307">
                  <c:v>6307</c:v>
                </c:pt>
                <c:pt idx="6308">
                  <c:v>6308</c:v>
                </c:pt>
                <c:pt idx="6309">
                  <c:v>6309</c:v>
                </c:pt>
                <c:pt idx="6310">
                  <c:v>6310</c:v>
                </c:pt>
                <c:pt idx="6311">
                  <c:v>6311</c:v>
                </c:pt>
                <c:pt idx="6312">
                  <c:v>6312</c:v>
                </c:pt>
                <c:pt idx="6313">
                  <c:v>6313</c:v>
                </c:pt>
                <c:pt idx="6314">
                  <c:v>6314</c:v>
                </c:pt>
                <c:pt idx="6315">
                  <c:v>6315</c:v>
                </c:pt>
                <c:pt idx="6316">
                  <c:v>6316</c:v>
                </c:pt>
                <c:pt idx="6317">
                  <c:v>6317</c:v>
                </c:pt>
                <c:pt idx="6318">
                  <c:v>6318</c:v>
                </c:pt>
                <c:pt idx="6319">
                  <c:v>6319</c:v>
                </c:pt>
                <c:pt idx="6320">
                  <c:v>6320</c:v>
                </c:pt>
                <c:pt idx="6321">
                  <c:v>6321</c:v>
                </c:pt>
                <c:pt idx="6322">
                  <c:v>6322</c:v>
                </c:pt>
                <c:pt idx="6323">
                  <c:v>6323</c:v>
                </c:pt>
                <c:pt idx="6324">
                  <c:v>6324</c:v>
                </c:pt>
                <c:pt idx="6325">
                  <c:v>6325</c:v>
                </c:pt>
                <c:pt idx="6326">
                  <c:v>6326</c:v>
                </c:pt>
                <c:pt idx="6327">
                  <c:v>6327</c:v>
                </c:pt>
                <c:pt idx="6328">
                  <c:v>6328</c:v>
                </c:pt>
                <c:pt idx="6329">
                  <c:v>6329</c:v>
                </c:pt>
                <c:pt idx="6330">
                  <c:v>6330</c:v>
                </c:pt>
                <c:pt idx="6331">
                  <c:v>6331</c:v>
                </c:pt>
                <c:pt idx="6332">
                  <c:v>6332</c:v>
                </c:pt>
                <c:pt idx="6333">
                  <c:v>6333</c:v>
                </c:pt>
                <c:pt idx="6334">
                  <c:v>6334</c:v>
                </c:pt>
                <c:pt idx="6335">
                  <c:v>6335</c:v>
                </c:pt>
                <c:pt idx="6336">
                  <c:v>6336</c:v>
                </c:pt>
                <c:pt idx="6337">
                  <c:v>6337</c:v>
                </c:pt>
                <c:pt idx="6338">
                  <c:v>6338</c:v>
                </c:pt>
                <c:pt idx="6339">
                  <c:v>6339</c:v>
                </c:pt>
                <c:pt idx="6340">
                  <c:v>6340</c:v>
                </c:pt>
                <c:pt idx="6341">
                  <c:v>6341</c:v>
                </c:pt>
                <c:pt idx="6342">
                  <c:v>6342</c:v>
                </c:pt>
                <c:pt idx="6343">
                  <c:v>6343</c:v>
                </c:pt>
                <c:pt idx="6344">
                  <c:v>6344</c:v>
                </c:pt>
                <c:pt idx="6345">
                  <c:v>6345</c:v>
                </c:pt>
                <c:pt idx="6346">
                  <c:v>6346</c:v>
                </c:pt>
                <c:pt idx="6347">
                  <c:v>6347</c:v>
                </c:pt>
                <c:pt idx="6348">
                  <c:v>6348</c:v>
                </c:pt>
                <c:pt idx="6349">
                  <c:v>6349</c:v>
                </c:pt>
                <c:pt idx="6350">
                  <c:v>6350</c:v>
                </c:pt>
                <c:pt idx="6351">
                  <c:v>6351</c:v>
                </c:pt>
                <c:pt idx="6352">
                  <c:v>6352</c:v>
                </c:pt>
                <c:pt idx="6353">
                  <c:v>6353</c:v>
                </c:pt>
                <c:pt idx="6354">
                  <c:v>6354</c:v>
                </c:pt>
                <c:pt idx="6355">
                  <c:v>6355</c:v>
                </c:pt>
                <c:pt idx="6356">
                  <c:v>6356</c:v>
                </c:pt>
                <c:pt idx="6357">
                  <c:v>6357</c:v>
                </c:pt>
                <c:pt idx="6358">
                  <c:v>6358</c:v>
                </c:pt>
                <c:pt idx="6359">
                  <c:v>6359</c:v>
                </c:pt>
                <c:pt idx="6360">
                  <c:v>6360</c:v>
                </c:pt>
                <c:pt idx="6361">
                  <c:v>6361</c:v>
                </c:pt>
                <c:pt idx="6362">
                  <c:v>6362</c:v>
                </c:pt>
                <c:pt idx="6363">
                  <c:v>6363</c:v>
                </c:pt>
                <c:pt idx="6364">
                  <c:v>6364</c:v>
                </c:pt>
                <c:pt idx="6365">
                  <c:v>6365</c:v>
                </c:pt>
                <c:pt idx="6366">
                  <c:v>6366</c:v>
                </c:pt>
                <c:pt idx="6367">
                  <c:v>6367</c:v>
                </c:pt>
                <c:pt idx="6368">
                  <c:v>6368</c:v>
                </c:pt>
                <c:pt idx="6369">
                  <c:v>6369</c:v>
                </c:pt>
                <c:pt idx="6370">
                  <c:v>6370</c:v>
                </c:pt>
                <c:pt idx="6371">
                  <c:v>6371</c:v>
                </c:pt>
                <c:pt idx="6372">
                  <c:v>6372</c:v>
                </c:pt>
                <c:pt idx="6373">
                  <c:v>6373</c:v>
                </c:pt>
                <c:pt idx="6374">
                  <c:v>6374</c:v>
                </c:pt>
                <c:pt idx="6375">
                  <c:v>6375</c:v>
                </c:pt>
                <c:pt idx="6376">
                  <c:v>6376</c:v>
                </c:pt>
                <c:pt idx="6377">
                  <c:v>6377</c:v>
                </c:pt>
                <c:pt idx="6378">
                  <c:v>6378</c:v>
                </c:pt>
                <c:pt idx="6379">
                  <c:v>6379</c:v>
                </c:pt>
                <c:pt idx="6380">
                  <c:v>6380</c:v>
                </c:pt>
                <c:pt idx="6381">
                  <c:v>6381</c:v>
                </c:pt>
                <c:pt idx="6382">
                  <c:v>6382</c:v>
                </c:pt>
                <c:pt idx="6383">
                  <c:v>6383</c:v>
                </c:pt>
                <c:pt idx="6384">
                  <c:v>6384</c:v>
                </c:pt>
                <c:pt idx="6385">
                  <c:v>6385</c:v>
                </c:pt>
                <c:pt idx="6386">
                  <c:v>6386</c:v>
                </c:pt>
                <c:pt idx="6387">
                  <c:v>6387</c:v>
                </c:pt>
                <c:pt idx="6388">
                  <c:v>6388</c:v>
                </c:pt>
                <c:pt idx="6389">
                  <c:v>6389</c:v>
                </c:pt>
                <c:pt idx="6390">
                  <c:v>6390</c:v>
                </c:pt>
                <c:pt idx="6391">
                  <c:v>6391</c:v>
                </c:pt>
                <c:pt idx="6392">
                  <c:v>6392</c:v>
                </c:pt>
                <c:pt idx="6393">
                  <c:v>6393</c:v>
                </c:pt>
                <c:pt idx="6394">
                  <c:v>6394</c:v>
                </c:pt>
                <c:pt idx="6395">
                  <c:v>6395</c:v>
                </c:pt>
                <c:pt idx="6396">
                  <c:v>6396</c:v>
                </c:pt>
                <c:pt idx="6397">
                  <c:v>6397</c:v>
                </c:pt>
                <c:pt idx="6398">
                  <c:v>6398</c:v>
                </c:pt>
                <c:pt idx="6399">
                  <c:v>6399</c:v>
                </c:pt>
                <c:pt idx="6400">
                  <c:v>6400</c:v>
                </c:pt>
                <c:pt idx="6401">
                  <c:v>6401</c:v>
                </c:pt>
                <c:pt idx="6402">
                  <c:v>6402</c:v>
                </c:pt>
                <c:pt idx="6403">
                  <c:v>6403</c:v>
                </c:pt>
                <c:pt idx="6404">
                  <c:v>6404</c:v>
                </c:pt>
                <c:pt idx="6405">
                  <c:v>6405</c:v>
                </c:pt>
                <c:pt idx="6406">
                  <c:v>6406</c:v>
                </c:pt>
                <c:pt idx="6407">
                  <c:v>6407</c:v>
                </c:pt>
                <c:pt idx="6408">
                  <c:v>6408</c:v>
                </c:pt>
                <c:pt idx="6409">
                  <c:v>6409</c:v>
                </c:pt>
                <c:pt idx="6410">
                  <c:v>6410</c:v>
                </c:pt>
                <c:pt idx="6411">
                  <c:v>6411</c:v>
                </c:pt>
                <c:pt idx="6412">
                  <c:v>6412</c:v>
                </c:pt>
                <c:pt idx="6413">
                  <c:v>6413</c:v>
                </c:pt>
                <c:pt idx="6414">
                  <c:v>6414</c:v>
                </c:pt>
                <c:pt idx="6415">
                  <c:v>6415</c:v>
                </c:pt>
                <c:pt idx="6416">
                  <c:v>6416</c:v>
                </c:pt>
                <c:pt idx="6417">
                  <c:v>6417</c:v>
                </c:pt>
                <c:pt idx="6418">
                  <c:v>6418</c:v>
                </c:pt>
                <c:pt idx="6419">
                  <c:v>6419</c:v>
                </c:pt>
                <c:pt idx="6420">
                  <c:v>6420</c:v>
                </c:pt>
                <c:pt idx="6421">
                  <c:v>6421</c:v>
                </c:pt>
                <c:pt idx="6422">
                  <c:v>6422</c:v>
                </c:pt>
                <c:pt idx="6423">
                  <c:v>6423</c:v>
                </c:pt>
                <c:pt idx="6424">
                  <c:v>6424</c:v>
                </c:pt>
                <c:pt idx="6425">
                  <c:v>6425</c:v>
                </c:pt>
                <c:pt idx="6426">
                  <c:v>6426</c:v>
                </c:pt>
                <c:pt idx="6427">
                  <c:v>6427</c:v>
                </c:pt>
                <c:pt idx="6428">
                  <c:v>6428</c:v>
                </c:pt>
                <c:pt idx="6429">
                  <c:v>6429</c:v>
                </c:pt>
                <c:pt idx="6430">
                  <c:v>6430</c:v>
                </c:pt>
                <c:pt idx="6431">
                  <c:v>6431</c:v>
                </c:pt>
                <c:pt idx="6432">
                  <c:v>6432</c:v>
                </c:pt>
                <c:pt idx="6433">
                  <c:v>6433</c:v>
                </c:pt>
                <c:pt idx="6434">
                  <c:v>6434</c:v>
                </c:pt>
                <c:pt idx="6435">
                  <c:v>6435</c:v>
                </c:pt>
                <c:pt idx="6436">
                  <c:v>6436</c:v>
                </c:pt>
                <c:pt idx="6437">
                  <c:v>6437</c:v>
                </c:pt>
                <c:pt idx="6438">
                  <c:v>6438</c:v>
                </c:pt>
                <c:pt idx="6439">
                  <c:v>6439</c:v>
                </c:pt>
                <c:pt idx="6440">
                  <c:v>6440</c:v>
                </c:pt>
                <c:pt idx="6441">
                  <c:v>6441</c:v>
                </c:pt>
                <c:pt idx="6442">
                  <c:v>6442</c:v>
                </c:pt>
                <c:pt idx="6443">
                  <c:v>6443</c:v>
                </c:pt>
                <c:pt idx="6444">
                  <c:v>6444</c:v>
                </c:pt>
                <c:pt idx="6445">
                  <c:v>6445</c:v>
                </c:pt>
                <c:pt idx="6446">
                  <c:v>6446</c:v>
                </c:pt>
                <c:pt idx="6447">
                  <c:v>6447</c:v>
                </c:pt>
                <c:pt idx="6448">
                  <c:v>6448</c:v>
                </c:pt>
                <c:pt idx="6449">
                  <c:v>6449</c:v>
                </c:pt>
                <c:pt idx="6450">
                  <c:v>6450</c:v>
                </c:pt>
                <c:pt idx="6451">
                  <c:v>6451</c:v>
                </c:pt>
                <c:pt idx="6452">
                  <c:v>6452</c:v>
                </c:pt>
                <c:pt idx="6453">
                  <c:v>6453</c:v>
                </c:pt>
                <c:pt idx="6454">
                  <c:v>6454</c:v>
                </c:pt>
                <c:pt idx="6455">
                  <c:v>6455</c:v>
                </c:pt>
                <c:pt idx="6456">
                  <c:v>6456</c:v>
                </c:pt>
                <c:pt idx="6457">
                  <c:v>6457</c:v>
                </c:pt>
                <c:pt idx="6458">
                  <c:v>6458</c:v>
                </c:pt>
                <c:pt idx="6459">
                  <c:v>6459</c:v>
                </c:pt>
                <c:pt idx="6460">
                  <c:v>6460</c:v>
                </c:pt>
                <c:pt idx="6461">
                  <c:v>6461</c:v>
                </c:pt>
                <c:pt idx="6462">
                  <c:v>6462</c:v>
                </c:pt>
                <c:pt idx="6463">
                  <c:v>6463</c:v>
                </c:pt>
                <c:pt idx="6464">
                  <c:v>6464</c:v>
                </c:pt>
                <c:pt idx="6465">
                  <c:v>6465</c:v>
                </c:pt>
                <c:pt idx="6466">
                  <c:v>6466</c:v>
                </c:pt>
                <c:pt idx="6467">
                  <c:v>6467</c:v>
                </c:pt>
                <c:pt idx="6468">
                  <c:v>6468</c:v>
                </c:pt>
                <c:pt idx="6469">
                  <c:v>6469</c:v>
                </c:pt>
                <c:pt idx="6470">
                  <c:v>6470</c:v>
                </c:pt>
                <c:pt idx="6471">
                  <c:v>6471</c:v>
                </c:pt>
                <c:pt idx="6472">
                  <c:v>6472</c:v>
                </c:pt>
                <c:pt idx="6473">
                  <c:v>6473</c:v>
                </c:pt>
                <c:pt idx="6474">
                  <c:v>6474</c:v>
                </c:pt>
                <c:pt idx="6475">
                  <c:v>6475</c:v>
                </c:pt>
                <c:pt idx="6476">
                  <c:v>6476</c:v>
                </c:pt>
                <c:pt idx="6477">
                  <c:v>6477</c:v>
                </c:pt>
                <c:pt idx="6478">
                  <c:v>6478</c:v>
                </c:pt>
                <c:pt idx="6479">
                  <c:v>6479</c:v>
                </c:pt>
                <c:pt idx="6480">
                  <c:v>6480</c:v>
                </c:pt>
                <c:pt idx="6481">
                  <c:v>6481</c:v>
                </c:pt>
                <c:pt idx="6482">
                  <c:v>6482</c:v>
                </c:pt>
                <c:pt idx="6483">
                  <c:v>6483</c:v>
                </c:pt>
                <c:pt idx="6484">
                  <c:v>6484</c:v>
                </c:pt>
                <c:pt idx="6485">
                  <c:v>6485</c:v>
                </c:pt>
                <c:pt idx="6486">
                  <c:v>6486</c:v>
                </c:pt>
                <c:pt idx="6487">
                  <c:v>6487</c:v>
                </c:pt>
                <c:pt idx="6488">
                  <c:v>6488</c:v>
                </c:pt>
                <c:pt idx="6489">
                  <c:v>6489</c:v>
                </c:pt>
                <c:pt idx="6490">
                  <c:v>6490</c:v>
                </c:pt>
                <c:pt idx="6491">
                  <c:v>6491</c:v>
                </c:pt>
                <c:pt idx="6492">
                  <c:v>6492</c:v>
                </c:pt>
                <c:pt idx="6493">
                  <c:v>6493</c:v>
                </c:pt>
                <c:pt idx="6494">
                  <c:v>6494</c:v>
                </c:pt>
                <c:pt idx="6495">
                  <c:v>6495</c:v>
                </c:pt>
                <c:pt idx="6496">
                  <c:v>6496</c:v>
                </c:pt>
                <c:pt idx="6497">
                  <c:v>6497</c:v>
                </c:pt>
                <c:pt idx="6498">
                  <c:v>6498</c:v>
                </c:pt>
                <c:pt idx="6499">
                  <c:v>6499</c:v>
                </c:pt>
                <c:pt idx="6500">
                  <c:v>6500</c:v>
                </c:pt>
                <c:pt idx="6501">
                  <c:v>6501</c:v>
                </c:pt>
                <c:pt idx="6502">
                  <c:v>6502</c:v>
                </c:pt>
                <c:pt idx="6503">
                  <c:v>6503</c:v>
                </c:pt>
                <c:pt idx="6504">
                  <c:v>6504</c:v>
                </c:pt>
                <c:pt idx="6505">
                  <c:v>6505</c:v>
                </c:pt>
                <c:pt idx="6506">
                  <c:v>6506</c:v>
                </c:pt>
                <c:pt idx="6507">
                  <c:v>6507</c:v>
                </c:pt>
                <c:pt idx="6508">
                  <c:v>6508</c:v>
                </c:pt>
                <c:pt idx="6509">
                  <c:v>6509</c:v>
                </c:pt>
                <c:pt idx="6510">
                  <c:v>6510</c:v>
                </c:pt>
                <c:pt idx="6511">
                  <c:v>6511</c:v>
                </c:pt>
                <c:pt idx="6512">
                  <c:v>6512</c:v>
                </c:pt>
                <c:pt idx="6513">
                  <c:v>6513</c:v>
                </c:pt>
                <c:pt idx="6514">
                  <c:v>6514</c:v>
                </c:pt>
                <c:pt idx="6515">
                  <c:v>6515</c:v>
                </c:pt>
                <c:pt idx="6516">
                  <c:v>6516</c:v>
                </c:pt>
                <c:pt idx="6517">
                  <c:v>6517</c:v>
                </c:pt>
                <c:pt idx="6518">
                  <c:v>6518</c:v>
                </c:pt>
                <c:pt idx="6519">
                  <c:v>6519</c:v>
                </c:pt>
                <c:pt idx="6520">
                  <c:v>6520</c:v>
                </c:pt>
                <c:pt idx="6521">
                  <c:v>6521</c:v>
                </c:pt>
                <c:pt idx="6522">
                  <c:v>6522</c:v>
                </c:pt>
                <c:pt idx="6523">
                  <c:v>6523</c:v>
                </c:pt>
                <c:pt idx="6524">
                  <c:v>6524</c:v>
                </c:pt>
                <c:pt idx="6525">
                  <c:v>6525</c:v>
                </c:pt>
                <c:pt idx="6526">
                  <c:v>6526</c:v>
                </c:pt>
                <c:pt idx="6527">
                  <c:v>6527</c:v>
                </c:pt>
                <c:pt idx="6528">
                  <c:v>6528</c:v>
                </c:pt>
                <c:pt idx="6529">
                  <c:v>6529</c:v>
                </c:pt>
                <c:pt idx="6530">
                  <c:v>6530</c:v>
                </c:pt>
                <c:pt idx="6531">
                  <c:v>6531</c:v>
                </c:pt>
                <c:pt idx="6532">
                  <c:v>6532</c:v>
                </c:pt>
                <c:pt idx="6533">
                  <c:v>6533</c:v>
                </c:pt>
                <c:pt idx="6534">
                  <c:v>6534</c:v>
                </c:pt>
                <c:pt idx="6535">
                  <c:v>6535</c:v>
                </c:pt>
                <c:pt idx="6536">
                  <c:v>6536</c:v>
                </c:pt>
                <c:pt idx="6537">
                  <c:v>6537</c:v>
                </c:pt>
                <c:pt idx="6538">
                  <c:v>6538</c:v>
                </c:pt>
                <c:pt idx="6539">
                  <c:v>6539</c:v>
                </c:pt>
                <c:pt idx="6540">
                  <c:v>6540</c:v>
                </c:pt>
                <c:pt idx="6541">
                  <c:v>6541</c:v>
                </c:pt>
                <c:pt idx="6542">
                  <c:v>6542</c:v>
                </c:pt>
                <c:pt idx="6543">
                  <c:v>6543</c:v>
                </c:pt>
                <c:pt idx="6544">
                  <c:v>6544</c:v>
                </c:pt>
                <c:pt idx="6545">
                  <c:v>6545</c:v>
                </c:pt>
                <c:pt idx="6546">
                  <c:v>6546</c:v>
                </c:pt>
                <c:pt idx="6547">
                  <c:v>6547</c:v>
                </c:pt>
                <c:pt idx="6548">
                  <c:v>6548</c:v>
                </c:pt>
                <c:pt idx="6549">
                  <c:v>6549</c:v>
                </c:pt>
                <c:pt idx="6550">
                  <c:v>6550</c:v>
                </c:pt>
                <c:pt idx="6551">
                  <c:v>6551</c:v>
                </c:pt>
                <c:pt idx="6552">
                  <c:v>6552</c:v>
                </c:pt>
                <c:pt idx="6553">
                  <c:v>6553</c:v>
                </c:pt>
                <c:pt idx="6554">
                  <c:v>6554</c:v>
                </c:pt>
                <c:pt idx="6555">
                  <c:v>6555</c:v>
                </c:pt>
                <c:pt idx="6556">
                  <c:v>6556</c:v>
                </c:pt>
                <c:pt idx="6557">
                  <c:v>6557</c:v>
                </c:pt>
                <c:pt idx="6558">
                  <c:v>6558</c:v>
                </c:pt>
                <c:pt idx="6559">
                  <c:v>6559</c:v>
                </c:pt>
                <c:pt idx="6560">
                  <c:v>6560</c:v>
                </c:pt>
                <c:pt idx="6561">
                  <c:v>6561</c:v>
                </c:pt>
                <c:pt idx="6562">
                  <c:v>6562</c:v>
                </c:pt>
                <c:pt idx="6563">
                  <c:v>6563</c:v>
                </c:pt>
                <c:pt idx="6564">
                  <c:v>6564</c:v>
                </c:pt>
                <c:pt idx="6565">
                  <c:v>6565</c:v>
                </c:pt>
                <c:pt idx="6566">
                  <c:v>6566</c:v>
                </c:pt>
                <c:pt idx="6567">
                  <c:v>6567</c:v>
                </c:pt>
                <c:pt idx="6568">
                  <c:v>6568</c:v>
                </c:pt>
                <c:pt idx="6569">
                  <c:v>6569</c:v>
                </c:pt>
                <c:pt idx="6570">
                  <c:v>6570</c:v>
                </c:pt>
                <c:pt idx="6571">
                  <c:v>6571</c:v>
                </c:pt>
                <c:pt idx="6572">
                  <c:v>6572</c:v>
                </c:pt>
                <c:pt idx="6573">
                  <c:v>6573</c:v>
                </c:pt>
                <c:pt idx="6574">
                  <c:v>6574</c:v>
                </c:pt>
                <c:pt idx="6575">
                  <c:v>6575</c:v>
                </c:pt>
                <c:pt idx="6576">
                  <c:v>6576</c:v>
                </c:pt>
                <c:pt idx="6577">
                  <c:v>6577</c:v>
                </c:pt>
                <c:pt idx="6578">
                  <c:v>6578</c:v>
                </c:pt>
                <c:pt idx="6579">
                  <c:v>6579</c:v>
                </c:pt>
                <c:pt idx="6580">
                  <c:v>6580</c:v>
                </c:pt>
                <c:pt idx="6581">
                  <c:v>6581</c:v>
                </c:pt>
                <c:pt idx="6582">
                  <c:v>6582</c:v>
                </c:pt>
                <c:pt idx="6583">
                  <c:v>6583</c:v>
                </c:pt>
                <c:pt idx="6584">
                  <c:v>6584</c:v>
                </c:pt>
                <c:pt idx="6585">
                  <c:v>6585</c:v>
                </c:pt>
                <c:pt idx="6586">
                  <c:v>6586</c:v>
                </c:pt>
                <c:pt idx="6587">
                  <c:v>6587</c:v>
                </c:pt>
                <c:pt idx="6588">
                  <c:v>6588</c:v>
                </c:pt>
                <c:pt idx="6589">
                  <c:v>6589</c:v>
                </c:pt>
                <c:pt idx="6590">
                  <c:v>6590</c:v>
                </c:pt>
                <c:pt idx="6591">
                  <c:v>6591</c:v>
                </c:pt>
                <c:pt idx="6592">
                  <c:v>6592</c:v>
                </c:pt>
                <c:pt idx="6593">
                  <c:v>6593</c:v>
                </c:pt>
                <c:pt idx="6594">
                  <c:v>6594</c:v>
                </c:pt>
                <c:pt idx="6595">
                  <c:v>6595</c:v>
                </c:pt>
                <c:pt idx="6596">
                  <c:v>6596</c:v>
                </c:pt>
                <c:pt idx="6597">
                  <c:v>6597</c:v>
                </c:pt>
                <c:pt idx="6598">
                  <c:v>6598</c:v>
                </c:pt>
                <c:pt idx="6599">
                  <c:v>6599</c:v>
                </c:pt>
                <c:pt idx="6600">
                  <c:v>6600</c:v>
                </c:pt>
                <c:pt idx="6601">
                  <c:v>6601</c:v>
                </c:pt>
                <c:pt idx="6602">
                  <c:v>6602</c:v>
                </c:pt>
                <c:pt idx="6603">
                  <c:v>6603</c:v>
                </c:pt>
                <c:pt idx="6604">
                  <c:v>6604</c:v>
                </c:pt>
                <c:pt idx="6605">
                  <c:v>6605</c:v>
                </c:pt>
                <c:pt idx="6606">
                  <c:v>6606</c:v>
                </c:pt>
                <c:pt idx="6607">
                  <c:v>6607</c:v>
                </c:pt>
                <c:pt idx="6608">
                  <c:v>6608</c:v>
                </c:pt>
                <c:pt idx="6609">
                  <c:v>6609</c:v>
                </c:pt>
                <c:pt idx="6610">
                  <c:v>6610</c:v>
                </c:pt>
                <c:pt idx="6611">
                  <c:v>6611</c:v>
                </c:pt>
                <c:pt idx="6612">
                  <c:v>6612</c:v>
                </c:pt>
                <c:pt idx="6613">
                  <c:v>6613</c:v>
                </c:pt>
                <c:pt idx="6614">
                  <c:v>6614</c:v>
                </c:pt>
                <c:pt idx="6615">
                  <c:v>6615</c:v>
                </c:pt>
                <c:pt idx="6616">
                  <c:v>6616</c:v>
                </c:pt>
                <c:pt idx="6617">
                  <c:v>6617</c:v>
                </c:pt>
                <c:pt idx="6618">
                  <c:v>6618</c:v>
                </c:pt>
                <c:pt idx="6619">
                  <c:v>6619</c:v>
                </c:pt>
                <c:pt idx="6620">
                  <c:v>6620</c:v>
                </c:pt>
                <c:pt idx="6621">
                  <c:v>6621</c:v>
                </c:pt>
                <c:pt idx="6622">
                  <c:v>6622</c:v>
                </c:pt>
                <c:pt idx="6623">
                  <c:v>6623</c:v>
                </c:pt>
                <c:pt idx="6624">
                  <c:v>6624</c:v>
                </c:pt>
                <c:pt idx="6625">
                  <c:v>6625</c:v>
                </c:pt>
                <c:pt idx="6626">
                  <c:v>6626</c:v>
                </c:pt>
                <c:pt idx="6627">
                  <c:v>6627</c:v>
                </c:pt>
                <c:pt idx="6628">
                  <c:v>6628</c:v>
                </c:pt>
                <c:pt idx="6629">
                  <c:v>6629</c:v>
                </c:pt>
                <c:pt idx="6630">
                  <c:v>6630</c:v>
                </c:pt>
                <c:pt idx="6631">
                  <c:v>6631</c:v>
                </c:pt>
                <c:pt idx="6632">
                  <c:v>6632</c:v>
                </c:pt>
                <c:pt idx="6633">
                  <c:v>6633</c:v>
                </c:pt>
                <c:pt idx="6634">
                  <c:v>6634</c:v>
                </c:pt>
                <c:pt idx="6635">
                  <c:v>6635</c:v>
                </c:pt>
                <c:pt idx="6636">
                  <c:v>6636</c:v>
                </c:pt>
                <c:pt idx="6637">
                  <c:v>6637</c:v>
                </c:pt>
                <c:pt idx="6638">
                  <c:v>6638</c:v>
                </c:pt>
                <c:pt idx="6639">
                  <c:v>6639</c:v>
                </c:pt>
                <c:pt idx="6640">
                  <c:v>6640</c:v>
                </c:pt>
                <c:pt idx="6641">
                  <c:v>6641</c:v>
                </c:pt>
                <c:pt idx="6642">
                  <c:v>6642</c:v>
                </c:pt>
                <c:pt idx="6643">
                  <c:v>6643</c:v>
                </c:pt>
                <c:pt idx="6644">
                  <c:v>6644</c:v>
                </c:pt>
                <c:pt idx="6645">
                  <c:v>6645</c:v>
                </c:pt>
                <c:pt idx="6646">
                  <c:v>6646</c:v>
                </c:pt>
                <c:pt idx="6647">
                  <c:v>6647</c:v>
                </c:pt>
                <c:pt idx="6648">
                  <c:v>6648</c:v>
                </c:pt>
                <c:pt idx="6649">
                  <c:v>6649</c:v>
                </c:pt>
                <c:pt idx="6650">
                  <c:v>6650</c:v>
                </c:pt>
                <c:pt idx="6651">
                  <c:v>6651</c:v>
                </c:pt>
                <c:pt idx="6652">
                  <c:v>6652</c:v>
                </c:pt>
                <c:pt idx="6653">
                  <c:v>6653</c:v>
                </c:pt>
                <c:pt idx="6654">
                  <c:v>6654</c:v>
                </c:pt>
                <c:pt idx="6655">
                  <c:v>6655</c:v>
                </c:pt>
                <c:pt idx="6656">
                  <c:v>6656</c:v>
                </c:pt>
                <c:pt idx="6657">
                  <c:v>6657</c:v>
                </c:pt>
                <c:pt idx="6658">
                  <c:v>6658</c:v>
                </c:pt>
                <c:pt idx="6659">
                  <c:v>6659</c:v>
                </c:pt>
                <c:pt idx="6660">
                  <c:v>6660</c:v>
                </c:pt>
                <c:pt idx="6661">
                  <c:v>6661</c:v>
                </c:pt>
                <c:pt idx="6662">
                  <c:v>6662</c:v>
                </c:pt>
                <c:pt idx="6663">
                  <c:v>6663</c:v>
                </c:pt>
                <c:pt idx="6664">
                  <c:v>6664</c:v>
                </c:pt>
                <c:pt idx="6665">
                  <c:v>6665</c:v>
                </c:pt>
                <c:pt idx="6666">
                  <c:v>6666</c:v>
                </c:pt>
                <c:pt idx="6667">
                  <c:v>6667</c:v>
                </c:pt>
                <c:pt idx="6668">
                  <c:v>6668</c:v>
                </c:pt>
                <c:pt idx="6669">
                  <c:v>6669</c:v>
                </c:pt>
                <c:pt idx="6670">
                  <c:v>6670</c:v>
                </c:pt>
                <c:pt idx="6671">
                  <c:v>6671</c:v>
                </c:pt>
                <c:pt idx="6672">
                  <c:v>6672</c:v>
                </c:pt>
                <c:pt idx="6673">
                  <c:v>6673</c:v>
                </c:pt>
                <c:pt idx="6674">
                  <c:v>6674</c:v>
                </c:pt>
                <c:pt idx="6675">
                  <c:v>6675</c:v>
                </c:pt>
                <c:pt idx="6676">
                  <c:v>6676</c:v>
                </c:pt>
                <c:pt idx="6677">
                  <c:v>6677</c:v>
                </c:pt>
                <c:pt idx="6678">
                  <c:v>6678</c:v>
                </c:pt>
                <c:pt idx="6679">
                  <c:v>6679</c:v>
                </c:pt>
                <c:pt idx="6680">
                  <c:v>6680</c:v>
                </c:pt>
                <c:pt idx="6681">
                  <c:v>6681</c:v>
                </c:pt>
                <c:pt idx="6682">
                  <c:v>6682</c:v>
                </c:pt>
                <c:pt idx="6683">
                  <c:v>6683</c:v>
                </c:pt>
                <c:pt idx="6684">
                  <c:v>6684</c:v>
                </c:pt>
                <c:pt idx="6685">
                  <c:v>6685</c:v>
                </c:pt>
                <c:pt idx="6686">
                  <c:v>6686</c:v>
                </c:pt>
                <c:pt idx="6687">
                  <c:v>6687</c:v>
                </c:pt>
                <c:pt idx="6688">
                  <c:v>6688</c:v>
                </c:pt>
                <c:pt idx="6689">
                  <c:v>6689</c:v>
                </c:pt>
                <c:pt idx="6690">
                  <c:v>6690</c:v>
                </c:pt>
                <c:pt idx="6691">
                  <c:v>6691</c:v>
                </c:pt>
                <c:pt idx="6692">
                  <c:v>6692</c:v>
                </c:pt>
                <c:pt idx="6693">
                  <c:v>6693</c:v>
                </c:pt>
                <c:pt idx="6694">
                  <c:v>6694</c:v>
                </c:pt>
                <c:pt idx="6695">
                  <c:v>6695</c:v>
                </c:pt>
                <c:pt idx="6696">
                  <c:v>6696</c:v>
                </c:pt>
                <c:pt idx="6697">
                  <c:v>6697</c:v>
                </c:pt>
                <c:pt idx="6698">
                  <c:v>6698</c:v>
                </c:pt>
                <c:pt idx="6699">
                  <c:v>6699</c:v>
                </c:pt>
                <c:pt idx="6700">
                  <c:v>6700</c:v>
                </c:pt>
                <c:pt idx="6701">
                  <c:v>6701</c:v>
                </c:pt>
                <c:pt idx="6702">
                  <c:v>6702</c:v>
                </c:pt>
                <c:pt idx="6703">
                  <c:v>6703</c:v>
                </c:pt>
                <c:pt idx="6704">
                  <c:v>6704</c:v>
                </c:pt>
                <c:pt idx="6705">
                  <c:v>6705</c:v>
                </c:pt>
                <c:pt idx="6706">
                  <c:v>6706</c:v>
                </c:pt>
                <c:pt idx="6707">
                  <c:v>6707</c:v>
                </c:pt>
                <c:pt idx="6708">
                  <c:v>6708</c:v>
                </c:pt>
                <c:pt idx="6709">
                  <c:v>6709</c:v>
                </c:pt>
                <c:pt idx="6710">
                  <c:v>6710</c:v>
                </c:pt>
                <c:pt idx="6711">
                  <c:v>6711</c:v>
                </c:pt>
                <c:pt idx="6712">
                  <c:v>6712</c:v>
                </c:pt>
                <c:pt idx="6713">
                  <c:v>6713</c:v>
                </c:pt>
                <c:pt idx="6714">
                  <c:v>6714</c:v>
                </c:pt>
                <c:pt idx="6715">
                  <c:v>6715</c:v>
                </c:pt>
                <c:pt idx="6716">
                  <c:v>6716</c:v>
                </c:pt>
                <c:pt idx="6717">
                  <c:v>6717</c:v>
                </c:pt>
                <c:pt idx="6718">
                  <c:v>6718</c:v>
                </c:pt>
                <c:pt idx="6719">
                  <c:v>6719</c:v>
                </c:pt>
                <c:pt idx="6720">
                  <c:v>6720</c:v>
                </c:pt>
                <c:pt idx="6721">
                  <c:v>6721</c:v>
                </c:pt>
                <c:pt idx="6722">
                  <c:v>6722</c:v>
                </c:pt>
                <c:pt idx="6723">
                  <c:v>6723</c:v>
                </c:pt>
                <c:pt idx="6724">
                  <c:v>6724</c:v>
                </c:pt>
                <c:pt idx="6725">
                  <c:v>6725</c:v>
                </c:pt>
                <c:pt idx="6726">
                  <c:v>6726</c:v>
                </c:pt>
                <c:pt idx="6727">
                  <c:v>6727</c:v>
                </c:pt>
                <c:pt idx="6728">
                  <c:v>6728</c:v>
                </c:pt>
                <c:pt idx="6729">
                  <c:v>6729</c:v>
                </c:pt>
                <c:pt idx="6730">
                  <c:v>6730</c:v>
                </c:pt>
                <c:pt idx="6731">
                  <c:v>6731</c:v>
                </c:pt>
                <c:pt idx="6732">
                  <c:v>6732</c:v>
                </c:pt>
                <c:pt idx="6733">
                  <c:v>6733</c:v>
                </c:pt>
                <c:pt idx="6734">
                  <c:v>6734</c:v>
                </c:pt>
                <c:pt idx="6735">
                  <c:v>6735</c:v>
                </c:pt>
                <c:pt idx="6736">
                  <c:v>6736</c:v>
                </c:pt>
                <c:pt idx="6737">
                  <c:v>6737</c:v>
                </c:pt>
                <c:pt idx="6738">
                  <c:v>6738</c:v>
                </c:pt>
                <c:pt idx="6739">
                  <c:v>6739</c:v>
                </c:pt>
                <c:pt idx="6740">
                  <c:v>6740</c:v>
                </c:pt>
                <c:pt idx="6741">
                  <c:v>6741</c:v>
                </c:pt>
                <c:pt idx="6742">
                  <c:v>6742</c:v>
                </c:pt>
                <c:pt idx="6743">
                  <c:v>6743</c:v>
                </c:pt>
                <c:pt idx="6744">
                  <c:v>6744</c:v>
                </c:pt>
                <c:pt idx="6745">
                  <c:v>6745</c:v>
                </c:pt>
                <c:pt idx="6746">
                  <c:v>6746</c:v>
                </c:pt>
                <c:pt idx="6747">
                  <c:v>6747</c:v>
                </c:pt>
                <c:pt idx="6748">
                  <c:v>6748</c:v>
                </c:pt>
                <c:pt idx="6749">
                  <c:v>6749</c:v>
                </c:pt>
                <c:pt idx="6750">
                  <c:v>6750</c:v>
                </c:pt>
                <c:pt idx="6751">
                  <c:v>6751</c:v>
                </c:pt>
                <c:pt idx="6752">
                  <c:v>6752</c:v>
                </c:pt>
                <c:pt idx="6753">
                  <c:v>6753</c:v>
                </c:pt>
                <c:pt idx="6754">
                  <c:v>6754</c:v>
                </c:pt>
                <c:pt idx="6755">
                  <c:v>6755</c:v>
                </c:pt>
                <c:pt idx="6756">
                  <c:v>6756</c:v>
                </c:pt>
                <c:pt idx="6757">
                  <c:v>6757</c:v>
                </c:pt>
                <c:pt idx="6758">
                  <c:v>6758</c:v>
                </c:pt>
                <c:pt idx="6759">
                  <c:v>6759</c:v>
                </c:pt>
                <c:pt idx="6760">
                  <c:v>6760</c:v>
                </c:pt>
                <c:pt idx="6761">
                  <c:v>6761</c:v>
                </c:pt>
                <c:pt idx="6762">
                  <c:v>6762</c:v>
                </c:pt>
                <c:pt idx="6763">
                  <c:v>6763</c:v>
                </c:pt>
                <c:pt idx="6764">
                  <c:v>6764</c:v>
                </c:pt>
                <c:pt idx="6765">
                  <c:v>6765</c:v>
                </c:pt>
                <c:pt idx="6766">
                  <c:v>6766</c:v>
                </c:pt>
                <c:pt idx="6767">
                  <c:v>6767</c:v>
                </c:pt>
                <c:pt idx="6768">
                  <c:v>6768</c:v>
                </c:pt>
                <c:pt idx="6769">
                  <c:v>6769</c:v>
                </c:pt>
                <c:pt idx="6770">
                  <c:v>6770</c:v>
                </c:pt>
                <c:pt idx="6771">
                  <c:v>6771</c:v>
                </c:pt>
                <c:pt idx="6772">
                  <c:v>6772</c:v>
                </c:pt>
                <c:pt idx="6773">
                  <c:v>6773</c:v>
                </c:pt>
                <c:pt idx="6774">
                  <c:v>6774</c:v>
                </c:pt>
                <c:pt idx="6775">
                  <c:v>6775</c:v>
                </c:pt>
                <c:pt idx="6776">
                  <c:v>6776</c:v>
                </c:pt>
                <c:pt idx="6777">
                  <c:v>6777</c:v>
                </c:pt>
                <c:pt idx="6778">
                  <c:v>6778</c:v>
                </c:pt>
                <c:pt idx="6779">
                  <c:v>6779</c:v>
                </c:pt>
                <c:pt idx="6780">
                  <c:v>6780</c:v>
                </c:pt>
                <c:pt idx="6781">
                  <c:v>6781</c:v>
                </c:pt>
                <c:pt idx="6782">
                  <c:v>6782</c:v>
                </c:pt>
                <c:pt idx="6783">
                  <c:v>6783</c:v>
                </c:pt>
                <c:pt idx="6784">
                  <c:v>6784</c:v>
                </c:pt>
                <c:pt idx="6785">
                  <c:v>6785</c:v>
                </c:pt>
                <c:pt idx="6786">
                  <c:v>6786</c:v>
                </c:pt>
                <c:pt idx="6787">
                  <c:v>6787</c:v>
                </c:pt>
                <c:pt idx="6788">
                  <c:v>6788</c:v>
                </c:pt>
                <c:pt idx="6789">
                  <c:v>6789</c:v>
                </c:pt>
                <c:pt idx="6790">
                  <c:v>6790</c:v>
                </c:pt>
                <c:pt idx="6791">
                  <c:v>6791</c:v>
                </c:pt>
                <c:pt idx="6792">
                  <c:v>6792</c:v>
                </c:pt>
                <c:pt idx="6793">
                  <c:v>6793</c:v>
                </c:pt>
                <c:pt idx="6794">
                  <c:v>6794</c:v>
                </c:pt>
                <c:pt idx="6795">
                  <c:v>6795</c:v>
                </c:pt>
                <c:pt idx="6796">
                  <c:v>6796</c:v>
                </c:pt>
                <c:pt idx="6797">
                  <c:v>6797</c:v>
                </c:pt>
                <c:pt idx="6798">
                  <c:v>6798</c:v>
                </c:pt>
                <c:pt idx="6799">
                  <c:v>6799</c:v>
                </c:pt>
                <c:pt idx="6800">
                  <c:v>6800</c:v>
                </c:pt>
                <c:pt idx="6801">
                  <c:v>6801</c:v>
                </c:pt>
                <c:pt idx="6802">
                  <c:v>6802</c:v>
                </c:pt>
                <c:pt idx="6803">
                  <c:v>6803</c:v>
                </c:pt>
                <c:pt idx="6804">
                  <c:v>6804</c:v>
                </c:pt>
                <c:pt idx="6805">
                  <c:v>6805</c:v>
                </c:pt>
                <c:pt idx="6806">
                  <c:v>6806</c:v>
                </c:pt>
                <c:pt idx="6807">
                  <c:v>6807</c:v>
                </c:pt>
                <c:pt idx="6808">
                  <c:v>6808</c:v>
                </c:pt>
                <c:pt idx="6809">
                  <c:v>6809</c:v>
                </c:pt>
                <c:pt idx="6810">
                  <c:v>6810</c:v>
                </c:pt>
                <c:pt idx="6811">
                  <c:v>6811</c:v>
                </c:pt>
                <c:pt idx="6812">
                  <c:v>6812</c:v>
                </c:pt>
                <c:pt idx="6813">
                  <c:v>6813</c:v>
                </c:pt>
                <c:pt idx="6814">
                  <c:v>6814</c:v>
                </c:pt>
                <c:pt idx="6815">
                  <c:v>6815</c:v>
                </c:pt>
                <c:pt idx="6816">
                  <c:v>6816</c:v>
                </c:pt>
                <c:pt idx="6817">
                  <c:v>6817</c:v>
                </c:pt>
                <c:pt idx="6818">
                  <c:v>6818</c:v>
                </c:pt>
                <c:pt idx="6819">
                  <c:v>6819</c:v>
                </c:pt>
                <c:pt idx="6820">
                  <c:v>6820</c:v>
                </c:pt>
                <c:pt idx="6821">
                  <c:v>6821</c:v>
                </c:pt>
                <c:pt idx="6822">
                  <c:v>6822</c:v>
                </c:pt>
                <c:pt idx="6823">
                  <c:v>6823</c:v>
                </c:pt>
                <c:pt idx="6824">
                  <c:v>6824</c:v>
                </c:pt>
                <c:pt idx="6825">
                  <c:v>6825</c:v>
                </c:pt>
                <c:pt idx="6826">
                  <c:v>6826</c:v>
                </c:pt>
                <c:pt idx="6827">
                  <c:v>6827</c:v>
                </c:pt>
                <c:pt idx="6828">
                  <c:v>6828</c:v>
                </c:pt>
                <c:pt idx="6829">
                  <c:v>6829</c:v>
                </c:pt>
                <c:pt idx="6830">
                  <c:v>6830</c:v>
                </c:pt>
                <c:pt idx="6831">
                  <c:v>6831</c:v>
                </c:pt>
                <c:pt idx="6832">
                  <c:v>6832</c:v>
                </c:pt>
                <c:pt idx="6833">
                  <c:v>6833</c:v>
                </c:pt>
                <c:pt idx="6834">
                  <c:v>6834</c:v>
                </c:pt>
                <c:pt idx="6835">
                  <c:v>6835</c:v>
                </c:pt>
                <c:pt idx="6836">
                  <c:v>6836</c:v>
                </c:pt>
                <c:pt idx="6837">
                  <c:v>6837</c:v>
                </c:pt>
                <c:pt idx="6838">
                  <c:v>6838</c:v>
                </c:pt>
                <c:pt idx="6839">
                  <c:v>6839</c:v>
                </c:pt>
                <c:pt idx="6840">
                  <c:v>6840</c:v>
                </c:pt>
                <c:pt idx="6841">
                  <c:v>6841</c:v>
                </c:pt>
                <c:pt idx="6842">
                  <c:v>6842</c:v>
                </c:pt>
                <c:pt idx="6843">
                  <c:v>6843</c:v>
                </c:pt>
                <c:pt idx="6844">
                  <c:v>6844</c:v>
                </c:pt>
                <c:pt idx="6845">
                  <c:v>6845</c:v>
                </c:pt>
                <c:pt idx="6846">
                  <c:v>6846</c:v>
                </c:pt>
                <c:pt idx="6847">
                  <c:v>6847</c:v>
                </c:pt>
                <c:pt idx="6848">
                  <c:v>6848</c:v>
                </c:pt>
                <c:pt idx="6849">
                  <c:v>6849</c:v>
                </c:pt>
                <c:pt idx="6850">
                  <c:v>6850</c:v>
                </c:pt>
                <c:pt idx="6851">
                  <c:v>6851</c:v>
                </c:pt>
                <c:pt idx="6852">
                  <c:v>6852</c:v>
                </c:pt>
                <c:pt idx="6853">
                  <c:v>6853</c:v>
                </c:pt>
                <c:pt idx="6854">
                  <c:v>6854</c:v>
                </c:pt>
                <c:pt idx="6855">
                  <c:v>6855</c:v>
                </c:pt>
                <c:pt idx="6856">
                  <c:v>6856</c:v>
                </c:pt>
                <c:pt idx="6857">
                  <c:v>6857</c:v>
                </c:pt>
                <c:pt idx="6858">
                  <c:v>6858</c:v>
                </c:pt>
                <c:pt idx="6859">
                  <c:v>6859</c:v>
                </c:pt>
                <c:pt idx="6860">
                  <c:v>6860</c:v>
                </c:pt>
                <c:pt idx="6861">
                  <c:v>6861</c:v>
                </c:pt>
                <c:pt idx="6862">
                  <c:v>6862</c:v>
                </c:pt>
                <c:pt idx="6863">
                  <c:v>6863</c:v>
                </c:pt>
                <c:pt idx="6864">
                  <c:v>6864</c:v>
                </c:pt>
                <c:pt idx="6865">
                  <c:v>6865</c:v>
                </c:pt>
                <c:pt idx="6866">
                  <c:v>6866</c:v>
                </c:pt>
                <c:pt idx="6867">
                  <c:v>6867</c:v>
                </c:pt>
                <c:pt idx="6868">
                  <c:v>6868</c:v>
                </c:pt>
                <c:pt idx="6869">
                  <c:v>6869</c:v>
                </c:pt>
                <c:pt idx="6870">
                  <c:v>6870</c:v>
                </c:pt>
                <c:pt idx="6871">
                  <c:v>6871</c:v>
                </c:pt>
                <c:pt idx="6872">
                  <c:v>6872</c:v>
                </c:pt>
                <c:pt idx="6873">
                  <c:v>6873</c:v>
                </c:pt>
                <c:pt idx="6874">
                  <c:v>6874</c:v>
                </c:pt>
                <c:pt idx="6875">
                  <c:v>6875</c:v>
                </c:pt>
                <c:pt idx="6876">
                  <c:v>6876</c:v>
                </c:pt>
                <c:pt idx="6877">
                  <c:v>6877</c:v>
                </c:pt>
                <c:pt idx="6878">
                  <c:v>6878</c:v>
                </c:pt>
                <c:pt idx="6879">
                  <c:v>6879</c:v>
                </c:pt>
                <c:pt idx="6880">
                  <c:v>6880</c:v>
                </c:pt>
                <c:pt idx="6881">
                  <c:v>6881</c:v>
                </c:pt>
                <c:pt idx="6882">
                  <c:v>6882</c:v>
                </c:pt>
                <c:pt idx="6883">
                  <c:v>6883</c:v>
                </c:pt>
                <c:pt idx="6884">
                  <c:v>6884</c:v>
                </c:pt>
                <c:pt idx="6885">
                  <c:v>6885</c:v>
                </c:pt>
                <c:pt idx="6886">
                  <c:v>6886</c:v>
                </c:pt>
                <c:pt idx="6887">
                  <c:v>6887</c:v>
                </c:pt>
                <c:pt idx="6888">
                  <c:v>6888</c:v>
                </c:pt>
                <c:pt idx="6889">
                  <c:v>6889</c:v>
                </c:pt>
                <c:pt idx="6890">
                  <c:v>6890</c:v>
                </c:pt>
                <c:pt idx="6891">
                  <c:v>6891</c:v>
                </c:pt>
                <c:pt idx="6892">
                  <c:v>6892</c:v>
                </c:pt>
                <c:pt idx="6893">
                  <c:v>6893</c:v>
                </c:pt>
                <c:pt idx="6894">
                  <c:v>6894</c:v>
                </c:pt>
                <c:pt idx="6895">
                  <c:v>6895</c:v>
                </c:pt>
                <c:pt idx="6896">
                  <c:v>6896</c:v>
                </c:pt>
                <c:pt idx="6897">
                  <c:v>6897</c:v>
                </c:pt>
                <c:pt idx="6898">
                  <c:v>6898</c:v>
                </c:pt>
                <c:pt idx="6899">
                  <c:v>6899</c:v>
                </c:pt>
                <c:pt idx="6900">
                  <c:v>6900</c:v>
                </c:pt>
                <c:pt idx="6901">
                  <c:v>6901</c:v>
                </c:pt>
                <c:pt idx="6902">
                  <c:v>6902</c:v>
                </c:pt>
                <c:pt idx="6903">
                  <c:v>6903</c:v>
                </c:pt>
                <c:pt idx="6904">
                  <c:v>6904</c:v>
                </c:pt>
                <c:pt idx="6905">
                  <c:v>6905</c:v>
                </c:pt>
                <c:pt idx="6906">
                  <c:v>6906</c:v>
                </c:pt>
                <c:pt idx="6907">
                  <c:v>6907</c:v>
                </c:pt>
                <c:pt idx="6908">
                  <c:v>6908</c:v>
                </c:pt>
                <c:pt idx="6909">
                  <c:v>6909</c:v>
                </c:pt>
                <c:pt idx="6910">
                  <c:v>6910</c:v>
                </c:pt>
                <c:pt idx="6911">
                  <c:v>6911</c:v>
                </c:pt>
                <c:pt idx="6912">
                  <c:v>6912</c:v>
                </c:pt>
                <c:pt idx="6913">
                  <c:v>6913</c:v>
                </c:pt>
                <c:pt idx="6914">
                  <c:v>6914</c:v>
                </c:pt>
                <c:pt idx="6915">
                  <c:v>6915</c:v>
                </c:pt>
                <c:pt idx="6916">
                  <c:v>6916</c:v>
                </c:pt>
                <c:pt idx="6917">
                  <c:v>6917</c:v>
                </c:pt>
                <c:pt idx="6918">
                  <c:v>6918</c:v>
                </c:pt>
                <c:pt idx="6919">
                  <c:v>6919</c:v>
                </c:pt>
                <c:pt idx="6920">
                  <c:v>6920</c:v>
                </c:pt>
                <c:pt idx="6921">
                  <c:v>6921</c:v>
                </c:pt>
                <c:pt idx="6922">
                  <c:v>6922</c:v>
                </c:pt>
                <c:pt idx="6923">
                  <c:v>6923</c:v>
                </c:pt>
                <c:pt idx="6924">
                  <c:v>6924</c:v>
                </c:pt>
                <c:pt idx="6925">
                  <c:v>6925</c:v>
                </c:pt>
                <c:pt idx="6926">
                  <c:v>6926</c:v>
                </c:pt>
                <c:pt idx="6927">
                  <c:v>6927</c:v>
                </c:pt>
                <c:pt idx="6928">
                  <c:v>6928</c:v>
                </c:pt>
                <c:pt idx="6929">
                  <c:v>6929</c:v>
                </c:pt>
                <c:pt idx="6930">
                  <c:v>6930</c:v>
                </c:pt>
                <c:pt idx="6931">
                  <c:v>6931</c:v>
                </c:pt>
                <c:pt idx="6932">
                  <c:v>6932</c:v>
                </c:pt>
                <c:pt idx="6933">
                  <c:v>6933</c:v>
                </c:pt>
                <c:pt idx="6934">
                  <c:v>6934</c:v>
                </c:pt>
                <c:pt idx="6935">
                  <c:v>6935</c:v>
                </c:pt>
                <c:pt idx="6936">
                  <c:v>6936</c:v>
                </c:pt>
                <c:pt idx="6937">
                  <c:v>6937</c:v>
                </c:pt>
                <c:pt idx="6938">
                  <c:v>6938</c:v>
                </c:pt>
                <c:pt idx="6939">
                  <c:v>6939</c:v>
                </c:pt>
                <c:pt idx="6940">
                  <c:v>6940</c:v>
                </c:pt>
                <c:pt idx="6941">
                  <c:v>6941</c:v>
                </c:pt>
                <c:pt idx="6942">
                  <c:v>6942</c:v>
                </c:pt>
                <c:pt idx="6943">
                  <c:v>6943</c:v>
                </c:pt>
                <c:pt idx="6944">
                  <c:v>6944</c:v>
                </c:pt>
                <c:pt idx="6945">
                  <c:v>6945</c:v>
                </c:pt>
                <c:pt idx="6946">
                  <c:v>6946</c:v>
                </c:pt>
                <c:pt idx="6947">
                  <c:v>6947</c:v>
                </c:pt>
                <c:pt idx="6948">
                  <c:v>6948</c:v>
                </c:pt>
                <c:pt idx="6949">
                  <c:v>6949</c:v>
                </c:pt>
                <c:pt idx="6950">
                  <c:v>6950</c:v>
                </c:pt>
                <c:pt idx="6951">
                  <c:v>6951</c:v>
                </c:pt>
                <c:pt idx="6952">
                  <c:v>6952</c:v>
                </c:pt>
                <c:pt idx="6953">
                  <c:v>6953</c:v>
                </c:pt>
                <c:pt idx="6954">
                  <c:v>6954</c:v>
                </c:pt>
                <c:pt idx="6955">
                  <c:v>6955</c:v>
                </c:pt>
                <c:pt idx="6956">
                  <c:v>6956</c:v>
                </c:pt>
                <c:pt idx="6957">
                  <c:v>6957</c:v>
                </c:pt>
                <c:pt idx="6958">
                  <c:v>6958</c:v>
                </c:pt>
                <c:pt idx="6959">
                  <c:v>6959</c:v>
                </c:pt>
                <c:pt idx="6960">
                  <c:v>6960</c:v>
                </c:pt>
                <c:pt idx="6961">
                  <c:v>6961</c:v>
                </c:pt>
                <c:pt idx="6962">
                  <c:v>6962</c:v>
                </c:pt>
                <c:pt idx="6963">
                  <c:v>6963</c:v>
                </c:pt>
                <c:pt idx="6964">
                  <c:v>6964</c:v>
                </c:pt>
                <c:pt idx="6965">
                  <c:v>6965</c:v>
                </c:pt>
                <c:pt idx="6966">
                  <c:v>6966</c:v>
                </c:pt>
                <c:pt idx="6967">
                  <c:v>6967</c:v>
                </c:pt>
                <c:pt idx="6968">
                  <c:v>6968</c:v>
                </c:pt>
                <c:pt idx="6969">
                  <c:v>6969</c:v>
                </c:pt>
                <c:pt idx="6970">
                  <c:v>6970</c:v>
                </c:pt>
                <c:pt idx="6971">
                  <c:v>6971</c:v>
                </c:pt>
                <c:pt idx="6972">
                  <c:v>6972</c:v>
                </c:pt>
                <c:pt idx="6973">
                  <c:v>6973</c:v>
                </c:pt>
                <c:pt idx="6974">
                  <c:v>6974</c:v>
                </c:pt>
                <c:pt idx="6975">
                  <c:v>6975</c:v>
                </c:pt>
                <c:pt idx="6976">
                  <c:v>6976</c:v>
                </c:pt>
                <c:pt idx="6977">
                  <c:v>6977</c:v>
                </c:pt>
                <c:pt idx="6978">
                  <c:v>6978</c:v>
                </c:pt>
                <c:pt idx="6979">
                  <c:v>6979</c:v>
                </c:pt>
                <c:pt idx="6980">
                  <c:v>6980</c:v>
                </c:pt>
                <c:pt idx="6981">
                  <c:v>6981</c:v>
                </c:pt>
                <c:pt idx="6982">
                  <c:v>6982</c:v>
                </c:pt>
                <c:pt idx="6983">
                  <c:v>6983</c:v>
                </c:pt>
                <c:pt idx="6984">
                  <c:v>6984</c:v>
                </c:pt>
                <c:pt idx="6985">
                  <c:v>6985</c:v>
                </c:pt>
                <c:pt idx="6986">
                  <c:v>6986</c:v>
                </c:pt>
                <c:pt idx="6987">
                  <c:v>6987</c:v>
                </c:pt>
                <c:pt idx="6988">
                  <c:v>6988</c:v>
                </c:pt>
                <c:pt idx="6989">
                  <c:v>6989</c:v>
                </c:pt>
                <c:pt idx="6990">
                  <c:v>6990</c:v>
                </c:pt>
                <c:pt idx="6991">
                  <c:v>6991</c:v>
                </c:pt>
                <c:pt idx="6992">
                  <c:v>6992</c:v>
                </c:pt>
                <c:pt idx="6993">
                  <c:v>6993</c:v>
                </c:pt>
                <c:pt idx="6994">
                  <c:v>6994</c:v>
                </c:pt>
                <c:pt idx="6995">
                  <c:v>6995</c:v>
                </c:pt>
                <c:pt idx="6996">
                  <c:v>6996</c:v>
                </c:pt>
                <c:pt idx="6997">
                  <c:v>6997</c:v>
                </c:pt>
                <c:pt idx="6998">
                  <c:v>6998</c:v>
                </c:pt>
                <c:pt idx="6999">
                  <c:v>6999</c:v>
                </c:pt>
                <c:pt idx="7000">
                  <c:v>7000</c:v>
                </c:pt>
                <c:pt idx="7001">
                  <c:v>7001</c:v>
                </c:pt>
                <c:pt idx="7002">
                  <c:v>7002</c:v>
                </c:pt>
                <c:pt idx="7003">
                  <c:v>7003</c:v>
                </c:pt>
                <c:pt idx="7004">
                  <c:v>7004</c:v>
                </c:pt>
                <c:pt idx="7005">
                  <c:v>7005</c:v>
                </c:pt>
                <c:pt idx="7006">
                  <c:v>7006</c:v>
                </c:pt>
                <c:pt idx="7007">
                  <c:v>7007</c:v>
                </c:pt>
                <c:pt idx="7008">
                  <c:v>7008</c:v>
                </c:pt>
                <c:pt idx="7009">
                  <c:v>7009</c:v>
                </c:pt>
                <c:pt idx="7010">
                  <c:v>7010</c:v>
                </c:pt>
                <c:pt idx="7011">
                  <c:v>7011</c:v>
                </c:pt>
                <c:pt idx="7012">
                  <c:v>7012</c:v>
                </c:pt>
                <c:pt idx="7013">
                  <c:v>7013</c:v>
                </c:pt>
                <c:pt idx="7014">
                  <c:v>7014</c:v>
                </c:pt>
                <c:pt idx="7015">
                  <c:v>7015</c:v>
                </c:pt>
                <c:pt idx="7016">
                  <c:v>7016</c:v>
                </c:pt>
                <c:pt idx="7017">
                  <c:v>7017</c:v>
                </c:pt>
                <c:pt idx="7018">
                  <c:v>7018</c:v>
                </c:pt>
                <c:pt idx="7019">
                  <c:v>7019</c:v>
                </c:pt>
                <c:pt idx="7020">
                  <c:v>7020</c:v>
                </c:pt>
                <c:pt idx="7021">
                  <c:v>7021</c:v>
                </c:pt>
                <c:pt idx="7022">
                  <c:v>7022</c:v>
                </c:pt>
                <c:pt idx="7023">
                  <c:v>7023</c:v>
                </c:pt>
                <c:pt idx="7024">
                  <c:v>7024</c:v>
                </c:pt>
                <c:pt idx="7025">
                  <c:v>7025</c:v>
                </c:pt>
                <c:pt idx="7026">
                  <c:v>7026</c:v>
                </c:pt>
                <c:pt idx="7027">
                  <c:v>7027</c:v>
                </c:pt>
                <c:pt idx="7028">
                  <c:v>7028</c:v>
                </c:pt>
                <c:pt idx="7029">
                  <c:v>7029</c:v>
                </c:pt>
                <c:pt idx="7030">
                  <c:v>7030</c:v>
                </c:pt>
                <c:pt idx="7031">
                  <c:v>7031</c:v>
                </c:pt>
                <c:pt idx="7032">
                  <c:v>7032</c:v>
                </c:pt>
                <c:pt idx="7033">
                  <c:v>7033</c:v>
                </c:pt>
                <c:pt idx="7034">
                  <c:v>7034</c:v>
                </c:pt>
                <c:pt idx="7035">
                  <c:v>7035</c:v>
                </c:pt>
                <c:pt idx="7036">
                  <c:v>7036</c:v>
                </c:pt>
                <c:pt idx="7037">
                  <c:v>7037</c:v>
                </c:pt>
                <c:pt idx="7038">
                  <c:v>7038</c:v>
                </c:pt>
                <c:pt idx="7039">
                  <c:v>7039</c:v>
                </c:pt>
                <c:pt idx="7040">
                  <c:v>7040</c:v>
                </c:pt>
                <c:pt idx="7041">
                  <c:v>7041</c:v>
                </c:pt>
                <c:pt idx="7042">
                  <c:v>7042</c:v>
                </c:pt>
                <c:pt idx="7043">
                  <c:v>7043</c:v>
                </c:pt>
                <c:pt idx="7044">
                  <c:v>7044</c:v>
                </c:pt>
                <c:pt idx="7045">
                  <c:v>7045</c:v>
                </c:pt>
                <c:pt idx="7046">
                  <c:v>7046</c:v>
                </c:pt>
                <c:pt idx="7047">
                  <c:v>7047</c:v>
                </c:pt>
                <c:pt idx="7048">
                  <c:v>7048</c:v>
                </c:pt>
                <c:pt idx="7049">
                  <c:v>7049</c:v>
                </c:pt>
                <c:pt idx="7050">
                  <c:v>7050</c:v>
                </c:pt>
                <c:pt idx="7051">
                  <c:v>7051</c:v>
                </c:pt>
                <c:pt idx="7052">
                  <c:v>7052</c:v>
                </c:pt>
                <c:pt idx="7053">
                  <c:v>7053</c:v>
                </c:pt>
                <c:pt idx="7054">
                  <c:v>7054</c:v>
                </c:pt>
                <c:pt idx="7055">
                  <c:v>7055</c:v>
                </c:pt>
                <c:pt idx="7056">
                  <c:v>7056</c:v>
                </c:pt>
                <c:pt idx="7057">
                  <c:v>7057</c:v>
                </c:pt>
                <c:pt idx="7058">
                  <c:v>7058</c:v>
                </c:pt>
                <c:pt idx="7059">
                  <c:v>7059</c:v>
                </c:pt>
                <c:pt idx="7060">
                  <c:v>7060</c:v>
                </c:pt>
                <c:pt idx="7061">
                  <c:v>7061</c:v>
                </c:pt>
                <c:pt idx="7062">
                  <c:v>7062</c:v>
                </c:pt>
                <c:pt idx="7063">
                  <c:v>7063</c:v>
                </c:pt>
                <c:pt idx="7064">
                  <c:v>7064</c:v>
                </c:pt>
                <c:pt idx="7065">
                  <c:v>7065</c:v>
                </c:pt>
                <c:pt idx="7066">
                  <c:v>7066</c:v>
                </c:pt>
                <c:pt idx="7067">
                  <c:v>7067</c:v>
                </c:pt>
                <c:pt idx="7068">
                  <c:v>7068</c:v>
                </c:pt>
                <c:pt idx="7069">
                  <c:v>7069</c:v>
                </c:pt>
                <c:pt idx="7070">
                  <c:v>7070</c:v>
                </c:pt>
                <c:pt idx="7071">
                  <c:v>7071</c:v>
                </c:pt>
                <c:pt idx="7072">
                  <c:v>7072</c:v>
                </c:pt>
                <c:pt idx="7073">
                  <c:v>7073</c:v>
                </c:pt>
                <c:pt idx="7074">
                  <c:v>7074</c:v>
                </c:pt>
                <c:pt idx="7075">
                  <c:v>7075</c:v>
                </c:pt>
                <c:pt idx="7076">
                  <c:v>7076</c:v>
                </c:pt>
                <c:pt idx="7077">
                  <c:v>7077</c:v>
                </c:pt>
                <c:pt idx="7078">
                  <c:v>7078</c:v>
                </c:pt>
                <c:pt idx="7079">
                  <c:v>7079</c:v>
                </c:pt>
                <c:pt idx="7080">
                  <c:v>7080</c:v>
                </c:pt>
                <c:pt idx="7081">
                  <c:v>7081</c:v>
                </c:pt>
                <c:pt idx="7082">
                  <c:v>7082</c:v>
                </c:pt>
                <c:pt idx="7083">
                  <c:v>7083</c:v>
                </c:pt>
                <c:pt idx="7084">
                  <c:v>7084</c:v>
                </c:pt>
                <c:pt idx="7085">
                  <c:v>7085</c:v>
                </c:pt>
                <c:pt idx="7086">
                  <c:v>7086</c:v>
                </c:pt>
                <c:pt idx="7087">
                  <c:v>7087</c:v>
                </c:pt>
                <c:pt idx="7088">
                  <c:v>7088</c:v>
                </c:pt>
                <c:pt idx="7089">
                  <c:v>7089</c:v>
                </c:pt>
                <c:pt idx="7090">
                  <c:v>7090</c:v>
                </c:pt>
                <c:pt idx="7091">
                  <c:v>7091</c:v>
                </c:pt>
                <c:pt idx="7092">
                  <c:v>7092</c:v>
                </c:pt>
                <c:pt idx="7093">
                  <c:v>7093</c:v>
                </c:pt>
                <c:pt idx="7094">
                  <c:v>7094</c:v>
                </c:pt>
                <c:pt idx="7095">
                  <c:v>7095</c:v>
                </c:pt>
                <c:pt idx="7096">
                  <c:v>7096</c:v>
                </c:pt>
                <c:pt idx="7097">
                  <c:v>7097</c:v>
                </c:pt>
                <c:pt idx="7098">
                  <c:v>7098</c:v>
                </c:pt>
                <c:pt idx="7099">
                  <c:v>7099</c:v>
                </c:pt>
                <c:pt idx="7100">
                  <c:v>7100</c:v>
                </c:pt>
                <c:pt idx="7101">
                  <c:v>7101</c:v>
                </c:pt>
                <c:pt idx="7102">
                  <c:v>7102</c:v>
                </c:pt>
                <c:pt idx="7103">
                  <c:v>7103</c:v>
                </c:pt>
                <c:pt idx="7104">
                  <c:v>7104</c:v>
                </c:pt>
                <c:pt idx="7105">
                  <c:v>7105</c:v>
                </c:pt>
                <c:pt idx="7106">
                  <c:v>7106</c:v>
                </c:pt>
                <c:pt idx="7107">
                  <c:v>7107</c:v>
                </c:pt>
                <c:pt idx="7108">
                  <c:v>7108</c:v>
                </c:pt>
                <c:pt idx="7109">
                  <c:v>7109</c:v>
                </c:pt>
                <c:pt idx="7110">
                  <c:v>7110</c:v>
                </c:pt>
                <c:pt idx="7111">
                  <c:v>7111</c:v>
                </c:pt>
                <c:pt idx="7112">
                  <c:v>7112</c:v>
                </c:pt>
                <c:pt idx="7113">
                  <c:v>7113</c:v>
                </c:pt>
                <c:pt idx="7114">
                  <c:v>7114</c:v>
                </c:pt>
                <c:pt idx="7115">
                  <c:v>7115</c:v>
                </c:pt>
                <c:pt idx="7116">
                  <c:v>7116</c:v>
                </c:pt>
                <c:pt idx="7117">
                  <c:v>7117</c:v>
                </c:pt>
                <c:pt idx="7118">
                  <c:v>7118</c:v>
                </c:pt>
                <c:pt idx="7119">
                  <c:v>7119</c:v>
                </c:pt>
                <c:pt idx="7120">
                  <c:v>7120</c:v>
                </c:pt>
                <c:pt idx="7121">
                  <c:v>7121</c:v>
                </c:pt>
                <c:pt idx="7122">
                  <c:v>7122</c:v>
                </c:pt>
                <c:pt idx="7123">
                  <c:v>7123</c:v>
                </c:pt>
                <c:pt idx="7124">
                  <c:v>7124</c:v>
                </c:pt>
                <c:pt idx="7125">
                  <c:v>7125</c:v>
                </c:pt>
                <c:pt idx="7126">
                  <c:v>7126</c:v>
                </c:pt>
                <c:pt idx="7127">
                  <c:v>7127</c:v>
                </c:pt>
                <c:pt idx="7128">
                  <c:v>7128</c:v>
                </c:pt>
                <c:pt idx="7129">
                  <c:v>7129</c:v>
                </c:pt>
                <c:pt idx="7130">
                  <c:v>7130</c:v>
                </c:pt>
                <c:pt idx="7131">
                  <c:v>7131</c:v>
                </c:pt>
                <c:pt idx="7132">
                  <c:v>7132</c:v>
                </c:pt>
                <c:pt idx="7133">
                  <c:v>7133</c:v>
                </c:pt>
                <c:pt idx="7134">
                  <c:v>7134</c:v>
                </c:pt>
                <c:pt idx="7135">
                  <c:v>7135</c:v>
                </c:pt>
                <c:pt idx="7136">
                  <c:v>7136</c:v>
                </c:pt>
                <c:pt idx="7137">
                  <c:v>7137</c:v>
                </c:pt>
                <c:pt idx="7138">
                  <c:v>7138</c:v>
                </c:pt>
                <c:pt idx="7139">
                  <c:v>7139</c:v>
                </c:pt>
                <c:pt idx="7140">
                  <c:v>7140</c:v>
                </c:pt>
                <c:pt idx="7141">
                  <c:v>7141</c:v>
                </c:pt>
                <c:pt idx="7142">
                  <c:v>7142</c:v>
                </c:pt>
                <c:pt idx="7143">
                  <c:v>7143</c:v>
                </c:pt>
                <c:pt idx="7144">
                  <c:v>7144</c:v>
                </c:pt>
                <c:pt idx="7145">
                  <c:v>7145</c:v>
                </c:pt>
                <c:pt idx="7146">
                  <c:v>7146</c:v>
                </c:pt>
                <c:pt idx="7147">
                  <c:v>7147</c:v>
                </c:pt>
                <c:pt idx="7148">
                  <c:v>7148</c:v>
                </c:pt>
                <c:pt idx="7149">
                  <c:v>7149</c:v>
                </c:pt>
                <c:pt idx="7150">
                  <c:v>7150</c:v>
                </c:pt>
                <c:pt idx="7151">
                  <c:v>7151</c:v>
                </c:pt>
                <c:pt idx="7152">
                  <c:v>7152</c:v>
                </c:pt>
                <c:pt idx="7153">
                  <c:v>7153</c:v>
                </c:pt>
                <c:pt idx="7154">
                  <c:v>7154</c:v>
                </c:pt>
                <c:pt idx="7155">
                  <c:v>7155</c:v>
                </c:pt>
                <c:pt idx="7156">
                  <c:v>7156</c:v>
                </c:pt>
                <c:pt idx="7157">
                  <c:v>7157</c:v>
                </c:pt>
                <c:pt idx="7158">
                  <c:v>7158</c:v>
                </c:pt>
                <c:pt idx="7159">
                  <c:v>7159</c:v>
                </c:pt>
                <c:pt idx="7160">
                  <c:v>7160</c:v>
                </c:pt>
                <c:pt idx="7161">
                  <c:v>7161</c:v>
                </c:pt>
                <c:pt idx="7162">
                  <c:v>7162</c:v>
                </c:pt>
                <c:pt idx="7163">
                  <c:v>7163</c:v>
                </c:pt>
                <c:pt idx="7164">
                  <c:v>7164</c:v>
                </c:pt>
                <c:pt idx="7165">
                  <c:v>7165</c:v>
                </c:pt>
                <c:pt idx="7166">
                  <c:v>7166</c:v>
                </c:pt>
                <c:pt idx="7167">
                  <c:v>7167</c:v>
                </c:pt>
                <c:pt idx="7168">
                  <c:v>7168</c:v>
                </c:pt>
                <c:pt idx="7169">
                  <c:v>7169</c:v>
                </c:pt>
                <c:pt idx="7170">
                  <c:v>7170</c:v>
                </c:pt>
                <c:pt idx="7171">
                  <c:v>7171</c:v>
                </c:pt>
                <c:pt idx="7172">
                  <c:v>7172</c:v>
                </c:pt>
                <c:pt idx="7173">
                  <c:v>7173</c:v>
                </c:pt>
                <c:pt idx="7174">
                  <c:v>7174</c:v>
                </c:pt>
                <c:pt idx="7175">
                  <c:v>7175</c:v>
                </c:pt>
                <c:pt idx="7176">
                  <c:v>7176</c:v>
                </c:pt>
                <c:pt idx="7177">
                  <c:v>7177</c:v>
                </c:pt>
                <c:pt idx="7178">
                  <c:v>7178</c:v>
                </c:pt>
                <c:pt idx="7179">
                  <c:v>7179</c:v>
                </c:pt>
                <c:pt idx="7180">
                  <c:v>7180</c:v>
                </c:pt>
                <c:pt idx="7181">
                  <c:v>7181</c:v>
                </c:pt>
                <c:pt idx="7182">
                  <c:v>7182</c:v>
                </c:pt>
                <c:pt idx="7183">
                  <c:v>7183</c:v>
                </c:pt>
                <c:pt idx="7184">
                  <c:v>7184</c:v>
                </c:pt>
                <c:pt idx="7185">
                  <c:v>7185</c:v>
                </c:pt>
                <c:pt idx="7186">
                  <c:v>7186</c:v>
                </c:pt>
                <c:pt idx="7187">
                  <c:v>7187</c:v>
                </c:pt>
                <c:pt idx="7188">
                  <c:v>7188</c:v>
                </c:pt>
                <c:pt idx="7189">
                  <c:v>7189</c:v>
                </c:pt>
                <c:pt idx="7190">
                  <c:v>7190</c:v>
                </c:pt>
                <c:pt idx="7191">
                  <c:v>7191</c:v>
                </c:pt>
                <c:pt idx="7192">
                  <c:v>7192</c:v>
                </c:pt>
                <c:pt idx="7193">
                  <c:v>7193</c:v>
                </c:pt>
                <c:pt idx="7194">
                  <c:v>7194</c:v>
                </c:pt>
                <c:pt idx="7195">
                  <c:v>7195</c:v>
                </c:pt>
                <c:pt idx="7196">
                  <c:v>7196</c:v>
                </c:pt>
                <c:pt idx="7197">
                  <c:v>7197</c:v>
                </c:pt>
                <c:pt idx="7198">
                  <c:v>7198</c:v>
                </c:pt>
                <c:pt idx="7199">
                  <c:v>7199</c:v>
                </c:pt>
                <c:pt idx="7200">
                  <c:v>7200</c:v>
                </c:pt>
                <c:pt idx="7201">
                  <c:v>7201</c:v>
                </c:pt>
                <c:pt idx="7202">
                  <c:v>7202</c:v>
                </c:pt>
                <c:pt idx="7203">
                  <c:v>7203</c:v>
                </c:pt>
                <c:pt idx="7204">
                  <c:v>7204</c:v>
                </c:pt>
                <c:pt idx="7205">
                  <c:v>7205</c:v>
                </c:pt>
                <c:pt idx="7206">
                  <c:v>7206</c:v>
                </c:pt>
                <c:pt idx="7207">
                  <c:v>7207</c:v>
                </c:pt>
                <c:pt idx="7208">
                  <c:v>7208</c:v>
                </c:pt>
                <c:pt idx="7209">
                  <c:v>7209</c:v>
                </c:pt>
                <c:pt idx="7210">
                  <c:v>7210</c:v>
                </c:pt>
                <c:pt idx="7211">
                  <c:v>7211</c:v>
                </c:pt>
                <c:pt idx="7212">
                  <c:v>7212</c:v>
                </c:pt>
                <c:pt idx="7213">
                  <c:v>7213</c:v>
                </c:pt>
                <c:pt idx="7214">
                  <c:v>7214</c:v>
                </c:pt>
                <c:pt idx="7215">
                  <c:v>7215</c:v>
                </c:pt>
                <c:pt idx="7216">
                  <c:v>7216</c:v>
                </c:pt>
                <c:pt idx="7217">
                  <c:v>7217</c:v>
                </c:pt>
                <c:pt idx="7218">
                  <c:v>7218</c:v>
                </c:pt>
                <c:pt idx="7219">
                  <c:v>7219</c:v>
                </c:pt>
                <c:pt idx="7220">
                  <c:v>7220</c:v>
                </c:pt>
                <c:pt idx="7221">
                  <c:v>7221</c:v>
                </c:pt>
                <c:pt idx="7222">
                  <c:v>7222</c:v>
                </c:pt>
                <c:pt idx="7223">
                  <c:v>7223</c:v>
                </c:pt>
                <c:pt idx="7224">
                  <c:v>7224</c:v>
                </c:pt>
                <c:pt idx="7225">
                  <c:v>7225</c:v>
                </c:pt>
                <c:pt idx="7226">
                  <c:v>7226</c:v>
                </c:pt>
                <c:pt idx="7227">
                  <c:v>7227</c:v>
                </c:pt>
                <c:pt idx="7228">
                  <c:v>7228</c:v>
                </c:pt>
                <c:pt idx="7229">
                  <c:v>7229</c:v>
                </c:pt>
                <c:pt idx="7230">
                  <c:v>7230</c:v>
                </c:pt>
                <c:pt idx="7231">
                  <c:v>7231</c:v>
                </c:pt>
                <c:pt idx="7232">
                  <c:v>7232</c:v>
                </c:pt>
                <c:pt idx="7233">
                  <c:v>7233</c:v>
                </c:pt>
                <c:pt idx="7234">
                  <c:v>7234</c:v>
                </c:pt>
                <c:pt idx="7235">
                  <c:v>7235</c:v>
                </c:pt>
                <c:pt idx="7236">
                  <c:v>7236</c:v>
                </c:pt>
                <c:pt idx="7237">
                  <c:v>7237</c:v>
                </c:pt>
                <c:pt idx="7238">
                  <c:v>7238</c:v>
                </c:pt>
                <c:pt idx="7239">
                  <c:v>7239</c:v>
                </c:pt>
                <c:pt idx="7240">
                  <c:v>7240</c:v>
                </c:pt>
                <c:pt idx="7241">
                  <c:v>7241</c:v>
                </c:pt>
                <c:pt idx="7242">
                  <c:v>7242</c:v>
                </c:pt>
                <c:pt idx="7243">
                  <c:v>7243</c:v>
                </c:pt>
                <c:pt idx="7244">
                  <c:v>7244</c:v>
                </c:pt>
                <c:pt idx="7245">
                  <c:v>7245</c:v>
                </c:pt>
                <c:pt idx="7246">
                  <c:v>7246</c:v>
                </c:pt>
                <c:pt idx="7247">
                  <c:v>7247</c:v>
                </c:pt>
                <c:pt idx="7248">
                  <c:v>7248</c:v>
                </c:pt>
                <c:pt idx="7249">
                  <c:v>7249</c:v>
                </c:pt>
                <c:pt idx="7250">
                  <c:v>7250</c:v>
                </c:pt>
                <c:pt idx="7251">
                  <c:v>7251</c:v>
                </c:pt>
                <c:pt idx="7252">
                  <c:v>7252</c:v>
                </c:pt>
                <c:pt idx="7253">
                  <c:v>7253</c:v>
                </c:pt>
                <c:pt idx="7254">
                  <c:v>7254</c:v>
                </c:pt>
                <c:pt idx="7255">
                  <c:v>7255</c:v>
                </c:pt>
                <c:pt idx="7256">
                  <c:v>7256</c:v>
                </c:pt>
                <c:pt idx="7257">
                  <c:v>7257</c:v>
                </c:pt>
                <c:pt idx="7258">
                  <c:v>7258</c:v>
                </c:pt>
                <c:pt idx="7259">
                  <c:v>7259</c:v>
                </c:pt>
                <c:pt idx="7260">
                  <c:v>7260</c:v>
                </c:pt>
                <c:pt idx="7261">
                  <c:v>7261</c:v>
                </c:pt>
                <c:pt idx="7262">
                  <c:v>7262</c:v>
                </c:pt>
                <c:pt idx="7263">
                  <c:v>7263</c:v>
                </c:pt>
                <c:pt idx="7264">
                  <c:v>7264</c:v>
                </c:pt>
                <c:pt idx="7265">
                  <c:v>7265</c:v>
                </c:pt>
                <c:pt idx="7266">
                  <c:v>7266</c:v>
                </c:pt>
                <c:pt idx="7267">
                  <c:v>7267</c:v>
                </c:pt>
                <c:pt idx="7268">
                  <c:v>7268</c:v>
                </c:pt>
                <c:pt idx="7269">
                  <c:v>7269</c:v>
                </c:pt>
                <c:pt idx="7270">
                  <c:v>7270</c:v>
                </c:pt>
                <c:pt idx="7271">
                  <c:v>7271</c:v>
                </c:pt>
                <c:pt idx="7272">
                  <c:v>7272</c:v>
                </c:pt>
                <c:pt idx="7273">
                  <c:v>7273</c:v>
                </c:pt>
                <c:pt idx="7274">
                  <c:v>7274</c:v>
                </c:pt>
                <c:pt idx="7275">
                  <c:v>7275</c:v>
                </c:pt>
                <c:pt idx="7276">
                  <c:v>7276</c:v>
                </c:pt>
                <c:pt idx="7277">
                  <c:v>7277</c:v>
                </c:pt>
                <c:pt idx="7278">
                  <c:v>7278</c:v>
                </c:pt>
                <c:pt idx="7279">
                  <c:v>7279</c:v>
                </c:pt>
                <c:pt idx="7280">
                  <c:v>7280</c:v>
                </c:pt>
                <c:pt idx="7281">
                  <c:v>7281</c:v>
                </c:pt>
                <c:pt idx="7282">
                  <c:v>7282</c:v>
                </c:pt>
                <c:pt idx="7283">
                  <c:v>7283</c:v>
                </c:pt>
                <c:pt idx="7284">
                  <c:v>7284</c:v>
                </c:pt>
                <c:pt idx="7285">
                  <c:v>7285</c:v>
                </c:pt>
                <c:pt idx="7286">
                  <c:v>7286</c:v>
                </c:pt>
                <c:pt idx="7287">
                  <c:v>7287</c:v>
                </c:pt>
                <c:pt idx="7288">
                  <c:v>7288</c:v>
                </c:pt>
                <c:pt idx="7289">
                  <c:v>7289</c:v>
                </c:pt>
                <c:pt idx="7290">
                  <c:v>7290</c:v>
                </c:pt>
                <c:pt idx="7291">
                  <c:v>7291</c:v>
                </c:pt>
                <c:pt idx="7292">
                  <c:v>7292</c:v>
                </c:pt>
                <c:pt idx="7293">
                  <c:v>7293</c:v>
                </c:pt>
                <c:pt idx="7294">
                  <c:v>7294</c:v>
                </c:pt>
                <c:pt idx="7295">
                  <c:v>7295</c:v>
                </c:pt>
                <c:pt idx="7296">
                  <c:v>7296</c:v>
                </c:pt>
                <c:pt idx="7297">
                  <c:v>7297</c:v>
                </c:pt>
                <c:pt idx="7298">
                  <c:v>7298</c:v>
                </c:pt>
                <c:pt idx="7299">
                  <c:v>7299</c:v>
                </c:pt>
                <c:pt idx="7300">
                  <c:v>7300</c:v>
                </c:pt>
                <c:pt idx="7301">
                  <c:v>7301</c:v>
                </c:pt>
                <c:pt idx="7302">
                  <c:v>7302</c:v>
                </c:pt>
                <c:pt idx="7303">
                  <c:v>7303</c:v>
                </c:pt>
                <c:pt idx="7304">
                  <c:v>7304</c:v>
                </c:pt>
                <c:pt idx="7305">
                  <c:v>7305</c:v>
                </c:pt>
                <c:pt idx="7306">
                  <c:v>7306</c:v>
                </c:pt>
                <c:pt idx="7307">
                  <c:v>7307</c:v>
                </c:pt>
                <c:pt idx="7308">
                  <c:v>7308</c:v>
                </c:pt>
                <c:pt idx="7309">
                  <c:v>7309</c:v>
                </c:pt>
                <c:pt idx="7310">
                  <c:v>7310</c:v>
                </c:pt>
                <c:pt idx="7311">
                  <c:v>7311</c:v>
                </c:pt>
                <c:pt idx="7312">
                  <c:v>7312</c:v>
                </c:pt>
                <c:pt idx="7313">
                  <c:v>7313</c:v>
                </c:pt>
                <c:pt idx="7314">
                  <c:v>7314</c:v>
                </c:pt>
                <c:pt idx="7315">
                  <c:v>7315</c:v>
                </c:pt>
                <c:pt idx="7316">
                  <c:v>7316</c:v>
                </c:pt>
                <c:pt idx="7317">
                  <c:v>7317</c:v>
                </c:pt>
                <c:pt idx="7318">
                  <c:v>7318</c:v>
                </c:pt>
                <c:pt idx="7319">
                  <c:v>7319</c:v>
                </c:pt>
                <c:pt idx="7320">
                  <c:v>7320</c:v>
                </c:pt>
                <c:pt idx="7321">
                  <c:v>7321</c:v>
                </c:pt>
                <c:pt idx="7322">
                  <c:v>7322</c:v>
                </c:pt>
                <c:pt idx="7323">
                  <c:v>7323</c:v>
                </c:pt>
                <c:pt idx="7324">
                  <c:v>7324</c:v>
                </c:pt>
                <c:pt idx="7325">
                  <c:v>7325</c:v>
                </c:pt>
                <c:pt idx="7326">
                  <c:v>7326</c:v>
                </c:pt>
                <c:pt idx="7327">
                  <c:v>7327</c:v>
                </c:pt>
                <c:pt idx="7328">
                  <c:v>7328</c:v>
                </c:pt>
                <c:pt idx="7329">
                  <c:v>7329</c:v>
                </c:pt>
                <c:pt idx="7330">
                  <c:v>7330</c:v>
                </c:pt>
                <c:pt idx="7331">
                  <c:v>7331</c:v>
                </c:pt>
                <c:pt idx="7332">
                  <c:v>7332</c:v>
                </c:pt>
                <c:pt idx="7333">
                  <c:v>7333</c:v>
                </c:pt>
                <c:pt idx="7334">
                  <c:v>7334</c:v>
                </c:pt>
                <c:pt idx="7335">
                  <c:v>7335</c:v>
                </c:pt>
                <c:pt idx="7336">
                  <c:v>7336</c:v>
                </c:pt>
                <c:pt idx="7337">
                  <c:v>7337</c:v>
                </c:pt>
                <c:pt idx="7338">
                  <c:v>7338</c:v>
                </c:pt>
                <c:pt idx="7339">
                  <c:v>7339</c:v>
                </c:pt>
                <c:pt idx="7340">
                  <c:v>7340</c:v>
                </c:pt>
                <c:pt idx="7341">
                  <c:v>7341</c:v>
                </c:pt>
                <c:pt idx="7342">
                  <c:v>7342</c:v>
                </c:pt>
                <c:pt idx="7343">
                  <c:v>7343</c:v>
                </c:pt>
                <c:pt idx="7344">
                  <c:v>7344</c:v>
                </c:pt>
                <c:pt idx="7345">
                  <c:v>7345</c:v>
                </c:pt>
                <c:pt idx="7346">
                  <c:v>7346</c:v>
                </c:pt>
                <c:pt idx="7347">
                  <c:v>7347</c:v>
                </c:pt>
                <c:pt idx="7348">
                  <c:v>7348</c:v>
                </c:pt>
                <c:pt idx="7349">
                  <c:v>7349</c:v>
                </c:pt>
                <c:pt idx="7350">
                  <c:v>7350</c:v>
                </c:pt>
                <c:pt idx="7351">
                  <c:v>7351</c:v>
                </c:pt>
                <c:pt idx="7352">
                  <c:v>7352</c:v>
                </c:pt>
                <c:pt idx="7353">
                  <c:v>7353</c:v>
                </c:pt>
                <c:pt idx="7354">
                  <c:v>7354</c:v>
                </c:pt>
                <c:pt idx="7355">
                  <c:v>7355</c:v>
                </c:pt>
                <c:pt idx="7356">
                  <c:v>7356</c:v>
                </c:pt>
                <c:pt idx="7357">
                  <c:v>7357</c:v>
                </c:pt>
                <c:pt idx="7358">
                  <c:v>7358</c:v>
                </c:pt>
                <c:pt idx="7359">
                  <c:v>7359</c:v>
                </c:pt>
                <c:pt idx="7360">
                  <c:v>7360</c:v>
                </c:pt>
                <c:pt idx="7361">
                  <c:v>7361</c:v>
                </c:pt>
                <c:pt idx="7362">
                  <c:v>7362</c:v>
                </c:pt>
                <c:pt idx="7363">
                  <c:v>7363</c:v>
                </c:pt>
                <c:pt idx="7364">
                  <c:v>7364</c:v>
                </c:pt>
                <c:pt idx="7365">
                  <c:v>7365</c:v>
                </c:pt>
                <c:pt idx="7366">
                  <c:v>7366</c:v>
                </c:pt>
                <c:pt idx="7367">
                  <c:v>7367</c:v>
                </c:pt>
                <c:pt idx="7368">
                  <c:v>7368</c:v>
                </c:pt>
                <c:pt idx="7369">
                  <c:v>7369</c:v>
                </c:pt>
                <c:pt idx="7370">
                  <c:v>7370</c:v>
                </c:pt>
                <c:pt idx="7371">
                  <c:v>7371</c:v>
                </c:pt>
                <c:pt idx="7372">
                  <c:v>7372</c:v>
                </c:pt>
                <c:pt idx="7373">
                  <c:v>7373</c:v>
                </c:pt>
                <c:pt idx="7374">
                  <c:v>7374</c:v>
                </c:pt>
                <c:pt idx="7375">
                  <c:v>7375</c:v>
                </c:pt>
                <c:pt idx="7376">
                  <c:v>7376</c:v>
                </c:pt>
                <c:pt idx="7377">
                  <c:v>7377</c:v>
                </c:pt>
                <c:pt idx="7378">
                  <c:v>7378</c:v>
                </c:pt>
                <c:pt idx="7379">
                  <c:v>7379</c:v>
                </c:pt>
                <c:pt idx="7380">
                  <c:v>7380</c:v>
                </c:pt>
                <c:pt idx="7381">
                  <c:v>7381</c:v>
                </c:pt>
                <c:pt idx="7382">
                  <c:v>7382</c:v>
                </c:pt>
                <c:pt idx="7383">
                  <c:v>7383</c:v>
                </c:pt>
                <c:pt idx="7384">
                  <c:v>7384</c:v>
                </c:pt>
                <c:pt idx="7385">
                  <c:v>7385</c:v>
                </c:pt>
                <c:pt idx="7386">
                  <c:v>7386</c:v>
                </c:pt>
                <c:pt idx="7387">
                  <c:v>7387</c:v>
                </c:pt>
                <c:pt idx="7388">
                  <c:v>7388</c:v>
                </c:pt>
                <c:pt idx="7389">
                  <c:v>7389</c:v>
                </c:pt>
                <c:pt idx="7390">
                  <c:v>7390</c:v>
                </c:pt>
                <c:pt idx="7391">
                  <c:v>7391</c:v>
                </c:pt>
                <c:pt idx="7392">
                  <c:v>7392</c:v>
                </c:pt>
                <c:pt idx="7393">
                  <c:v>7393</c:v>
                </c:pt>
                <c:pt idx="7394">
                  <c:v>7394</c:v>
                </c:pt>
                <c:pt idx="7395">
                  <c:v>7395</c:v>
                </c:pt>
                <c:pt idx="7396">
                  <c:v>7396</c:v>
                </c:pt>
                <c:pt idx="7397">
                  <c:v>7397</c:v>
                </c:pt>
                <c:pt idx="7398">
                  <c:v>7398</c:v>
                </c:pt>
                <c:pt idx="7399">
                  <c:v>7399</c:v>
                </c:pt>
                <c:pt idx="7400">
                  <c:v>7400</c:v>
                </c:pt>
                <c:pt idx="7401">
                  <c:v>7401</c:v>
                </c:pt>
                <c:pt idx="7402">
                  <c:v>7402</c:v>
                </c:pt>
                <c:pt idx="7403">
                  <c:v>7403</c:v>
                </c:pt>
                <c:pt idx="7404">
                  <c:v>7404</c:v>
                </c:pt>
                <c:pt idx="7405">
                  <c:v>7405</c:v>
                </c:pt>
                <c:pt idx="7406">
                  <c:v>7406</c:v>
                </c:pt>
                <c:pt idx="7407">
                  <c:v>7407</c:v>
                </c:pt>
                <c:pt idx="7408">
                  <c:v>7408</c:v>
                </c:pt>
                <c:pt idx="7409">
                  <c:v>7409</c:v>
                </c:pt>
                <c:pt idx="7410">
                  <c:v>7410</c:v>
                </c:pt>
                <c:pt idx="7411">
                  <c:v>7411</c:v>
                </c:pt>
                <c:pt idx="7412">
                  <c:v>7412</c:v>
                </c:pt>
                <c:pt idx="7413">
                  <c:v>7413</c:v>
                </c:pt>
                <c:pt idx="7414">
                  <c:v>7414</c:v>
                </c:pt>
                <c:pt idx="7415">
                  <c:v>7415</c:v>
                </c:pt>
                <c:pt idx="7416">
                  <c:v>7416</c:v>
                </c:pt>
                <c:pt idx="7417">
                  <c:v>7417</c:v>
                </c:pt>
                <c:pt idx="7418">
                  <c:v>7418</c:v>
                </c:pt>
                <c:pt idx="7419">
                  <c:v>7419</c:v>
                </c:pt>
                <c:pt idx="7420">
                  <c:v>7420</c:v>
                </c:pt>
                <c:pt idx="7421">
                  <c:v>7421</c:v>
                </c:pt>
                <c:pt idx="7422">
                  <c:v>7422</c:v>
                </c:pt>
                <c:pt idx="7423">
                  <c:v>7423</c:v>
                </c:pt>
                <c:pt idx="7424">
                  <c:v>7424</c:v>
                </c:pt>
                <c:pt idx="7425">
                  <c:v>7425</c:v>
                </c:pt>
                <c:pt idx="7426">
                  <c:v>7426</c:v>
                </c:pt>
                <c:pt idx="7427">
                  <c:v>7427</c:v>
                </c:pt>
                <c:pt idx="7428">
                  <c:v>7428</c:v>
                </c:pt>
                <c:pt idx="7429">
                  <c:v>7429</c:v>
                </c:pt>
                <c:pt idx="7430">
                  <c:v>7430</c:v>
                </c:pt>
                <c:pt idx="7431">
                  <c:v>7431</c:v>
                </c:pt>
                <c:pt idx="7432">
                  <c:v>7432</c:v>
                </c:pt>
                <c:pt idx="7433">
                  <c:v>7433</c:v>
                </c:pt>
                <c:pt idx="7434">
                  <c:v>7434</c:v>
                </c:pt>
                <c:pt idx="7435">
                  <c:v>7435</c:v>
                </c:pt>
                <c:pt idx="7436">
                  <c:v>7436</c:v>
                </c:pt>
                <c:pt idx="7437">
                  <c:v>7437</c:v>
                </c:pt>
                <c:pt idx="7438">
                  <c:v>7438</c:v>
                </c:pt>
                <c:pt idx="7439">
                  <c:v>7439</c:v>
                </c:pt>
                <c:pt idx="7440">
                  <c:v>7440</c:v>
                </c:pt>
                <c:pt idx="7441">
                  <c:v>7441</c:v>
                </c:pt>
                <c:pt idx="7442">
                  <c:v>7442</c:v>
                </c:pt>
                <c:pt idx="7443">
                  <c:v>7443</c:v>
                </c:pt>
                <c:pt idx="7444">
                  <c:v>7444</c:v>
                </c:pt>
                <c:pt idx="7445">
                  <c:v>7445</c:v>
                </c:pt>
                <c:pt idx="7446">
                  <c:v>7446</c:v>
                </c:pt>
                <c:pt idx="7447">
                  <c:v>7447</c:v>
                </c:pt>
                <c:pt idx="7448">
                  <c:v>7448</c:v>
                </c:pt>
                <c:pt idx="7449">
                  <c:v>7449</c:v>
                </c:pt>
                <c:pt idx="7450">
                  <c:v>7450</c:v>
                </c:pt>
                <c:pt idx="7451">
                  <c:v>7451</c:v>
                </c:pt>
                <c:pt idx="7452">
                  <c:v>7452</c:v>
                </c:pt>
                <c:pt idx="7453">
                  <c:v>7453</c:v>
                </c:pt>
                <c:pt idx="7454">
                  <c:v>7454</c:v>
                </c:pt>
                <c:pt idx="7455">
                  <c:v>7455</c:v>
                </c:pt>
                <c:pt idx="7456">
                  <c:v>7456</c:v>
                </c:pt>
                <c:pt idx="7457">
                  <c:v>7457</c:v>
                </c:pt>
                <c:pt idx="7458">
                  <c:v>7458</c:v>
                </c:pt>
                <c:pt idx="7459">
                  <c:v>7459</c:v>
                </c:pt>
                <c:pt idx="7460">
                  <c:v>7460</c:v>
                </c:pt>
                <c:pt idx="7461">
                  <c:v>7461</c:v>
                </c:pt>
                <c:pt idx="7462">
                  <c:v>7462</c:v>
                </c:pt>
                <c:pt idx="7463">
                  <c:v>7463</c:v>
                </c:pt>
                <c:pt idx="7464">
                  <c:v>7464</c:v>
                </c:pt>
                <c:pt idx="7465">
                  <c:v>7465</c:v>
                </c:pt>
                <c:pt idx="7466">
                  <c:v>7466</c:v>
                </c:pt>
                <c:pt idx="7467">
                  <c:v>7467</c:v>
                </c:pt>
                <c:pt idx="7468">
                  <c:v>7468</c:v>
                </c:pt>
                <c:pt idx="7469">
                  <c:v>7469</c:v>
                </c:pt>
                <c:pt idx="7470">
                  <c:v>7470</c:v>
                </c:pt>
                <c:pt idx="7471">
                  <c:v>7471</c:v>
                </c:pt>
                <c:pt idx="7472">
                  <c:v>7472</c:v>
                </c:pt>
                <c:pt idx="7473">
                  <c:v>7473</c:v>
                </c:pt>
                <c:pt idx="7474">
                  <c:v>7474</c:v>
                </c:pt>
                <c:pt idx="7475">
                  <c:v>7475</c:v>
                </c:pt>
                <c:pt idx="7476">
                  <c:v>7476</c:v>
                </c:pt>
                <c:pt idx="7477">
                  <c:v>7477</c:v>
                </c:pt>
                <c:pt idx="7478">
                  <c:v>7478</c:v>
                </c:pt>
                <c:pt idx="7479">
                  <c:v>7479</c:v>
                </c:pt>
                <c:pt idx="7480">
                  <c:v>7480</c:v>
                </c:pt>
                <c:pt idx="7481">
                  <c:v>7481</c:v>
                </c:pt>
                <c:pt idx="7482">
                  <c:v>7482</c:v>
                </c:pt>
                <c:pt idx="7483">
                  <c:v>7483</c:v>
                </c:pt>
                <c:pt idx="7484">
                  <c:v>7484</c:v>
                </c:pt>
                <c:pt idx="7485">
                  <c:v>7485</c:v>
                </c:pt>
                <c:pt idx="7486">
                  <c:v>7486</c:v>
                </c:pt>
                <c:pt idx="7487">
                  <c:v>7487</c:v>
                </c:pt>
                <c:pt idx="7488">
                  <c:v>7488</c:v>
                </c:pt>
                <c:pt idx="7489">
                  <c:v>7489</c:v>
                </c:pt>
                <c:pt idx="7490">
                  <c:v>7490</c:v>
                </c:pt>
                <c:pt idx="7491">
                  <c:v>7491</c:v>
                </c:pt>
                <c:pt idx="7492">
                  <c:v>7492</c:v>
                </c:pt>
                <c:pt idx="7493">
                  <c:v>7493</c:v>
                </c:pt>
                <c:pt idx="7494">
                  <c:v>7494</c:v>
                </c:pt>
                <c:pt idx="7495">
                  <c:v>7495</c:v>
                </c:pt>
                <c:pt idx="7496">
                  <c:v>7496</c:v>
                </c:pt>
                <c:pt idx="7497">
                  <c:v>7497</c:v>
                </c:pt>
                <c:pt idx="7498">
                  <c:v>7498</c:v>
                </c:pt>
                <c:pt idx="7499">
                  <c:v>7499</c:v>
                </c:pt>
                <c:pt idx="7500">
                  <c:v>7500</c:v>
                </c:pt>
                <c:pt idx="7501">
                  <c:v>7501</c:v>
                </c:pt>
                <c:pt idx="7502">
                  <c:v>7502</c:v>
                </c:pt>
                <c:pt idx="7503">
                  <c:v>7503</c:v>
                </c:pt>
                <c:pt idx="7504">
                  <c:v>7504</c:v>
                </c:pt>
                <c:pt idx="7505">
                  <c:v>7505</c:v>
                </c:pt>
                <c:pt idx="7506">
                  <c:v>7506</c:v>
                </c:pt>
                <c:pt idx="7507">
                  <c:v>7507</c:v>
                </c:pt>
                <c:pt idx="7508">
                  <c:v>7508</c:v>
                </c:pt>
                <c:pt idx="7509">
                  <c:v>7509</c:v>
                </c:pt>
                <c:pt idx="7510">
                  <c:v>7510</c:v>
                </c:pt>
                <c:pt idx="7511">
                  <c:v>7511</c:v>
                </c:pt>
                <c:pt idx="7512">
                  <c:v>7512</c:v>
                </c:pt>
                <c:pt idx="7513">
                  <c:v>7513</c:v>
                </c:pt>
                <c:pt idx="7514">
                  <c:v>7514</c:v>
                </c:pt>
                <c:pt idx="7515">
                  <c:v>7515</c:v>
                </c:pt>
                <c:pt idx="7516">
                  <c:v>7516</c:v>
                </c:pt>
                <c:pt idx="7517">
                  <c:v>7517</c:v>
                </c:pt>
                <c:pt idx="7518">
                  <c:v>7518</c:v>
                </c:pt>
                <c:pt idx="7519">
                  <c:v>7519</c:v>
                </c:pt>
                <c:pt idx="7520">
                  <c:v>7520</c:v>
                </c:pt>
                <c:pt idx="7521">
                  <c:v>7521</c:v>
                </c:pt>
                <c:pt idx="7522">
                  <c:v>7522</c:v>
                </c:pt>
                <c:pt idx="7523">
                  <c:v>7523</c:v>
                </c:pt>
                <c:pt idx="7524">
                  <c:v>7524</c:v>
                </c:pt>
                <c:pt idx="7525">
                  <c:v>7525</c:v>
                </c:pt>
                <c:pt idx="7526">
                  <c:v>7526</c:v>
                </c:pt>
                <c:pt idx="7527">
                  <c:v>7527</c:v>
                </c:pt>
                <c:pt idx="7528">
                  <c:v>7528</c:v>
                </c:pt>
                <c:pt idx="7529">
                  <c:v>7529</c:v>
                </c:pt>
                <c:pt idx="7530">
                  <c:v>7530</c:v>
                </c:pt>
                <c:pt idx="7531">
                  <c:v>7531</c:v>
                </c:pt>
                <c:pt idx="7532">
                  <c:v>7532</c:v>
                </c:pt>
                <c:pt idx="7533">
                  <c:v>7533</c:v>
                </c:pt>
                <c:pt idx="7534">
                  <c:v>7534</c:v>
                </c:pt>
                <c:pt idx="7535">
                  <c:v>7535</c:v>
                </c:pt>
                <c:pt idx="7536">
                  <c:v>7536</c:v>
                </c:pt>
                <c:pt idx="7537">
                  <c:v>7537</c:v>
                </c:pt>
                <c:pt idx="7538">
                  <c:v>7538</c:v>
                </c:pt>
                <c:pt idx="7539">
                  <c:v>7539</c:v>
                </c:pt>
                <c:pt idx="7540">
                  <c:v>7540</c:v>
                </c:pt>
                <c:pt idx="7541">
                  <c:v>7541</c:v>
                </c:pt>
                <c:pt idx="7542">
                  <c:v>7542</c:v>
                </c:pt>
                <c:pt idx="7543">
                  <c:v>7543</c:v>
                </c:pt>
                <c:pt idx="7544">
                  <c:v>7544</c:v>
                </c:pt>
                <c:pt idx="7545">
                  <c:v>7545</c:v>
                </c:pt>
                <c:pt idx="7546">
                  <c:v>7546</c:v>
                </c:pt>
                <c:pt idx="7547">
                  <c:v>7547</c:v>
                </c:pt>
                <c:pt idx="7548">
                  <c:v>7548</c:v>
                </c:pt>
                <c:pt idx="7549">
                  <c:v>7549</c:v>
                </c:pt>
                <c:pt idx="7550">
                  <c:v>7550</c:v>
                </c:pt>
                <c:pt idx="7551">
                  <c:v>7551</c:v>
                </c:pt>
                <c:pt idx="7552">
                  <c:v>7552</c:v>
                </c:pt>
                <c:pt idx="7553">
                  <c:v>7553</c:v>
                </c:pt>
                <c:pt idx="7554">
                  <c:v>7554</c:v>
                </c:pt>
                <c:pt idx="7555">
                  <c:v>7555</c:v>
                </c:pt>
                <c:pt idx="7556">
                  <c:v>7556</c:v>
                </c:pt>
                <c:pt idx="7557">
                  <c:v>7557</c:v>
                </c:pt>
                <c:pt idx="7558">
                  <c:v>7558</c:v>
                </c:pt>
                <c:pt idx="7559">
                  <c:v>7559</c:v>
                </c:pt>
                <c:pt idx="7560">
                  <c:v>7560</c:v>
                </c:pt>
                <c:pt idx="7561">
                  <c:v>7561</c:v>
                </c:pt>
                <c:pt idx="7562">
                  <c:v>7562</c:v>
                </c:pt>
                <c:pt idx="7563">
                  <c:v>7563</c:v>
                </c:pt>
                <c:pt idx="7564">
                  <c:v>7564</c:v>
                </c:pt>
                <c:pt idx="7565">
                  <c:v>7565</c:v>
                </c:pt>
                <c:pt idx="7566">
                  <c:v>7566</c:v>
                </c:pt>
                <c:pt idx="7567">
                  <c:v>7567</c:v>
                </c:pt>
                <c:pt idx="7568">
                  <c:v>7568</c:v>
                </c:pt>
                <c:pt idx="7569">
                  <c:v>7569</c:v>
                </c:pt>
                <c:pt idx="7570">
                  <c:v>7570</c:v>
                </c:pt>
                <c:pt idx="7571">
                  <c:v>7571</c:v>
                </c:pt>
                <c:pt idx="7572">
                  <c:v>7572</c:v>
                </c:pt>
                <c:pt idx="7573">
                  <c:v>7573</c:v>
                </c:pt>
                <c:pt idx="7574">
                  <c:v>7574</c:v>
                </c:pt>
                <c:pt idx="7575">
                  <c:v>7575</c:v>
                </c:pt>
                <c:pt idx="7576">
                  <c:v>7576</c:v>
                </c:pt>
                <c:pt idx="7577">
                  <c:v>7577</c:v>
                </c:pt>
                <c:pt idx="7578">
                  <c:v>7578</c:v>
                </c:pt>
                <c:pt idx="7579">
                  <c:v>7579</c:v>
                </c:pt>
                <c:pt idx="7580">
                  <c:v>7580</c:v>
                </c:pt>
                <c:pt idx="7581">
                  <c:v>7581</c:v>
                </c:pt>
                <c:pt idx="7582">
                  <c:v>7582</c:v>
                </c:pt>
                <c:pt idx="7583">
                  <c:v>7583</c:v>
                </c:pt>
                <c:pt idx="7584">
                  <c:v>7584</c:v>
                </c:pt>
                <c:pt idx="7585">
                  <c:v>7585</c:v>
                </c:pt>
                <c:pt idx="7586">
                  <c:v>7586</c:v>
                </c:pt>
                <c:pt idx="7587">
                  <c:v>7587</c:v>
                </c:pt>
                <c:pt idx="7588">
                  <c:v>7588</c:v>
                </c:pt>
                <c:pt idx="7589">
                  <c:v>7589</c:v>
                </c:pt>
                <c:pt idx="7590">
                  <c:v>7590</c:v>
                </c:pt>
                <c:pt idx="7591">
                  <c:v>7591</c:v>
                </c:pt>
                <c:pt idx="7592">
                  <c:v>7592</c:v>
                </c:pt>
                <c:pt idx="7593">
                  <c:v>7593</c:v>
                </c:pt>
                <c:pt idx="7594">
                  <c:v>7594</c:v>
                </c:pt>
                <c:pt idx="7595">
                  <c:v>7595</c:v>
                </c:pt>
                <c:pt idx="7596">
                  <c:v>7596</c:v>
                </c:pt>
                <c:pt idx="7597">
                  <c:v>7597</c:v>
                </c:pt>
                <c:pt idx="7598">
                  <c:v>7598</c:v>
                </c:pt>
                <c:pt idx="7599">
                  <c:v>7599</c:v>
                </c:pt>
                <c:pt idx="7600">
                  <c:v>7600</c:v>
                </c:pt>
                <c:pt idx="7601">
                  <c:v>7601</c:v>
                </c:pt>
                <c:pt idx="7602">
                  <c:v>7602</c:v>
                </c:pt>
                <c:pt idx="7603">
                  <c:v>7603</c:v>
                </c:pt>
                <c:pt idx="7604">
                  <c:v>7604</c:v>
                </c:pt>
                <c:pt idx="7605">
                  <c:v>7605</c:v>
                </c:pt>
                <c:pt idx="7606">
                  <c:v>7606</c:v>
                </c:pt>
                <c:pt idx="7607">
                  <c:v>7607</c:v>
                </c:pt>
                <c:pt idx="7608">
                  <c:v>7608</c:v>
                </c:pt>
                <c:pt idx="7609">
                  <c:v>7609</c:v>
                </c:pt>
                <c:pt idx="7610">
                  <c:v>7610</c:v>
                </c:pt>
                <c:pt idx="7611">
                  <c:v>7611</c:v>
                </c:pt>
                <c:pt idx="7612">
                  <c:v>7612</c:v>
                </c:pt>
                <c:pt idx="7613">
                  <c:v>7613</c:v>
                </c:pt>
                <c:pt idx="7614">
                  <c:v>7614</c:v>
                </c:pt>
                <c:pt idx="7615">
                  <c:v>7615</c:v>
                </c:pt>
                <c:pt idx="7616">
                  <c:v>7616</c:v>
                </c:pt>
                <c:pt idx="7617">
                  <c:v>7617</c:v>
                </c:pt>
                <c:pt idx="7618">
                  <c:v>7618</c:v>
                </c:pt>
                <c:pt idx="7619">
                  <c:v>7619</c:v>
                </c:pt>
                <c:pt idx="7620">
                  <c:v>7620</c:v>
                </c:pt>
                <c:pt idx="7621">
                  <c:v>7621</c:v>
                </c:pt>
                <c:pt idx="7622">
                  <c:v>7622</c:v>
                </c:pt>
                <c:pt idx="7623">
                  <c:v>7623</c:v>
                </c:pt>
                <c:pt idx="7624">
                  <c:v>7624</c:v>
                </c:pt>
                <c:pt idx="7625">
                  <c:v>7625</c:v>
                </c:pt>
                <c:pt idx="7626">
                  <c:v>7626</c:v>
                </c:pt>
                <c:pt idx="7627">
                  <c:v>7627</c:v>
                </c:pt>
                <c:pt idx="7628">
                  <c:v>7628</c:v>
                </c:pt>
                <c:pt idx="7629">
                  <c:v>7629</c:v>
                </c:pt>
                <c:pt idx="7630">
                  <c:v>7630</c:v>
                </c:pt>
                <c:pt idx="7631">
                  <c:v>7631</c:v>
                </c:pt>
                <c:pt idx="7632">
                  <c:v>7632</c:v>
                </c:pt>
                <c:pt idx="7633">
                  <c:v>7633</c:v>
                </c:pt>
                <c:pt idx="7634">
                  <c:v>7634</c:v>
                </c:pt>
                <c:pt idx="7635">
                  <c:v>7635</c:v>
                </c:pt>
                <c:pt idx="7636">
                  <c:v>7636</c:v>
                </c:pt>
                <c:pt idx="7637">
                  <c:v>7637</c:v>
                </c:pt>
                <c:pt idx="7638">
                  <c:v>7638</c:v>
                </c:pt>
                <c:pt idx="7639">
                  <c:v>7639</c:v>
                </c:pt>
                <c:pt idx="7640">
                  <c:v>7640</c:v>
                </c:pt>
                <c:pt idx="7641">
                  <c:v>7641</c:v>
                </c:pt>
                <c:pt idx="7642">
                  <c:v>7642</c:v>
                </c:pt>
                <c:pt idx="7643">
                  <c:v>7643</c:v>
                </c:pt>
                <c:pt idx="7644">
                  <c:v>7644</c:v>
                </c:pt>
                <c:pt idx="7645">
                  <c:v>7645</c:v>
                </c:pt>
                <c:pt idx="7646">
                  <c:v>7646</c:v>
                </c:pt>
                <c:pt idx="7647">
                  <c:v>7647</c:v>
                </c:pt>
                <c:pt idx="7648">
                  <c:v>7648</c:v>
                </c:pt>
                <c:pt idx="7649">
                  <c:v>7649</c:v>
                </c:pt>
                <c:pt idx="7650">
                  <c:v>7650</c:v>
                </c:pt>
                <c:pt idx="7651">
                  <c:v>7651</c:v>
                </c:pt>
                <c:pt idx="7652">
                  <c:v>7652</c:v>
                </c:pt>
                <c:pt idx="7653">
                  <c:v>7653</c:v>
                </c:pt>
                <c:pt idx="7654">
                  <c:v>7654</c:v>
                </c:pt>
                <c:pt idx="7655">
                  <c:v>7655</c:v>
                </c:pt>
                <c:pt idx="7656">
                  <c:v>7656</c:v>
                </c:pt>
                <c:pt idx="7657">
                  <c:v>7657</c:v>
                </c:pt>
                <c:pt idx="7658">
                  <c:v>7658</c:v>
                </c:pt>
                <c:pt idx="7659">
                  <c:v>7659</c:v>
                </c:pt>
                <c:pt idx="7660">
                  <c:v>7660</c:v>
                </c:pt>
                <c:pt idx="7661">
                  <c:v>7661</c:v>
                </c:pt>
                <c:pt idx="7662">
                  <c:v>7662</c:v>
                </c:pt>
                <c:pt idx="7663">
                  <c:v>7663</c:v>
                </c:pt>
                <c:pt idx="7664">
                  <c:v>7664</c:v>
                </c:pt>
                <c:pt idx="7665">
                  <c:v>7665</c:v>
                </c:pt>
                <c:pt idx="7666">
                  <c:v>7666</c:v>
                </c:pt>
                <c:pt idx="7667">
                  <c:v>7667</c:v>
                </c:pt>
                <c:pt idx="7668">
                  <c:v>7668</c:v>
                </c:pt>
                <c:pt idx="7669">
                  <c:v>7669</c:v>
                </c:pt>
                <c:pt idx="7670">
                  <c:v>7670</c:v>
                </c:pt>
                <c:pt idx="7671">
                  <c:v>7671</c:v>
                </c:pt>
                <c:pt idx="7672">
                  <c:v>7672</c:v>
                </c:pt>
                <c:pt idx="7673">
                  <c:v>7673</c:v>
                </c:pt>
                <c:pt idx="7674">
                  <c:v>7674</c:v>
                </c:pt>
                <c:pt idx="7675">
                  <c:v>7675</c:v>
                </c:pt>
                <c:pt idx="7676">
                  <c:v>7676</c:v>
                </c:pt>
                <c:pt idx="7677">
                  <c:v>7677</c:v>
                </c:pt>
                <c:pt idx="7678">
                  <c:v>7678</c:v>
                </c:pt>
                <c:pt idx="7679">
                  <c:v>7679</c:v>
                </c:pt>
                <c:pt idx="7680">
                  <c:v>7680</c:v>
                </c:pt>
                <c:pt idx="7681">
                  <c:v>7681</c:v>
                </c:pt>
                <c:pt idx="7682">
                  <c:v>7682</c:v>
                </c:pt>
                <c:pt idx="7683">
                  <c:v>7683</c:v>
                </c:pt>
                <c:pt idx="7684">
                  <c:v>7684</c:v>
                </c:pt>
                <c:pt idx="7685">
                  <c:v>7685</c:v>
                </c:pt>
                <c:pt idx="7686">
                  <c:v>7686</c:v>
                </c:pt>
                <c:pt idx="7687">
                  <c:v>7687</c:v>
                </c:pt>
                <c:pt idx="7688">
                  <c:v>7688</c:v>
                </c:pt>
                <c:pt idx="7689">
                  <c:v>7689</c:v>
                </c:pt>
                <c:pt idx="7690">
                  <c:v>7690</c:v>
                </c:pt>
                <c:pt idx="7691">
                  <c:v>7691</c:v>
                </c:pt>
                <c:pt idx="7692">
                  <c:v>7692</c:v>
                </c:pt>
                <c:pt idx="7693">
                  <c:v>7693</c:v>
                </c:pt>
                <c:pt idx="7694">
                  <c:v>7694</c:v>
                </c:pt>
                <c:pt idx="7695">
                  <c:v>7695</c:v>
                </c:pt>
                <c:pt idx="7696">
                  <c:v>7696</c:v>
                </c:pt>
                <c:pt idx="7697">
                  <c:v>7697</c:v>
                </c:pt>
                <c:pt idx="7698">
                  <c:v>7698</c:v>
                </c:pt>
                <c:pt idx="7699">
                  <c:v>7699</c:v>
                </c:pt>
                <c:pt idx="7700">
                  <c:v>7700</c:v>
                </c:pt>
                <c:pt idx="7701">
                  <c:v>7701</c:v>
                </c:pt>
                <c:pt idx="7702">
                  <c:v>7702</c:v>
                </c:pt>
                <c:pt idx="7703">
                  <c:v>7703</c:v>
                </c:pt>
                <c:pt idx="7704">
                  <c:v>7704</c:v>
                </c:pt>
                <c:pt idx="7705">
                  <c:v>7705</c:v>
                </c:pt>
                <c:pt idx="7706">
                  <c:v>7706</c:v>
                </c:pt>
                <c:pt idx="7707">
                  <c:v>7707</c:v>
                </c:pt>
                <c:pt idx="7708">
                  <c:v>7708</c:v>
                </c:pt>
                <c:pt idx="7709">
                  <c:v>7709</c:v>
                </c:pt>
                <c:pt idx="7710">
                  <c:v>7710</c:v>
                </c:pt>
                <c:pt idx="7711">
                  <c:v>7711</c:v>
                </c:pt>
                <c:pt idx="7712">
                  <c:v>7712</c:v>
                </c:pt>
                <c:pt idx="7713">
                  <c:v>7713</c:v>
                </c:pt>
                <c:pt idx="7714">
                  <c:v>7714</c:v>
                </c:pt>
                <c:pt idx="7715">
                  <c:v>7715</c:v>
                </c:pt>
                <c:pt idx="7716">
                  <c:v>7716</c:v>
                </c:pt>
                <c:pt idx="7717">
                  <c:v>7717</c:v>
                </c:pt>
                <c:pt idx="7718">
                  <c:v>7718</c:v>
                </c:pt>
                <c:pt idx="7719">
                  <c:v>7719</c:v>
                </c:pt>
                <c:pt idx="7720">
                  <c:v>7720</c:v>
                </c:pt>
                <c:pt idx="7721">
                  <c:v>7721</c:v>
                </c:pt>
                <c:pt idx="7722">
                  <c:v>7722</c:v>
                </c:pt>
                <c:pt idx="7723">
                  <c:v>7723</c:v>
                </c:pt>
                <c:pt idx="7724">
                  <c:v>7724</c:v>
                </c:pt>
                <c:pt idx="7725">
                  <c:v>7725</c:v>
                </c:pt>
                <c:pt idx="7726">
                  <c:v>7726</c:v>
                </c:pt>
                <c:pt idx="7727">
                  <c:v>7727</c:v>
                </c:pt>
                <c:pt idx="7728">
                  <c:v>7728</c:v>
                </c:pt>
                <c:pt idx="7729">
                  <c:v>7729</c:v>
                </c:pt>
                <c:pt idx="7730">
                  <c:v>7730</c:v>
                </c:pt>
                <c:pt idx="7731">
                  <c:v>7731</c:v>
                </c:pt>
                <c:pt idx="7732">
                  <c:v>7732</c:v>
                </c:pt>
                <c:pt idx="7733">
                  <c:v>7733</c:v>
                </c:pt>
                <c:pt idx="7734">
                  <c:v>7734</c:v>
                </c:pt>
                <c:pt idx="7735">
                  <c:v>7735</c:v>
                </c:pt>
                <c:pt idx="7736">
                  <c:v>7736</c:v>
                </c:pt>
                <c:pt idx="7737">
                  <c:v>7737</c:v>
                </c:pt>
                <c:pt idx="7738">
                  <c:v>7738</c:v>
                </c:pt>
                <c:pt idx="7739">
                  <c:v>7739</c:v>
                </c:pt>
                <c:pt idx="7740">
                  <c:v>7740</c:v>
                </c:pt>
                <c:pt idx="7741">
                  <c:v>7741</c:v>
                </c:pt>
                <c:pt idx="7742">
                  <c:v>7742</c:v>
                </c:pt>
                <c:pt idx="7743">
                  <c:v>7743</c:v>
                </c:pt>
                <c:pt idx="7744">
                  <c:v>7744</c:v>
                </c:pt>
                <c:pt idx="7745">
                  <c:v>7745</c:v>
                </c:pt>
                <c:pt idx="7746">
                  <c:v>7746</c:v>
                </c:pt>
                <c:pt idx="7747">
                  <c:v>7747</c:v>
                </c:pt>
                <c:pt idx="7748">
                  <c:v>7748</c:v>
                </c:pt>
                <c:pt idx="7749">
                  <c:v>7749</c:v>
                </c:pt>
                <c:pt idx="7750">
                  <c:v>7750</c:v>
                </c:pt>
                <c:pt idx="7751">
                  <c:v>7751</c:v>
                </c:pt>
                <c:pt idx="7752">
                  <c:v>7752</c:v>
                </c:pt>
                <c:pt idx="7753">
                  <c:v>7753</c:v>
                </c:pt>
                <c:pt idx="7754">
                  <c:v>7754</c:v>
                </c:pt>
                <c:pt idx="7755">
                  <c:v>7755</c:v>
                </c:pt>
                <c:pt idx="7756">
                  <c:v>7756</c:v>
                </c:pt>
                <c:pt idx="7757">
                  <c:v>7757</c:v>
                </c:pt>
                <c:pt idx="7758">
                  <c:v>7758</c:v>
                </c:pt>
                <c:pt idx="7759">
                  <c:v>7759</c:v>
                </c:pt>
                <c:pt idx="7760">
                  <c:v>7760</c:v>
                </c:pt>
                <c:pt idx="7761">
                  <c:v>7761</c:v>
                </c:pt>
                <c:pt idx="7762">
                  <c:v>7762</c:v>
                </c:pt>
                <c:pt idx="7763">
                  <c:v>7763</c:v>
                </c:pt>
                <c:pt idx="7764">
                  <c:v>7764</c:v>
                </c:pt>
                <c:pt idx="7765">
                  <c:v>7765</c:v>
                </c:pt>
                <c:pt idx="7766">
                  <c:v>7766</c:v>
                </c:pt>
                <c:pt idx="7767">
                  <c:v>7767</c:v>
                </c:pt>
                <c:pt idx="7768">
                  <c:v>7768</c:v>
                </c:pt>
                <c:pt idx="7769">
                  <c:v>7769</c:v>
                </c:pt>
                <c:pt idx="7770">
                  <c:v>7770</c:v>
                </c:pt>
                <c:pt idx="7771">
                  <c:v>7771</c:v>
                </c:pt>
                <c:pt idx="7772">
                  <c:v>7772</c:v>
                </c:pt>
                <c:pt idx="7773">
                  <c:v>7773</c:v>
                </c:pt>
                <c:pt idx="7774">
                  <c:v>7774</c:v>
                </c:pt>
                <c:pt idx="7775">
                  <c:v>7775</c:v>
                </c:pt>
                <c:pt idx="7776">
                  <c:v>7776</c:v>
                </c:pt>
                <c:pt idx="7777">
                  <c:v>7777</c:v>
                </c:pt>
                <c:pt idx="7778">
                  <c:v>7778</c:v>
                </c:pt>
                <c:pt idx="7779">
                  <c:v>7779</c:v>
                </c:pt>
                <c:pt idx="7780">
                  <c:v>7780</c:v>
                </c:pt>
                <c:pt idx="7781">
                  <c:v>7781</c:v>
                </c:pt>
                <c:pt idx="7782">
                  <c:v>7782</c:v>
                </c:pt>
                <c:pt idx="7783">
                  <c:v>7783</c:v>
                </c:pt>
                <c:pt idx="7784">
                  <c:v>7784</c:v>
                </c:pt>
                <c:pt idx="7785">
                  <c:v>7785</c:v>
                </c:pt>
                <c:pt idx="7786">
                  <c:v>7786</c:v>
                </c:pt>
                <c:pt idx="7787">
                  <c:v>7787</c:v>
                </c:pt>
                <c:pt idx="7788">
                  <c:v>7788</c:v>
                </c:pt>
                <c:pt idx="7789">
                  <c:v>7789</c:v>
                </c:pt>
                <c:pt idx="7790">
                  <c:v>7790</c:v>
                </c:pt>
                <c:pt idx="7791">
                  <c:v>7791</c:v>
                </c:pt>
                <c:pt idx="7792">
                  <c:v>7792</c:v>
                </c:pt>
                <c:pt idx="7793">
                  <c:v>7793</c:v>
                </c:pt>
                <c:pt idx="7794">
                  <c:v>7794</c:v>
                </c:pt>
                <c:pt idx="7795">
                  <c:v>7795</c:v>
                </c:pt>
                <c:pt idx="7796">
                  <c:v>7796</c:v>
                </c:pt>
                <c:pt idx="7797">
                  <c:v>7797</c:v>
                </c:pt>
                <c:pt idx="7798">
                  <c:v>7798</c:v>
                </c:pt>
                <c:pt idx="7799">
                  <c:v>7799</c:v>
                </c:pt>
                <c:pt idx="7800">
                  <c:v>7800</c:v>
                </c:pt>
                <c:pt idx="7801">
                  <c:v>7801</c:v>
                </c:pt>
                <c:pt idx="7802">
                  <c:v>7802</c:v>
                </c:pt>
                <c:pt idx="7803">
                  <c:v>7803</c:v>
                </c:pt>
                <c:pt idx="7804">
                  <c:v>7804</c:v>
                </c:pt>
                <c:pt idx="7805">
                  <c:v>7805</c:v>
                </c:pt>
                <c:pt idx="7806">
                  <c:v>7806</c:v>
                </c:pt>
                <c:pt idx="7807">
                  <c:v>7807</c:v>
                </c:pt>
                <c:pt idx="7808">
                  <c:v>7808</c:v>
                </c:pt>
                <c:pt idx="7809">
                  <c:v>7809</c:v>
                </c:pt>
                <c:pt idx="7810">
                  <c:v>7810</c:v>
                </c:pt>
                <c:pt idx="7811">
                  <c:v>7811</c:v>
                </c:pt>
                <c:pt idx="7812">
                  <c:v>7812</c:v>
                </c:pt>
                <c:pt idx="7813">
                  <c:v>7813</c:v>
                </c:pt>
                <c:pt idx="7814">
                  <c:v>7814</c:v>
                </c:pt>
                <c:pt idx="7815">
                  <c:v>7815</c:v>
                </c:pt>
                <c:pt idx="7816">
                  <c:v>7816</c:v>
                </c:pt>
                <c:pt idx="7817">
                  <c:v>7817</c:v>
                </c:pt>
                <c:pt idx="7818">
                  <c:v>7818</c:v>
                </c:pt>
                <c:pt idx="7819">
                  <c:v>7819</c:v>
                </c:pt>
                <c:pt idx="7820">
                  <c:v>7820</c:v>
                </c:pt>
                <c:pt idx="7821">
                  <c:v>7821</c:v>
                </c:pt>
                <c:pt idx="7822">
                  <c:v>7822</c:v>
                </c:pt>
                <c:pt idx="7823">
                  <c:v>7823</c:v>
                </c:pt>
                <c:pt idx="7824">
                  <c:v>7824</c:v>
                </c:pt>
                <c:pt idx="7825">
                  <c:v>7825</c:v>
                </c:pt>
                <c:pt idx="7826">
                  <c:v>7826</c:v>
                </c:pt>
                <c:pt idx="7827">
                  <c:v>7827</c:v>
                </c:pt>
                <c:pt idx="7828">
                  <c:v>7828</c:v>
                </c:pt>
                <c:pt idx="7829">
                  <c:v>7829</c:v>
                </c:pt>
                <c:pt idx="7830">
                  <c:v>7830</c:v>
                </c:pt>
                <c:pt idx="7831">
                  <c:v>7831</c:v>
                </c:pt>
                <c:pt idx="7832">
                  <c:v>7832</c:v>
                </c:pt>
                <c:pt idx="7833">
                  <c:v>7833</c:v>
                </c:pt>
                <c:pt idx="7834">
                  <c:v>7834</c:v>
                </c:pt>
                <c:pt idx="7835">
                  <c:v>7835</c:v>
                </c:pt>
                <c:pt idx="7836">
                  <c:v>7836</c:v>
                </c:pt>
                <c:pt idx="7837">
                  <c:v>7837</c:v>
                </c:pt>
                <c:pt idx="7838">
                  <c:v>7838</c:v>
                </c:pt>
                <c:pt idx="7839">
                  <c:v>7839</c:v>
                </c:pt>
                <c:pt idx="7840">
                  <c:v>7840</c:v>
                </c:pt>
                <c:pt idx="7841">
                  <c:v>7841</c:v>
                </c:pt>
                <c:pt idx="7842">
                  <c:v>7842</c:v>
                </c:pt>
                <c:pt idx="7843">
                  <c:v>7843</c:v>
                </c:pt>
                <c:pt idx="7844">
                  <c:v>7844</c:v>
                </c:pt>
                <c:pt idx="7845">
                  <c:v>7845</c:v>
                </c:pt>
                <c:pt idx="7846">
                  <c:v>7846</c:v>
                </c:pt>
                <c:pt idx="7847">
                  <c:v>7847</c:v>
                </c:pt>
                <c:pt idx="7848">
                  <c:v>7848</c:v>
                </c:pt>
                <c:pt idx="7849">
                  <c:v>7849</c:v>
                </c:pt>
                <c:pt idx="7850">
                  <c:v>7850</c:v>
                </c:pt>
                <c:pt idx="7851">
                  <c:v>7851</c:v>
                </c:pt>
                <c:pt idx="7852">
                  <c:v>7852</c:v>
                </c:pt>
                <c:pt idx="7853">
                  <c:v>7853</c:v>
                </c:pt>
                <c:pt idx="7854">
                  <c:v>7854</c:v>
                </c:pt>
                <c:pt idx="7855">
                  <c:v>7855</c:v>
                </c:pt>
                <c:pt idx="7856">
                  <c:v>7856</c:v>
                </c:pt>
                <c:pt idx="7857">
                  <c:v>7857</c:v>
                </c:pt>
                <c:pt idx="7858">
                  <c:v>7858</c:v>
                </c:pt>
                <c:pt idx="7859">
                  <c:v>7859</c:v>
                </c:pt>
                <c:pt idx="7860">
                  <c:v>7860</c:v>
                </c:pt>
                <c:pt idx="7861">
                  <c:v>7861</c:v>
                </c:pt>
                <c:pt idx="7862">
                  <c:v>7862</c:v>
                </c:pt>
                <c:pt idx="7863">
                  <c:v>7863</c:v>
                </c:pt>
                <c:pt idx="7864">
                  <c:v>7864</c:v>
                </c:pt>
                <c:pt idx="7865">
                  <c:v>7865</c:v>
                </c:pt>
                <c:pt idx="7866">
                  <c:v>7866</c:v>
                </c:pt>
                <c:pt idx="7867">
                  <c:v>7867</c:v>
                </c:pt>
                <c:pt idx="7868">
                  <c:v>7868</c:v>
                </c:pt>
                <c:pt idx="7869">
                  <c:v>7869</c:v>
                </c:pt>
                <c:pt idx="7870">
                  <c:v>7870</c:v>
                </c:pt>
                <c:pt idx="7871">
                  <c:v>7871</c:v>
                </c:pt>
                <c:pt idx="7872">
                  <c:v>7872</c:v>
                </c:pt>
                <c:pt idx="7873">
                  <c:v>7873</c:v>
                </c:pt>
                <c:pt idx="7874">
                  <c:v>7874</c:v>
                </c:pt>
                <c:pt idx="7875">
                  <c:v>7875</c:v>
                </c:pt>
                <c:pt idx="7876">
                  <c:v>7876</c:v>
                </c:pt>
                <c:pt idx="7877">
                  <c:v>7877</c:v>
                </c:pt>
                <c:pt idx="7878">
                  <c:v>7878</c:v>
                </c:pt>
                <c:pt idx="7879">
                  <c:v>7879</c:v>
                </c:pt>
                <c:pt idx="7880">
                  <c:v>7880</c:v>
                </c:pt>
                <c:pt idx="7881">
                  <c:v>7881</c:v>
                </c:pt>
                <c:pt idx="7882">
                  <c:v>7882</c:v>
                </c:pt>
                <c:pt idx="7883">
                  <c:v>7883</c:v>
                </c:pt>
                <c:pt idx="7884">
                  <c:v>7884</c:v>
                </c:pt>
                <c:pt idx="7885">
                  <c:v>7885</c:v>
                </c:pt>
                <c:pt idx="7886">
                  <c:v>7886</c:v>
                </c:pt>
                <c:pt idx="7887">
                  <c:v>7887</c:v>
                </c:pt>
                <c:pt idx="7888">
                  <c:v>7888</c:v>
                </c:pt>
                <c:pt idx="7889">
                  <c:v>7889</c:v>
                </c:pt>
                <c:pt idx="7890">
                  <c:v>7890</c:v>
                </c:pt>
                <c:pt idx="7891">
                  <c:v>7891</c:v>
                </c:pt>
                <c:pt idx="7892">
                  <c:v>7892</c:v>
                </c:pt>
                <c:pt idx="7893">
                  <c:v>7893</c:v>
                </c:pt>
                <c:pt idx="7894">
                  <c:v>7894</c:v>
                </c:pt>
                <c:pt idx="7895">
                  <c:v>7895</c:v>
                </c:pt>
                <c:pt idx="7896">
                  <c:v>7896</c:v>
                </c:pt>
                <c:pt idx="7897">
                  <c:v>7897</c:v>
                </c:pt>
                <c:pt idx="7898">
                  <c:v>7898</c:v>
                </c:pt>
                <c:pt idx="7899">
                  <c:v>7899</c:v>
                </c:pt>
                <c:pt idx="7900">
                  <c:v>7900</c:v>
                </c:pt>
                <c:pt idx="7901">
                  <c:v>7901</c:v>
                </c:pt>
                <c:pt idx="7902">
                  <c:v>7902</c:v>
                </c:pt>
                <c:pt idx="7903">
                  <c:v>7903</c:v>
                </c:pt>
                <c:pt idx="7904">
                  <c:v>7904</c:v>
                </c:pt>
                <c:pt idx="7905">
                  <c:v>7905</c:v>
                </c:pt>
                <c:pt idx="7906">
                  <c:v>7906</c:v>
                </c:pt>
                <c:pt idx="7907">
                  <c:v>7907</c:v>
                </c:pt>
                <c:pt idx="7908">
                  <c:v>7908</c:v>
                </c:pt>
                <c:pt idx="7909">
                  <c:v>7909</c:v>
                </c:pt>
                <c:pt idx="7910">
                  <c:v>7910</c:v>
                </c:pt>
                <c:pt idx="7911">
                  <c:v>7911</c:v>
                </c:pt>
                <c:pt idx="7912">
                  <c:v>7912</c:v>
                </c:pt>
                <c:pt idx="7913">
                  <c:v>7913</c:v>
                </c:pt>
                <c:pt idx="7914">
                  <c:v>7914</c:v>
                </c:pt>
                <c:pt idx="7915">
                  <c:v>7915</c:v>
                </c:pt>
                <c:pt idx="7916">
                  <c:v>7916</c:v>
                </c:pt>
                <c:pt idx="7917">
                  <c:v>7917</c:v>
                </c:pt>
                <c:pt idx="7918">
                  <c:v>7918</c:v>
                </c:pt>
                <c:pt idx="7919">
                  <c:v>7919</c:v>
                </c:pt>
                <c:pt idx="7920">
                  <c:v>7920</c:v>
                </c:pt>
                <c:pt idx="7921">
                  <c:v>7921</c:v>
                </c:pt>
                <c:pt idx="7922">
                  <c:v>7922</c:v>
                </c:pt>
                <c:pt idx="7923">
                  <c:v>7923</c:v>
                </c:pt>
                <c:pt idx="7924">
                  <c:v>7924</c:v>
                </c:pt>
                <c:pt idx="7925">
                  <c:v>7925</c:v>
                </c:pt>
                <c:pt idx="7926">
                  <c:v>7926</c:v>
                </c:pt>
                <c:pt idx="7927">
                  <c:v>7927</c:v>
                </c:pt>
                <c:pt idx="7928">
                  <c:v>7928</c:v>
                </c:pt>
                <c:pt idx="7929">
                  <c:v>7929</c:v>
                </c:pt>
                <c:pt idx="7930">
                  <c:v>7930</c:v>
                </c:pt>
                <c:pt idx="7931">
                  <c:v>7931</c:v>
                </c:pt>
                <c:pt idx="7932">
                  <c:v>7932</c:v>
                </c:pt>
                <c:pt idx="7933">
                  <c:v>7933</c:v>
                </c:pt>
                <c:pt idx="7934">
                  <c:v>7934</c:v>
                </c:pt>
                <c:pt idx="7935">
                  <c:v>7935</c:v>
                </c:pt>
                <c:pt idx="7936">
                  <c:v>7936</c:v>
                </c:pt>
                <c:pt idx="7937">
                  <c:v>7937</c:v>
                </c:pt>
                <c:pt idx="7938">
                  <c:v>7938</c:v>
                </c:pt>
                <c:pt idx="7939">
                  <c:v>7939</c:v>
                </c:pt>
                <c:pt idx="7940">
                  <c:v>7940</c:v>
                </c:pt>
                <c:pt idx="7941">
                  <c:v>7941</c:v>
                </c:pt>
                <c:pt idx="7942">
                  <c:v>7942</c:v>
                </c:pt>
                <c:pt idx="7943">
                  <c:v>7943</c:v>
                </c:pt>
                <c:pt idx="7944">
                  <c:v>7944</c:v>
                </c:pt>
                <c:pt idx="7945">
                  <c:v>7945</c:v>
                </c:pt>
                <c:pt idx="7946">
                  <c:v>7946</c:v>
                </c:pt>
                <c:pt idx="7947">
                  <c:v>7947</c:v>
                </c:pt>
                <c:pt idx="7948">
                  <c:v>7948</c:v>
                </c:pt>
                <c:pt idx="7949">
                  <c:v>7949</c:v>
                </c:pt>
                <c:pt idx="7950">
                  <c:v>7950</c:v>
                </c:pt>
                <c:pt idx="7951">
                  <c:v>7951</c:v>
                </c:pt>
                <c:pt idx="7952">
                  <c:v>7952</c:v>
                </c:pt>
                <c:pt idx="7953">
                  <c:v>7953</c:v>
                </c:pt>
                <c:pt idx="7954">
                  <c:v>7954</c:v>
                </c:pt>
                <c:pt idx="7955">
                  <c:v>7955</c:v>
                </c:pt>
                <c:pt idx="7956">
                  <c:v>7956</c:v>
                </c:pt>
                <c:pt idx="7957">
                  <c:v>7957</c:v>
                </c:pt>
                <c:pt idx="7958">
                  <c:v>7958</c:v>
                </c:pt>
                <c:pt idx="7959">
                  <c:v>7959</c:v>
                </c:pt>
                <c:pt idx="7960">
                  <c:v>7960</c:v>
                </c:pt>
                <c:pt idx="7961">
                  <c:v>7961</c:v>
                </c:pt>
                <c:pt idx="7962">
                  <c:v>7962</c:v>
                </c:pt>
                <c:pt idx="7963">
                  <c:v>7963</c:v>
                </c:pt>
                <c:pt idx="7964">
                  <c:v>7964</c:v>
                </c:pt>
                <c:pt idx="7965">
                  <c:v>7965</c:v>
                </c:pt>
                <c:pt idx="7966">
                  <c:v>7966</c:v>
                </c:pt>
                <c:pt idx="7967">
                  <c:v>7967</c:v>
                </c:pt>
                <c:pt idx="7968">
                  <c:v>7968</c:v>
                </c:pt>
                <c:pt idx="7969">
                  <c:v>7969</c:v>
                </c:pt>
                <c:pt idx="7970">
                  <c:v>7970</c:v>
                </c:pt>
                <c:pt idx="7971">
                  <c:v>7971</c:v>
                </c:pt>
                <c:pt idx="7972">
                  <c:v>7972</c:v>
                </c:pt>
                <c:pt idx="7973">
                  <c:v>7973</c:v>
                </c:pt>
                <c:pt idx="7974">
                  <c:v>7974</c:v>
                </c:pt>
                <c:pt idx="7975">
                  <c:v>7975</c:v>
                </c:pt>
                <c:pt idx="7976">
                  <c:v>7976</c:v>
                </c:pt>
                <c:pt idx="7977">
                  <c:v>7977</c:v>
                </c:pt>
                <c:pt idx="7978">
                  <c:v>7978</c:v>
                </c:pt>
                <c:pt idx="7979">
                  <c:v>7979</c:v>
                </c:pt>
                <c:pt idx="7980">
                  <c:v>7980</c:v>
                </c:pt>
                <c:pt idx="7981">
                  <c:v>7981</c:v>
                </c:pt>
                <c:pt idx="7982">
                  <c:v>7982</c:v>
                </c:pt>
                <c:pt idx="7983">
                  <c:v>7983</c:v>
                </c:pt>
                <c:pt idx="7984">
                  <c:v>7984</c:v>
                </c:pt>
                <c:pt idx="7985">
                  <c:v>7985</c:v>
                </c:pt>
                <c:pt idx="7986">
                  <c:v>7986</c:v>
                </c:pt>
                <c:pt idx="7987">
                  <c:v>7987</c:v>
                </c:pt>
                <c:pt idx="7988">
                  <c:v>7988</c:v>
                </c:pt>
                <c:pt idx="7989">
                  <c:v>7989</c:v>
                </c:pt>
                <c:pt idx="7990">
                  <c:v>7990</c:v>
                </c:pt>
                <c:pt idx="7991">
                  <c:v>7991</c:v>
                </c:pt>
                <c:pt idx="7992">
                  <c:v>7992</c:v>
                </c:pt>
                <c:pt idx="7993">
                  <c:v>7993</c:v>
                </c:pt>
                <c:pt idx="7994">
                  <c:v>7994</c:v>
                </c:pt>
                <c:pt idx="7995">
                  <c:v>7995</c:v>
                </c:pt>
                <c:pt idx="7996">
                  <c:v>7996</c:v>
                </c:pt>
                <c:pt idx="7997">
                  <c:v>7997</c:v>
                </c:pt>
                <c:pt idx="7998">
                  <c:v>7998</c:v>
                </c:pt>
                <c:pt idx="7999">
                  <c:v>7999</c:v>
                </c:pt>
              </c:numCache>
            </c:numRef>
          </c:cat>
          <c:val>
            <c:numRef>
              <c:f>Identity!$C$5:$C$8004</c:f>
              <c:numCache>
                <c:formatCode>General</c:formatCode>
                <c:ptCount val="8000"/>
                <c:pt idx="0">
                  <c:v>0.352628390214348</c:v>
                </c:pt>
                <c:pt idx="1">
                  <c:v>0.37043288438494498</c:v>
                </c:pt>
                <c:pt idx="2">
                  <c:v>0.385899553947882</c:v>
                </c:pt>
                <c:pt idx="3">
                  <c:v>0.39927567413110299</c:v>
                </c:pt>
                <c:pt idx="4">
                  <c:v>0.41083704102858798</c:v>
                </c:pt>
                <c:pt idx="5">
                  <c:v>0.42080990484242597</c:v>
                </c:pt>
                <c:pt idx="6">
                  <c:v>0.42937382385006501</c:v>
                </c:pt>
                <c:pt idx="7">
                  <c:v>0.441240019457315</c:v>
                </c:pt>
                <c:pt idx="8">
                  <c:v>0.45149175674419401</c:v>
                </c:pt>
                <c:pt idx="9">
                  <c:v>0.459526077506133</c:v>
                </c:pt>
                <c:pt idx="10">
                  <c:v>0.46589488895342401</c:v>
                </c:pt>
                <c:pt idx="11">
                  <c:v>0.47076848293536999</c:v>
                </c:pt>
                <c:pt idx="12">
                  <c:v>0.474603965967617</c:v>
                </c:pt>
                <c:pt idx="13">
                  <c:v>0.47752159100327002</c:v>
                </c:pt>
                <c:pt idx="14">
                  <c:v>0.47972907377690199</c:v>
                </c:pt>
                <c:pt idx="15">
                  <c:v>0.48141302511717499</c:v>
                </c:pt>
                <c:pt idx="16">
                  <c:v>0.48266966723607901</c:v>
                </c:pt>
                <c:pt idx="17">
                  <c:v>0.483553402677323</c:v>
                </c:pt>
                <c:pt idx="18">
                  <c:v>0.48413928199994199</c:v>
                </c:pt>
                <c:pt idx="19">
                  <c:v>0.48448225826850499</c:v>
                </c:pt>
                <c:pt idx="20">
                  <c:v>0.48464018820447102</c:v>
                </c:pt>
                <c:pt idx="21">
                  <c:v>0.48467838440567501</c:v>
                </c:pt>
                <c:pt idx="22">
                  <c:v>0.48467838440567501</c:v>
                </c:pt>
                <c:pt idx="23">
                  <c:v>0.48467838440567501</c:v>
                </c:pt>
                <c:pt idx="24">
                  <c:v>0.48467838440567501</c:v>
                </c:pt>
                <c:pt idx="25">
                  <c:v>0.48467838440567501</c:v>
                </c:pt>
                <c:pt idx="26">
                  <c:v>0.48467838440567501</c:v>
                </c:pt>
                <c:pt idx="27">
                  <c:v>0.48467838440567501</c:v>
                </c:pt>
                <c:pt idx="28">
                  <c:v>0.48467838440567501</c:v>
                </c:pt>
                <c:pt idx="29">
                  <c:v>0.48467838440567501</c:v>
                </c:pt>
                <c:pt idx="30">
                  <c:v>0.48467838440567501</c:v>
                </c:pt>
                <c:pt idx="31">
                  <c:v>0.48467838440567501</c:v>
                </c:pt>
                <c:pt idx="32">
                  <c:v>0.48467838440567501</c:v>
                </c:pt>
                <c:pt idx="33">
                  <c:v>0.48467838440567501</c:v>
                </c:pt>
                <c:pt idx="34">
                  <c:v>0.48467838440567501</c:v>
                </c:pt>
                <c:pt idx="35">
                  <c:v>0.48467838440567501</c:v>
                </c:pt>
                <c:pt idx="36">
                  <c:v>0.48467838440567501</c:v>
                </c:pt>
                <c:pt idx="37">
                  <c:v>0.48467838440567501</c:v>
                </c:pt>
                <c:pt idx="38">
                  <c:v>0.48467838440567501</c:v>
                </c:pt>
                <c:pt idx="39">
                  <c:v>0.48467838440567501</c:v>
                </c:pt>
                <c:pt idx="40">
                  <c:v>0.48467838440567501</c:v>
                </c:pt>
                <c:pt idx="41">
                  <c:v>0.48467838440567501</c:v>
                </c:pt>
                <c:pt idx="42">
                  <c:v>0.48467838440567501</c:v>
                </c:pt>
                <c:pt idx="43">
                  <c:v>0.48467838440567501</c:v>
                </c:pt>
                <c:pt idx="44">
                  <c:v>0.48467838440567501</c:v>
                </c:pt>
                <c:pt idx="45">
                  <c:v>0.48467838440567501</c:v>
                </c:pt>
                <c:pt idx="46">
                  <c:v>0.48467838440567501</c:v>
                </c:pt>
                <c:pt idx="47">
                  <c:v>0.48467838440567501</c:v>
                </c:pt>
                <c:pt idx="48">
                  <c:v>0.48467838440567501</c:v>
                </c:pt>
                <c:pt idx="49">
                  <c:v>0.48467838440567501</c:v>
                </c:pt>
                <c:pt idx="50">
                  <c:v>0.48467838440567501</c:v>
                </c:pt>
                <c:pt idx="51">
                  <c:v>0.48467838440567501</c:v>
                </c:pt>
                <c:pt idx="52">
                  <c:v>0.48467838440567501</c:v>
                </c:pt>
                <c:pt idx="53">
                  <c:v>0.48467838440567501</c:v>
                </c:pt>
                <c:pt idx="54">
                  <c:v>0.48467838440567501</c:v>
                </c:pt>
                <c:pt idx="55">
                  <c:v>0.48467838440567501</c:v>
                </c:pt>
                <c:pt idx="56">
                  <c:v>0.48467838440567501</c:v>
                </c:pt>
                <c:pt idx="57">
                  <c:v>0.48467838440567501</c:v>
                </c:pt>
                <c:pt idx="58">
                  <c:v>0.48467838440567501</c:v>
                </c:pt>
                <c:pt idx="59">
                  <c:v>0.48467838440567501</c:v>
                </c:pt>
                <c:pt idx="60">
                  <c:v>0.48467838440567501</c:v>
                </c:pt>
                <c:pt idx="61">
                  <c:v>0.48467838440567501</c:v>
                </c:pt>
                <c:pt idx="62">
                  <c:v>0.48467838440567501</c:v>
                </c:pt>
                <c:pt idx="63">
                  <c:v>0.48467838440567501</c:v>
                </c:pt>
                <c:pt idx="64">
                  <c:v>0.48467838440567501</c:v>
                </c:pt>
                <c:pt idx="65">
                  <c:v>0.48467838440567501</c:v>
                </c:pt>
                <c:pt idx="66">
                  <c:v>0.48467838440567501</c:v>
                </c:pt>
                <c:pt idx="67">
                  <c:v>0.48467838440567501</c:v>
                </c:pt>
                <c:pt idx="68">
                  <c:v>0.48467838440567501</c:v>
                </c:pt>
                <c:pt idx="69">
                  <c:v>0.48467838440567501</c:v>
                </c:pt>
                <c:pt idx="70">
                  <c:v>0.48467838440567501</c:v>
                </c:pt>
                <c:pt idx="71">
                  <c:v>0.48467838440567501</c:v>
                </c:pt>
                <c:pt idx="72">
                  <c:v>0.48467838440567501</c:v>
                </c:pt>
                <c:pt idx="73">
                  <c:v>0.48467838440567501</c:v>
                </c:pt>
                <c:pt idx="74">
                  <c:v>0.48467838440567501</c:v>
                </c:pt>
                <c:pt idx="75">
                  <c:v>0.48467838440567501</c:v>
                </c:pt>
                <c:pt idx="76">
                  <c:v>0.48467838440567501</c:v>
                </c:pt>
                <c:pt idx="77">
                  <c:v>0.48467838440567501</c:v>
                </c:pt>
                <c:pt idx="78">
                  <c:v>0.48467838440567501</c:v>
                </c:pt>
                <c:pt idx="79">
                  <c:v>0.48467838440567501</c:v>
                </c:pt>
                <c:pt idx="80">
                  <c:v>0.48467838440567501</c:v>
                </c:pt>
                <c:pt idx="81">
                  <c:v>0.48467838440567501</c:v>
                </c:pt>
                <c:pt idx="82">
                  <c:v>0.48467838440567501</c:v>
                </c:pt>
                <c:pt idx="83">
                  <c:v>0.48467838440567501</c:v>
                </c:pt>
                <c:pt idx="84">
                  <c:v>0.48467838440567501</c:v>
                </c:pt>
                <c:pt idx="85">
                  <c:v>0.48467838440567501</c:v>
                </c:pt>
                <c:pt idx="86">
                  <c:v>0.48467838440567501</c:v>
                </c:pt>
                <c:pt idx="87">
                  <c:v>0.48467838440567501</c:v>
                </c:pt>
                <c:pt idx="88">
                  <c:v>0.48467838440567501</c:v>
                </c:pt>
                <c:pt idx="89">
                  <c:v>0.48467838440567501</c:v>
                </c:pt>
                <c:pt idx="90">
                  <c:v>0.48467838440567501</c:v>
                </c:pt>
                <c:pt idx="91">
                  <c:v>0.48467838440567501</c:v>
                </c:pt>
                <c:pt idx="92">
                  <c:v>0.48467838440567501</c:v>
                </c:pt>
                <c:pt idx="93">
                  <c:v>0.48467838440567501</c:v>
                </c:pt>
                <c:pt idx="94">
                  <c:v>0.48467838440567501</c:v>
                </c:pt>
                <c:pt idx="95">
                  <c:v>0.48467838440567501</c:v>
                </c:pt>
                <c:pt idx="96">
                  <c:v>0.48467838440567501</c:v>
                </c:pt>
                <c:pt idx="97">
                  <c:v>0.48467838440567501</c:v>
                </c:pt>
                <c:pt idx="98">
                  <c:v>0.48467838440567501</c:v>
                </c:pt>
                <c:pt idx="99">
                  <c:v>0.48467838440567501</c:v>
                </c:pt>
                <c:pt idx="100">
                  <c:v>0.48467838440567501</c:v>
                </c:pt>
                <c:pt idx="101">
                  <c:v>0.48467838440567501</c:v>
                </c:pt>
                <c:pt idx="102">
                  <c:v>0.48467838440567501</c:v>
                </c:pt>
                <c:pt idx="103">
                  <c:v>0.48467838440567501</c:v>
                </c:pt>
                <c:pt idx="104">
                  <c:v>0.48467838440567501</c:v>
                </c:pt>
                <c:pt idx="105">
                  <c:v>0.48467838440567501</c:v>
                </c:pt>
                <c:pt idx="106">
                  <c:v>0.48467838440567501</c:v>
                </c:pt>
                <c:pt idx="107">
                  <c:v>0.48467838440567501</c:v>
                </c:pt>
                <c:pt idx="108">
                  <c:v>0.48467838440567501</c:v>
                </c:pt>
                <c:pt idx="109">
                  <c:v>0.48467838440567501</c:v>
                </c:pt>
                <c:pt idx="110">
                  <c:v>0.48467838440567501</c:v>
                </c:pt>
                <c:pt idx="111">
                  <c:v>0.48467838440567501</c:v>
                </c:pt>
                <c:pt idx="112">
                  <c:v>0.48467838440567501</c:v>
                </c:pt>
                <c:pt idx="113">
                  <c:v>0.48467838440567501</c:v>
                </c:pt>
                <c:pt idx="114">
                  <c:v>0.48467838440567501</c:v>
                </c:pt>
                <c:pt idx="115">
                  <c:v>0.48467838440567501</c:v>
                </c:pt>
                <c:pt idx="116">
                  <c:v>0.48467838440567501</c:v>
                </c:pt>
                <c:pt idx="117">
                  <c:v>0.48467838440567501</c:v>
                </c:pt>
                <c:pt idx="118">
                  <c:v>0.48467838440567501</c:v>
                </c:pt>
                <c:pt idx="119">
                  <c:v>0.48467838440567501</c:v>
                </c:pt>
                <c:pt idx="120">
                  <c:v>0.48467838440567501</c:v>
                </c:pt>
                <c:pt idx="121">
                  <c:v>0.48467838440567501</c:v>
                </c:pt>
                <c:pt idx="122">
                  <c:v>0.48467838440567501</c:v>
                </c:pt>
                <c:pt idx="123">
                  <c:v>0.48467838440567501</c:v>
                </c:pt>
                <c:pt idx="124">
                  <c:v>0.48467838440567501</c:v>
                </c:pt>
                <c:pt idx="125">
                  <c:v>0.48467838440567501</c:v>
                </c:pt>
                <c:pt idx="126">
                  <c:v>0.48467838440567501</c:v>
                </c:pt>
                <c:pt idx="127">
                  <c:v>0.48467838440567501</c:v>
                </c:pt>
                <c:pt idx="128">
                  <c:v>0.48467838440567501</c:v>
                </c:pt>
                <c:pt idx="129">
                  <c:v>0.48467838440567501</c:v>
                </c:pt>
                <c:pt idx="130">
                  <c:v>0.48467838440567501</c:v>
                </c:pt>
                <c:pt idx="131">
                  <c:v>0.48467838440567501</c:v>
                </c:pt>
                <c:pt idx="132">
                  <c:v>0.48467838440567501</c:v>
                </c:pt>
                <c:pt idx="133">
                  <c:v>0.48467838440567501</c:v>
                </c:pt>
                <c:pt idx="134">
                  <c:v>0.48467838440567501</c:v>
                </c:pt>
                <c:pt idx="135">
                  <c:v>0.48467838440567501</c:v>
                </c:pt>
                <c:pt idx="136">
                  <c:v>0.48467838440567501</c:v>
                </c:pt>
                <c:pt idx="137">
                  <c:v>0.48467838440567501</c:v>
                </c:pt>
                <c:pt idx="138">
                  <c:v>0.48467838440567501</c:v>
                </c:pt>
                <c:pt idx="139">
                  <c:v>0.48467838440567501</c:v>
                </c:pt>
                <c:pt idx="140">
                  <c:v>0.48467838440567501</c:v>
                </c:pt>
                <c:pt idx="141">
                  <c:v>0.48467838440567501</c:v>
                </c:pt>
                <c:pt idx="142">
                  <c:v>0.48467838440567501</c:v>
                </c:pt>
                <c:pt idx="143">
                  <c:v>0.48467838440567501</c:v>
                </c:pt>
                <c:pt idx="144">
                  <c:v>0.48467838440567501</c:v>
                </c:pt>
                <c:pt idx="145">
                  <c:v>0.48467838440567501</c:v>
                </c:pt>
                <c:pt idx="146">
                  <c:v>0.48467838440567501</c:v>
                </c:pt>
                <c:pt idx="147">
                  <c:v>0.48467838440567501</c:v>
                </c:pt>
                <c:pt idx="148">
                  <c:v>0.48467838440567501</c:v>
                </c:pt>
                <c:pt idx="149">
                  <c:v>0.48467838440567501</c:v>
                </c:pt>
                <c:pt idx="150">
                  <c:v>0.48467838440567501</c:v>
                </c:pt>
                <c:pt idx="151">
                  <c:v>0.48467838440567501</c:v>
                </c:pt>
                <c:pt idx="152">
                  <c:v>0.48467838440567501</c:v>
                </c:pt>
                <c:pt idx="153">
                  <c:v>0.48467838440567501</c:v>
                </c:pt>
                <c:pt idx="154">
                  <c:v>0.48467838440567501</c:v>
                </c:pt>
                <c:pt idx="155">
                  <c:v>0.48467838440567501</c:v>
                </c:pt>
                <c:pt idx="156">
                  <c:v>0.48467838440567501</c:v>
                </c:pt>
                <c:pt idx="157">
                  <c:v>0.48467838440567501</c:v>
                </c:pt>
                <c:pt idx="158">
                  <c:v>0.48467838440567501</c:v>
                </c:pt>
                <c:pt idx="159">
                  <c:v>0.48467838440567501</c:v>
                </c:pt>
                <c:pt idx="160">
                  <c:v>0.48467838440567501</c:v>
                </c:pt>
                <c:pt idx="161">
                  <c:v>0.48467838440567501</c:v>
                </c:pt>
                <c:pt idx="162">
                  <c:v>0.48467838440567501</c:v>
                </c:pt>
                <c:pt idx="163">
                  <c:v>0.48467838440567501</c:v>
                </c:pt>
                <c:pt idx="164">
                  <c:v>0.48467838440567501</c:v>
                </c:pt>
                <c:pt idx="165">
                  <c:v>0.48467838440567501</c:v>
                </c:pt>
                <c:pt idx="166">
                  <c:v>0.48467838440567501</c:v>
                </c:pt>
                <c:pt idx="167">
                  <c:v>0.48467838440567501</c:v>
                </c:pt>
                <c:pt idx="168">
                  <c:v>0.48467838440567501</c:v>
                </c:pt>
                <c:pt idx="169">
                  <c:v>0.48467838440567501</c:v>
                </c:pt>
                <c:pt idx="170">
                  <c:v>0.48467838440567501</c:v>
                </c:pt>
                <c:pt idx="171">
                  <c:v>0.48467838440567501</c:v>
                </c:pt>
                <c:pt idx="172">
                  <c:v>0.48467838440567501</c:v>
                </c:pt>
                <c:pt idx="173">
                  <c:v>0.48467838440567501</c:v>
                </c:pt>
                <c:pt idx="174">
                  <c:v>0.48467838440567501</c:v>
                </c:pt>
                <c:pt idx="175">
                  <c:v>0.48467838440567501</c:v>
                </c:pt>
                <c:pt idx="176">
                  <c:v>0.48467838440567501</c:v>
                </c:pt>
                <c:pt idx="177">
                  <c:v>0.48467838440567501</c:v>
                </c:pt>
                <c:pt idx="178">
                  <c:v>0.48467838440567501</c:v>
                </c:pt>
                <c:pt idx="179">
                  <c:v>0.48467838440567501</c:v>
                </c:pt>
                <c:pt idx="180">
                  <c:v>0.48467838440567501</c:v>
                </c:pt>
                <c:pt idx="181">
                  <c:v>0.48467838440567501</c:v>
                </c:pt>
                <c:pt idx="182">
                  <c:v>0.48467838440567501</c:v>
                </c:pt>
                <c:pt idx="183">
                  <c:v>0.48467838440567501</c:v>
                </c:pt>
                <c:pt idx="184">
                  <c:v>0.48467838440567501</c:v>
                </c:pt>
                <c:pt idx="185">
                  <c:v>0.48467838440567501</c:v>
                </c:pt>
                <c:pt idx="186">
                  <c:v>0.48467838440567501</c:v>
                </c:pt>
                <c:pt idx="187">
                  <c:v>0.48467838440567501</c:v>
                </c:pt>
                <c:pt idx="188">
                  <c:v>0.48467838440567501</c:v>
                </c:pt>
                <c:pt idx="189">
                  <c:v>0.48467838440567501</c:v>
                </c:pt>
                <c:pt idx="190">
                  <c:v>0.48467838440567501</c:v>
                </c:pt>
                <c:pt idx="191">
                  <c:v>0.48467838440567501</c:v>
                </c:pt>
                <c:pt idx="192">
                  <c:v>0.48467838440567501</c:v>
                </c:pt>
                <c:pt idx="193">
                  <c:v>0.48467838440567501</c:v>
                </c:pt>
                <c:pt idx="194">
                  <c:v>0.48467838440567501</c:v>
                </c:pt>
                <c:pt idx="195">
                  <c:v>0.48467838440567501</c:v>
                </c:pt>
                <c:pt idx="196">
                  <c:v>0.48467838440567501</c:v>
                </c:pt>
                <c:pt idx="197">
                  <c:v>0.48467838440567501</c:v>
                </c:pt>
                <c:pt idx="198">
                  <c:v>0.48467838440567501</c:v>
                </c:pt>
                <c:pt idx="199">
                  <c:v>0.48467838440567501</c:v>
                </c:pt>
                <c:pt idx="200">
                  <c:v>0.48467838440567501</c:v>
                </c:pt>
                <c:pt idx="201">
                  <c:v>0.48467838440567501</c:v>
                </c:pt>
                <c:pt idx="202">
                  <c:v>0.48467838440567501</c:v>
                </c:pt>
                <c:pt idx="203">
                  <c:v>0.48467838440567501</c:v>
                </c:pt>
                <c:pt idx="204">
                  <c:v>0.48467838440567501</c:v>
                </c:pt>
                <c:pt idx="205">
                  <c:v>0.48467838440567501</c:v>
                </c:pt>
                <c:pt idx="206">
                  <c:v>0.48467838440567501</c:v>
                </c:pt>
                <c:pt idx="207">
                  <c:v>0.48467838440567501</c:v>
                </c:pt>
                <c:pt idx="208">
                  <c:v>0.48467838440567501</c:v>
                </c:pt>
                <c:pt idx="209">
                  <c:v>0.48467838440567501</c:v>
                </c:pt>
                <c:pt idx="210">
                  <c:v>0.48467838440567501</c:v>
                </c:pt>
                <c:pt idx="211">
                  <c:v>0.48467838440567501</c:v>
                </c:pt>
                <c:pt idx="212">
                  <c:v>0.48467838440567501</c:v>
                </c:pt>
                <c:pt idx="213">
                  <c:v>0.48467838440567501</c:v>
                </c:pt>
                <c:pt idx="214">
                  <c:v>0.48467838440567501</c:v>
                </c:pt>
                <c:pt idx="215">
                  <c:v>0.48467838440567501</c:v>
                </c:pt>
                <c:pt idx="216">
                  <c:v>0.48467838440567501</c:v>
                </c:pt>
                <c:pt idx="217">
                  <c:v>0.48467838440567501</c:v>
                </c:pt>
                <c:pt idx="218">
                  <c:v>0.48467838440567501</c:v>
                </c:pt>
                <c:pt idx="219">
                  <c:v>0.48467838440567501</c:v>
                </c:pt>
                <c:pt idx="220">
                  <c:v>0.48467838440567501</c:v>
                </c:pt>
                <c:pt idx="221">
                  <c:v>0.48467838440567501</c:v>
                </c:pt>
                <c:pt idx="222">
                  <c:v>0.48467838440567501</c:v>
                </c:pt>
                <c:pt idx="223">
                  <c:v>0.48467838440567501</c:v>
                </c:pt>
                <c:pt idx="224">
                  <c:v>0.48467838440567501</c:v>
                </c:pt>
                <c:pt idx="225">
                  <c:v>0.48467838440567501</c:v>
                </c:pt>
                <c:pt idx="226">
                  <c:v>0.48467838440567501</c:v>
                </c:pt>
                <c:pt idx="227">
                  <c:v>0.48467838440567501</c:v>
                </c:pt>
                <c:pt idx="228">
                  <c:v>0.48467838440567501</c:v>
                </c:pt>
                <c:pt idx="229">
                  <c:v>0.48467838440567501</c:v>
                </c:pt>
                <c:pt idx="230">
                  <c:v>0.48467838440567501</c:v>
                </c:pt>
                <c:pt idx="231">
                  <c:v>0.48467838440567501</c:v>
                </c:pt>
                <c:pt idx="232">
                  <c:v>0.48467838440567501</c:v>
                </c:pt>
                <c:pt idx="233">
                  <c:v>0.48467838440567501</c:v>
                </c:pt>
                <c:pt idx="234">
                  <c:v>0.48467838440567501</c:v>
                </c:pt>
                <c:pt idx="235">
                  <c:v>0.48467838440567501</c:v>
                </c:pt>
                <c:pt idx="236">
                  <c:v>0.48467838440567501</c:v>
                </c:pt>
                <c:pt idx="237">
                  <c:v>0.48467838440567501</c:v>
                </c:pt>
                <c:pt idx="238">
                  <c:v>0.48467838440567501</c:v>
                </c:pt>
                <c:pt idx="239">
                  <c:v>0.48467838440567501</c:v>
                </c:pt>
                <c:pt idx="240">
                  <c:v>0.48467838440567501</c:v>
                </c:pt>
                <c:pt idx="241">
                  <c:v>0.48467838440567501</c:v>
                </c:pt>
                <c:pt idx="242">
                  <c:v>0.48467838440567501</c:v>
                </c:pt>
                <c:pt idx="243">
                  <c:v>0.48467838440567501</c:v>
                </c:pt>
                <c:pt idx="244">
                  <c:v>0.48467838440567501</c:v>
                </c:pt>
                <c:pt idx="245">
                  <c:v>0.48467838440567501</c:v>
                </c:pt>
                <c:pt idx="246">
                  <c:v>0.48467838440567501</c:v>
                </c:pt>
                <c:pt idx="247">
                  <c:v>0.48467838440567501</c:v>
                </c:pt>
                <c:pt idx="248">
                  <c:v>0.48467838440567501</c:v>
                </c:pt>
                <c:pt idx="249">
                  <c:v>0.48467838440567501</c:v>
                </c:pt>
                <c:pt idx="250">
                  <c:v>0.48467838440567501</c:v>
                </c:pt>
                <c:pt idx="251">
                  <c:v>0.48467838440567501</c:v>
                </c:pt>
                <c:pt idx="252">
                  <c:v>0.48467838440567501</c:v>
                </c:pt>
                <c:pt idx="253">
                  <c:v>0.48467838440567501</c:v>
                </c:pt>
                <c:pt idx="254">
                  <c:v>0.48467838440567501</c:v>
                </c:pt>
                <c:pt idx="255">
                  <c:v>0.48467838440567501</c:v>
                </c:pt>
                <c:pt idx="256">
                  <c:v>0.48467838440567501</c:v>
                </c:pt>
                <c:pt idx="257">
                  <c:v>0.48467838440567501</c:v>
                </c:pt>
                <c:pt idx="258">
                  <c:v>0.48467838440567501</c:v>
                </c:pt>
                <c:pt idx="259">
                  <c:v>0.48467838440567501</c:v>
                </c:pt>
                <c:pt idx="260">
                  <c:v>0.48467838440567501</c:v>
                </c:pt>
                <c:pt idx="261">
                  <c:v>0.48467838440567501</c:v>
                </c:pt>
                <c:pt idx="262">
                  <c:v>0.48467838440567501</c:v>
                </c:pt>
                <c:pt idx="263">
                  <c:v>0.48467838440567501</c:v>
                </c:pt>
                <c:pt idx="264">
                  <c:v>0.48467838440567501</c:v>
                </c:pt>
                <c:pt idx="265">
                  <c:v>0.48467838440567501</c:v>
                </c:pt>
                <c:pt idx="266">
                  <c:v>0.48467838440567501</c:v>
                </c:pt>
                <c:pt idx="267">
                  <c:v>0.48467838440567501</c:v>
                </c:pt>
                <c:pt idx="268">
                  <c:v>0.48467838440567501</c:v>
                </c:pt>
                <c:pt idx="269">
                  <c:v>0.48467838440567501</c:v>
                </c:pt>
                <c:pt idx="270">
                  <c:v>0.48467838440567501</c:v>
                </c:pt>
                <c:pt idx="271">
                  <c:v>0.48467838440567501</c:v>
                </c:pt>
                <c:pt idx="272">
                  <c:v>0.48467838440567501</c:v>
                </c:pt>
                <c:pt idx="273">
                  <c:v>0.48467838440567501</c:v>
                </c:pt>
                <c:pt idx="274">
                  <c:v>0.48467838440567501</c:v>
                </c:pt>
                <c:pt idx="275">
                  <c:v>0.48467838440567501</c:v>
                </c:pt>
                <c:pt idx="276">
                  <c:v>0.48467838440567501</c:v>
                </c:pt>
                <c:pt idx="277">
                  <c:v>0.48467838440567501</c:v>
                </c:pt>
                <c:pt idx="278">
                  <c:v>0.48467838440567501</c:v>
                </c:pt>
                <c:pt idx="279">
                  <c:v>0.48467838440567501</c:v>
                </c:pt>
                <c:pt idx="280">
                  <c:v>0.48467838440567501</c:v>
                </c:pt>
                <c:pt idx="281">
                  <c:v>0.48467838440567501</c:v>
                </c:pt>
                <c:pt idx="282">
                  <c:v>0.48467838440567501</c:v>
                </c:pt>
                <c:pt idx="283">
                  <c:v>0.48467838440567501</c:v>
                </c:pt>
                <c:pt idx="284">
                  <c:v>0.48467838440567501</c:v>
                </c:pt>
                <c:pt idx="285">
                  <c:v>0.48467838440567501</c:v>
                </c:pt>
                <c:pt idx="286">
                  <c:v>0.48467838440567501</c:v>
                </c:pt>
                <c:pt idx="287">
                  <c:v>0.48467838440567501</c:v>
                </c:pt>
                <c:pt idx="288">
                  <c:v>0.48467838440567501</c:v>
                </c:pt>
                <c:pt idx="289">
                  <c:v>0.48467838440567501</c:v>
                </c:pt>
                <c:pt idx="290">
                  <c:v>0.48467838440567501</c:v>
                </c:pt>
                <c:pt idx="291">
                  <c:v>0.48467838440567501</c:v>
                </c:pt>
                <c:pt idx="292">
                  <c:v>0.48467838440567501</c:v>
                </c:pt>
                <c:pt idx="293">
                  <c:v>0.48467838440567501</c:v>
                </c:pt>
                <c:pt idx="294">
                  <c:v>0.48467838440567501</c:v>
                </c:pt>
                <c:pt idx="295">
                  <c:v>0.48467838440567501</c:v>
                </c:pt>
                <c:pt idx="296">
                  <c:v>0.48467838440567501</c:v>
                </c:pt>
                <c:pt idx="297">
                  <c:v>0.48467838440567501</c:v>
                </c:pt>
                <c:pt idx="298">
                  <c:v>0.48467838440567501</c:v>
                </c:pt>
                <c:pt idx="299">
                  <c:v>0.48467838440567501</c:v>
                </c:pt>
                <c:pt idx="300">
                  <c:v>0.48467838440567501</c:v>
                </c:pt>
                <c:pt idx="301">
                  <c:v>0.48467838440567501</c:v>
                </c:pt>
                <c:pt idx="302">
                  <c:v>0.48467838440567501</c:v>
                </c:pt>
                <c:pt idx="303">
                  <c:v>0.48467838440567501</c:v>
                </c:pt>
                <c:pt idx="304">
                  <c:v>0.48467838440567501</c:v>
                </c:pt>
                <c:pt idx="305">
                  <c:v>0.48467838440567501</c:v>
                </c:pt>
                <c:pt idx="306">
                  <c:v>0.48467838440567501</c:v>
                </c:pt>
                <c:pt idx="307">
                  <c:v>0.48467838440567501</c:v>
                </c:pt>
                <c:pt idx="308">
                  <c:v>0.48467838440567501</c:v>
                </c:pt>
                <c:pt idx="309">
                  <c:v>0.48467838440567501</c:v>
                </c:pt>
                <c:pt idx="310">
                  <c:v>0.48467838440567501</c:v>
                </c:pt>
                <c:pt idx="311">
                  <c:v>0.48467838440567501</c:v>
                </c:pt>
                <c:pt idx="312">
                  <c:v>0.48467838440567501</c:v>
                </c:pt>
                <c:pt idx="313">
                  <c:v>0.48467838440567501</c:v>
                </c:pt>
                <c:pt idx="314">
                  <c:v>0.48467838440567501</c:v>
                </c:pt>
                <c:pt idx="315">
                  <c:v>0.48467838440567501</c:v>
                </c:pt>
                <c:pt idx="316">
                  <c:v>0.48467838440567501</c:v>
                </c:pt>
                <c:pt idx="317">
                  <c:v>0.48467838440567501</c:v>
                </c:pt>
                <c:pt idx="318">
                  <c:v>0.48467838440567501</c:v>
                </c:pt>
                <c:pt idx="319">
                  <c:v>0.48467838440567501</c:v>
                </c:pt>
                <c:pt idx="320">
                  <c:v>0.48467838440567501</c:v>
                </c:pt>
                <c:pt idx="321">
                  <c:v>0.48467838440567501</c:v>
                </c:pt>
                <c:pt idx="322">
                  <c:v>0.48467838440567501</c:v>
                </c:pt>
                <c:pt idx="323">
                  <c:v>0.48467838440567501</c:v>
                </c:pt>
                <c:pt idx="324">
                  <c:v>0.48467838440567501</c:v>
                </c:pt>
                <c:pt idx="325">
                  <c:v>0.48467838440567501</c:v>
                </c:pt>
                <c:pt idx="326">
                  <c:v>0.48467838440567501</c:v>
                </c:pt>
                <c:pt idx="327">
                  <c:v>0.48467838440567501</c:v>
                </c:pt>
                <c:pt idx="328">
                  <c:v>0.48467838440567501</c:v>
                </c:pt>
                <c:pt idx="329">
                  <c:v>0.48467838440567501</c:v>
                </c:pt>
                <c:pt idx="330">
                  <c:v>0.48467838440567501</c:v>
                </c:pt>
                <c:pt idx="331">
                  <c:v>0.48467838440567501</c:v>
                </c:pt>
                <c:pt idx="332">
                  <c:v>0.48467838440567501</c:v>
                </c:pt>
                <c:pt idx="333">
                  <c:v>0.48467838440567501</c:v>
                </c:pt>
                <c:pt idx="334">
                  <c:v>0.48467838440567501</c:v>
                </c:pt>
                <c:pt idx="335">
                  <c:v>0.48467838440567501</c:v>
                </c:pt>
                <c:pt idx="336">
                  <c:v>0.48467838440567501</c:v>
                </c:pt>
                <c:pt idx="337">
                  <c:v>0.48467838440567501</c:v>
                </c:pt>
                <c:pt idx="338">
                  <c:v>0.48467838440567501</c:v>
                </c:pt>
                <c:pt idx="339">
                  <c:v>0.48467838440567501</c:v>
                </c:pt>
                <c:pt idx="340">
                  <c:v>0.48467838440567501</c:v>
                </c:pt>
                <c:pt idx="341">
                  <c:v>0.48467838440567501</c:v>
                </c:pt>
                <c:pt idx="342">
                  <c:v>0.48467838440567501</c:v>
                </c:pt>
                <c:pt idx="343">
                  <c:v>0.48467838440567501</c:v>
                </c:pt>
                <c:pt idx="344">
                  <c:v>0.48467838440567501</c:v>
                </c:pt>
                <c:pt idx="345">
                  <c:v>0.48467838440567501</c:v>
                </c:pt>
                <c:pt idx="346">
                  <c:v>0.48467838440567501</c:v>
                </c:pt>
                <c:pt idx="347">
                  <c:v>0.48467838440567501</c:v>
                </c:pt>
                <c:pt idx="348">
                  <c:v>0.48467838440567501</c:v>
                </c:pt>
                <c:pt idx="349">
                  <c:v>0.48467838440567501</c:v>
                </c:pt>
                <c:pt idx="350">
                  <c:v>0.48467838440567501</c:v>
                </c:pt>
                <c:pt idx="351">
                  <c:v>0.48467838440567501</c:v>
                </c:pt>
                <c:pt idx="352">
                  <c:v>0.48467838440567501</c:v>
                </c:pt>
                <c:pt idx="353">
                  <c:v>0.48467838440567501</c:v>
                </c:pt>
                <c:pt idx="354">
                  <c:v>0.48467838440567501</c:v>
                </c:pt>
                <c:pt idx="355">
                  <c:v>0.48467838440567501</c:v>
                </c:pt>
                <c:pt idx="356">
                  <c:v>0.48467838440567501</c:v>
                </c:pt>
                <c:pt idx="357">
                  <c:v>0.48467838440567501</c:v>
                </c:pt>
                <c:pt idx="358">
                  <c:v>0.48467838440567501</c:v>
                </c:pt>
                <c:pt idx="359">
                  <c:v>0.48467838440567501</c:v>
                </c:pt>
                <c:pt idx="360">
                  <c:v>0.48467838440567501</c:v>
                </c:pt>
                <c:pt idx="361">
                  <c:v>0.48467838440567501</c:v>
                </c:pt>
                <c:pt idx="362">
                  <c:v>0.48467838440567501</c:v>
                </c:pt>
                <c:pt idx="363">
                  <c:v>0.48467838440567501</c:v>
                </c:pt>
                <c:pt idx="364">
                  <c:v>0.48467838440567501</c:v>
                </c:pt>
                <c:pt idx="365">
                  <c:v>0.48467838440567501</c:v>
                </c:pt>
                <c:pt idx="366">
                  <c:v>0.48467838440567501</c:v>
                </c:pt>
                <c:pt idx="367">
                  <c:v>0.48467838440567501</c:v>
                </c:pt>
                <c:pt idx="368">
                  <c:v>0.48467838440567501</c:v>
                </c:pt>
                <c:pt idx="369">
                  <c:v>0.48467838440567501</c:v>
                </c:pt>
                <c:pt idx="370">
                  <c:v>0.48467838440567501</c:v>
                </c:pt>
                <c:pt idx="371">
                  <c:v>0.48467838440567501</c:v>
                </c:pt>
                <c:pt idx="372">
                  <c:v>0.48467838440567501</c:v>
                </c:pt>
                <c:pt idx="373">
                  <c:v>0.48467838440567501</c:v>
                </c:pt>
                <c:pt idx="374">
                  <c:v>0.48467838440567501</c:v>
                </c:pt>
                <c:pt idx="375">
                  <c:v>0.48467838440567501</c:v>
                </c:pt>
                <c:pt idx="376">
                  <c:v>0.48467838440567501</c:v>
                </c:pt>
                <c:pt idx="377">
                  <c:v>0.48467838440567501</c:v>
                </c:pt>
                <c:pt idx="378">
                  <c:v>0.48467838440567501</c:v>
                </c:pt>
                <c:pt idx="379">
                  <c:v>0.48467838440567501</c:v>
                </c:pt>
                <c:pt idx="380">
                  <c:v>0.48467838440567501</c:v>
                </c:pt>
                <c:pt idx="381">
                  <c:v>0.48467838440567501</c:v>
                </c:pt>
                <c:pt idx="382">
                  <c:v>0.48467838440567501</c:v>
                </c:pt>
                <c:pt idx="383">
                  <c:v>0.48467838440567501</c:v>
                </c:pt>
                <c:pt idx="384">
                  <c:v>0.48467838440567501</c:v>
                </c:pt>
                <c:pt idx="385">
                  <c:v>0.48467838440567501</c:v>
                </c:pt>
                <c:pt idx="386">
                  <c:v>0.48467838440567501</c:v>
                </c:pt>
                <c:pt idx="387">
                  <c:v>0.48467838440567501</c:v>
                </c:pt>
                <c:pt idx="388">
                  <c:v>0.48467838440567501</c:v>
                </c:pt>
                <c:pt idx="389">
                  <c:v>0.48467838440567501</c:v>
                </c:pt>
                <c:pt idx="390">
                  <c:v>0.48467838440567501</c:v>
                </c:pt>
                <c:pt idx="391">
                  <c:v>0.48467838440567501</c:v>
                </c:pt>
                <c:pt idx="392">
                  <c:v>0.48467838440567501</c:v>
                </c:pt>
                <c:pt idx="393">
                  <c:v>0.48467838440567501</c:v>
                </c:pt>
                <c:pt idx="394">
                  <c:v>0.48467838440567501</c:v>
                </c:pt>
                <c:pt idx="395">
                  <c:v>0.48467838440567501</c:v>
                </c:pt>
                <c:pt idx="396">
                  <c:v>0.48467838440567501</c:v>
                </c:pt>
                <c:pt idx="397">
                  <c:v>0.48467838440567501</c:v>
                </c:pt>
                <c:pt idx="398">
                  <c:v>0.48467838440567501</c:v>
                </c:pt>
                <c:pt idx="399">
                  <c:v>0.48467838440567501</c:v>
                </c:pt>
                <c:pt idx="400">
                  <c:v>0.48467838440567501</c:v>
                </c:pt>
                <c:pt idx="401">
                  <c:v>0.48467838440567501</c:v>
                </c:pt>
                <c:pt idx="402">
                  <c:v>0.48467838440567501</c:v>
                </c:pt>
                <c:pt idx="403">
                  <c:v>0.48467838440567501</c:v>
                </c:pt>
                <c:pt idx="404">
                  <c:v>0.48467838440567501</c:v>
                </c:pt>
                <c:pt idx="405">
                  <c:v>0.48467838440567501</c:v>
                </c:pt>
                <c:pt idx="406">
                  <c:v>0.48467838440567501</c:v>
                </c:pt>
                <c:pt idx="407">
                  <c:v>0.48467838440567501</c:v>
                </c:pt>
                <c:pt idx="408">
                  <c:v>0.48467838440567501</c:v>
                </c:pt>
                <c:pt idx="409">
                  <c:v>0.48467838440567501</c:v>
                </c:pt>
                <c:pt idx="410">
                  <c:v>0.48467838440567501</c:v>
                </c:pt>
                <c:pt idx="411">
                  <c:v>0.48467838440567501</c:v>
                </c:pt>
                <c:pt idx="412">
                  <c:v>0.48467838440567501</c:v>
                </c:pt>
                <c:pt idx="413">
                  <c:v>0.48467838440567501</c:v>
                </c:pt>
                <c:pt idx="414">
                  <c:v>0.48467838440567501</c:v>
                </c:pt>
                <c:pt idx="415">
                  <c:v>0.48467838440567501</c:v>
                </c:pt>
                <c:pt idx="416">
                  <c:v>0.48467838440567501</c:v>
                </c:pt>
                <c:pt idx="417">
                  <c:v>0.48467838440567501</c:v>
                </c:pt>
                <c:pt idx="418">
                  <c:v>0.48467838440567501</c:v>
                </c:pt>
                <c:pt idx="419">
                  <c:v>0.48467838440567501</c:v>
                </c:pt>
                <c:pt idx="420">
                  <c:v>0.48467838440567501</c:v>
                </c:pt>
                <c:pt idx="421">
                  <c:v>0.48467838440567501</c:v>
                </c:pt>
                <c:pt idx="422">
                  <c:v>0.48467838440567501</c:v>
                </c:pt>
                <c:pt idx="423">
                  <c:v>0.48467838440567501</c:v>
                </c:pt>
                <c:pt idx="424">
                  <c:v>0.48467838440567501</c:v>
                </c:pt>
                <c:pt idx="425">
                  <c:v>0.48467838440567501</c:v>
                </c:pt>
                <c:pt idx="426">
                  <c:v>0.48467838440567501</c:v>
                </c:pt>
                <c:pt idx="427">
                  <c:v>0.48467838440567501</c:v>
                </c:pt>
                <c:pt idx="428">
                  <c:v>0.48467838440567501</c:v>
                </c:pt>
                <c:pt idx="429">
                  <c:v>0.48467838440567501</c:v>
                </c:pt>
                <c:pt idx="430">
                  <c:v>0.48467838440567501</c:v>
                </c:pt>
                <c:pt idx="431">
                  <c:v>0.48467838440567501</c:v>
                </c:pt>
                <c:pt idx="432">
                  <c:v>0.48467838440567501</c:v>
                </c:pt>
                <c:pt idx="433">
                  <c:v>0.48467838440567501</c:v>
                </c:pt>
                <c:pt idx="434">
                  <c:v>0.48467838440567501</c:v>
                </c:pt>
                <c:pt idx="435">
                  <c:v>0.48467838440567501</c:v>
                </c:pt>
                <c:pt idx="436">
                  <c:v>0.48467838440567501</c:v>
                </c:pt>
                <c:pt idx="437">
                  <c:v>0.48467838440567501</c:v>
                </c:pt>
                <c:pt idx="438">
                  <c:v>0.48467838440567501</c:v>
                </c:pt>
                <c:pt idx="439">
                  <c:v>0.48467838440567501</c:v>
                </c:pt>
                <c:pt idx="440">
                  <c:v>0.48467838440567501</c:v>
                </c:pt>
                <c:pt idx="441">
                  <c:v>0.48467838440567501</c:v>
                </c:pt>
                <c:pt idx="442">
                  <c:v>0.48467838440567501</c:v>
                </c:pt>
                <c:pt idx="443">
                  <c:v>0.48467838440567501</c:v>
                </c:pt>
                <c:pt idx="444">
                  <c:v>0.48467838440567501</c:v>
                </c:pt>
                <c:pt idx="445">
                  <c:v>0.48467838440567501</c:v>
                </c:pt>
                <c:pt idx="446">
                  <c:v>0.48467838440567501</c:v>
                </c:pt>
                <c:pt idx="447">
                  <c:v>0.48467838440567501</c:v>
                </c:pt>
                <c:pt idx="448">
                  <c:v>0.48467838440567501</c:v>
                </c:pt>
                <c:pt idx="449">
                  <c:v>0.48467838440567501</c:v>
                </c:pt>
                <c:pt idx="450">
                  <c:v>0.48467838440567501</c:v>
                </c:pt>
                <c:pt idx="451">
                  <c:v>0.48467838440567501</c:v>
                </c:pt>
                <c:pt idx="452">
                  <c:v>0.48467838440567501</c:v>
                </c:pt>
                <c:pt idx="453">
                  <c:v>0.48467838440567501</c:v>
                </c:pt>
                <c:pt idx="454">
                  <c:v>0.48467838440567501</c:v>
                </c:pt>
                <c:pt idx="455">
                  <c:v>0.48467838440567501</c:v>
                </c:pt>
                <c:pt idx="456">
                  <c:v>0.48467838440567501</c:v>
                </c:pt>
                <c:pt idx="457">
                  <c:v>0.48467838440567501</c:v>
                </c:pt>
                <c:pt idx="458">
                  <c:v>0.48467838440567501</c:v>
                </c:pt>
                <c:pt idx="459">
                  <c:v>0.48467838440567501</c:v>
                </c:pt>
                <c:pt idx="460">
                  <c:v>0.48467838440567501</c:v>
                </c:pt>
                <c:pt idx="461">
                  <c:v>0.48467838440567501</c:v>
                </c:pt>
                <c:pt idx="462">
                  <c:v>0.48467838440567501</c:v>
                </c:pt>
                <c:pt idx="463">
                  <c:v>0.48467838440567501</c:v>
                </c:pt>
                <c:pt idx="464">
                  <c:v>0.48467838440567501</c:v>
                </c:pt>
                <c:pt idx="465">
                  <c:v>0.48467838440567501</c:v>
                </c:pt>
                <c:pt idx="466">
                  <c:v>0.48467838440567501</c:v>
                </c:pt>
                <c:pt idx="467">
                  <c:v>0.48467838440567501</c:v>
                </c:pt>
                <c:pt idx="468">
                  <c:v>0.48467838440567501</c:v>
                </c:pt>
                <c:pt idx="469">
                  <c:v>0.48467838440567501</c:v>
                </c:pt>
                <c:pt idx="470">
                  <c:v>0.48467838440567501</c:v>
                </c:pt>
                <c:pt idx="471">
                  <c:v>0.48467838440567501</c:v>
                </c:pt>
                <c:pt idx="472">
                  <c:v>0.48467838440567501</c:v>
                </c:pt>
                <c:pt idx="473">
                  <c:v>0.48467838440567501</c:v>
                </c:pt>
                <c:pt idx="474">
                  <c:v>0.48467838440567501</c:v>
                </c:pt>
                <c:pt idx="475">
                  <c:v>0.48467838440567501</c:v>
                </c:pt>
                <c:pt idx="476">
                  <c:v>0.48467838440567501</c:v>
                </c:pt>
                <c:pt idx="477">
                  <c:v>0.48467838440567501</c:v>
                </c:pt>
                <c:pt idx="478">
                  <c:v>0.48467838440567501</c:v>
                </c:pt>
                <c:pt idx="479">
                  <c:v>0.48467838440567501</c:v>
                </c:pt>
                <c:pt idx="480">
                  <c:v>0.48467838440567501</c:v>
                </c:pt>
                <c:pt idx="481">
                  <c:v>0.48467838440567501</c:v>
                </c:pt>
                <c:pt idx="482">
                  <c:v>0.48467838440567501</c:v>
                </c:pt>
                <c:pt idx="483">
                  <c:v>0.48467838440567501</c:v>
                </c:pt>
                <c:pt idx="484">
                  <c:v>0.48467838440567501</c:v>
                </c:pt>
                <c:pt idx="485">
                  <c:v>0.48467838440567501</c:v>
                </c:pt>
                <c:pt idx="486">
                  <c:v>0.48467838440567501</c:v>
                </c:pt>
                <c:pt idx="487">
                  <c:v>0.48467838440567501</c:v>
                </c:pt>
                <c:pt idx="488">
                  <c:v>0.48467838440567501</c:v>
                </c:pt>
                <c:pt idx="489">
                  <c:v>0.48467838440567501</c:v>
                </c:pt>
                <c:pt idx="490">
                  <c:v>0.48467838440567501</c:v>
                </c:pt>
                <c:pt idx="491">
                  <c:v>0.48467838440567501</c:v>
                </c:pt>
                <c:pt idx="492">
                  <c:v>0.48467838440567501</c:v>
                </c:pt>
                <c:pt idx="493">
                  <c:v>0.48467838440567501</c:v>
                </c:pt>
                <c:pt idx="494">
                  <c:v>0.48467838440567501</c:v>
                </c:pt>
                <c:pt idx="495">
                  <c:v>0.48467838440567501</c:v>
                </c:pt>
                <c:pt idx="496">
                  <c:v>0.48467838440567501</c:v>
                </c:pt>
                <c:pt idx="497">
                  <c:v>0.48467838440567501</c:v>
                </c:pt>
                <c:pt idx="498">
                  <c:v>0.48467838440567501</c:v>
                </c:pt>
                <c:pt idx="499">
                  <c:v>0.48467838440567501</c:v>
                </c:pt>
                <c:pt idx="500">
                  <c:v>0.48467838440567501</c:v>
                </c:pt>
                <c:pt idx="501">
                  <c:v>0.48467838440567501</c:v>
                </c:pt>
                <c:pt idx="502">
                  <c:v>0.48467838440567501</c:v>
                </c:pt>
                <c:pt idx="503">
                  <c:v>0.48467838440567501</c:v>
                </c:pt>
                <c:pt idx="504">
                  <c:v>0.48467838440567501</c:v>
                </c:pt>
                <c:pt idx="505">
                  <c:v>0.48467838440567501</c:v>
                </c:pt>
                <c:pt idx="506">
                  <c:v>0.48467838440567501</c:v>
                </c:pt>
                <c:pt idx="507">
                  <c:v>0.48467838440567501</c:v>
                </c:pt>
                <c:pt idx="508">
                  <c:v>0.48467838440567501</c:v>
                </c:pt>
                <c:pt idx="509">
                  <c:v>0.48467838440567501</c:v>
                </c:pt>
                <c:pt idx="510">
                  <c:v>0.48467838440567501</c:v>
                </c:pt>
                <c:pt idx="511">
                  <c:v>0.48467838440567501</c:v>
                </c:pt>
                <c:pt idx="512">
                  <c:v>0.48467838440567501</c:v>
                </c:pt>
                <c:pt idx="513">
                  <c:v>0.48467838440567501</c:v>
                </c:pt>
                <c:pt idx="514">
                  <c:v>0.48467838440567501</c:v>
                </c:pt>
                <c:pt idx="515">
                  <c:v>0.48467838440567501</c:v>
                </c:pt>
                <c:pt idx="516">
                  <c:v>0.48467838440567501</c:v>
                </c:pt>
                <c:pt idx="517">
                  <c:v>0.48467838440567501</c:v>
                </c:pt>
                <c:pt idx="518">
                  <c:v>0.48467838440567501</c:v>
                </c:pt>
                <c:pt idx="519">
                  <c:v>0.48467838440567501</c:v>
                </c:pt>
                <c:pt idx="520">
                  <c:v>0.48467838440567501</c:v>
                </c:pt>
                <c:pt idx="521">
                  <c:v>0.48467838440567501</c:v>
                </c:pt>
                <c:pt idx="522">
                  <c:v>0.48467838440567501</c:v>
                </c:pt>
                <c:pt idx="523">
                  <c:v>0.48467838440567501</c:v>
                </c:pt>
                <c:pt idx="524">
                  <c:v>0.48467838440567501</c:v>
                </c:pt>
                <c:pt idx="525">
                  <c:v>0.48467838440567501</c:v>
                </c:pt>
                <c:pt idx="526">
                  <c:v>0.48467838440567501</c:v>
                </c:pt>
                <c:pt idx="527">
                  <c:v>0.48467838440567501</c:v>
                </c:pt>
                <c:pt idx="528">
                  <c:v>0.48467838440567501</c:v>
                </c:pt>
                <c:pt idx="529">
                  <c:v>0.48467838440567501</c:v>
                </c:pt>
                <c:pt idx="530">
                  <c:v>0.48467838440567501</c:v>
                </c:pt>
                <c:pt idx="531">
                  <c:v>0.48467838440567501</c:v>
                </c:pt>
                <c:pt idx="532">
                  <c:v>0.48467838440567501</c:v>
                </c:pt>
                <c:pt idx="533">
                  <c:v>0.48467838440567501</c:v>
                </c:pt>
                <c:pt idx="534">
                  <c:v>0.48467838440567501</c:v>
                </c:pt>
                <c:pt idx="535">
                  <c:v>0.48467838440567501</c:v>
                </c:pt>
                <c:pt idx="536">
                  <c:v>0.48467838440567501</c:v>
                </c:pt>
                <c:pt idx="537">
                  <c:v>0.48467838440567501</c:v>
                </c:pt>
                <c:pt idx="538">
                  <c:v>0.48467838440567501</c:v>
                </c:pt>
                <c:pt idx="539">
                  <c:v>0.48467838440567501</c:v>
                </c:pt>
                <c:pt idx="540">
                  <c:v>0.48467838440567501</c:v>
                </c:pt>
                <c:pt idx="541">
                  <c:v>0.48467838440567501</c:v>
                </c:pt>
                <c:pt idx="542">
                  <c:v>0.48467838440567501</c:v>
                </c:pt>
                <c:pt idx="543">
                  <c:v>0.48467838440567501</c:v>
                </c:pt>
                <c:pt idx="544">
                  <c:v>0.48467838440567501</c:v>
                </c:pt>
                <c:pt idx="545">
                  <c:v>0.48467838440567501</c:v>
                </c:pt>
                <c:pt idx="546">
                  <c:v>0.48467838440567501</c:v>
                </c:pt>
                <c:pt idx="547">
                  <c:v>0.48467838440567501</c:v>
                </c:pt>
                <c:pt idx="548">
                  <c:v>0.48467838440567501</c:v>
                </c:pt>
                <c:pt idx="549">
                  <c:v>0.48467838440567501</c:v>
                </c:pt>
                <c:pt idx="550">
                  <c:v>0.48467838440567501</c:v>
                </c:pt>
                <c:pt idx="551">
                  <c:v>0.48467838440567501</c:v>
                </c:pt>
                <c:pt idx="552">
                  <c:v>0.48467838440567501</c:v>
                </c:pt>
                <c:pt idx="553">
                  <c:v>0.48467838440567501</c:v>
                </c:pt>
                <c:pt idx="554">
                  <c:v>0.48467838440567501</c:v>
                </c:pt>
                <c:pt idx="555">
                  <c:v>0.48467838440567501</c:v>
                </c:pt>
                <c:pt idx="556">
                  <c:v>0.48467838440567501</c:v>
                </c:pt>
                <c:pt idx="557">
                  <c:v>0.48467838440567501</c:v>
                </c:pt>
                <c:pt idx="558">
                  <c:v>0.48467838440567501</c:v>
                </c:pt>
                <c:pt idx="559">
                  <c:v>0.48467838440567501</c:v>
                </c:pt>
                <c:pt idx="560">
                  <c:v>0.48467838440567501</c:v>
                </c:pt>
                <c:pt idx="561">
                  <c:v>0.48467838440567501</c:v>
                </c:pt>
                <c:pt idx="562">
                  <c:v>0.48467838440567501</c:v>
                </c:pt>
                <c:pt idx="563">
                  <c:v>0.48467838440567501</c:v>
                </c:pt>
                <c:pt idx="564">
                  <c:v>0.48467838440567501</c:v>
                </c:pt>
                <c:pt idx="565">
                  <c:v>0.48467838440567501</c:v>
                </c:pt>
                <c:pt idx="566">
                  <c:v>0.48467838440567501</c:v>
                </c:pt>
                <c:pt idx="567">
                  <c:v>0.48467838440567501</c:v>
                </c:pt>
                <c:pt idx="568">
                  <c:v>0.48467838440567501</c:v>
                </c:pt>
                <c:pt idx="569">
                  <c:v>0.48467838440567501</c:v>
                </c:pt>
                <c:pt idx="570">
                  <c:v>0.48467838440567501</c:v>
                </c:pt>
                <c:pt idx="571">
                  <c:v>0.48467838440567501</c:v>
                </c:pt>
                <c:pt idx="572">
                  <c:v>0.48467838440567501</c:v>
                </c:pt>
                <c:pt idx="573">
                  <c:v>0.48467838440567501</c:v>
                </c:pt>
                <c:pt idx="574">
                  <c:v>0.48467838440567501</c:v>
                </c:pt>
                <c:pt idx="575">
                  <c:v>0.48467838440567501</c:v>
                </c:pt>
                <c:pt idx="576">
                  <c:v>0.48467838440567501</c:v>
                </c:pt>
                <c:pt idx="577">
                  <c:v>0.48467838440567501</c:v>
                </c:pt>
                <c:pt idx="578">
                  <c:v>0.48467838440567501</c:v>
                </c:pt>
                <c:pt idx="579">
                  <c:v>0.48467838440567501</c:v>
                </c:pt>
                <c:pt idx="580">
                  <c:v>0.48467838440567501</c:v>
                </c:pt>
                <c:pt idx="581">
                  <c:v>0.48467838440567501</c:v>
                </c:pt>
                <c:pt idx="582">
                  <c:v>0.48467838440567501</c:v>
                </c:pt>
                <c:pt idx="583">
                  <c:v>0.48467838440567501</c:v>
                </c:pt>
                <c:pt idx="584">
                  <c:v>0.48467838440567501</c:v>
                </c:pt>
                <c:pt idx="585">
                  <c:v>0.48467838440567501</c:v>
                </c:pt>
                <c:pt idx="586">
                  <c:v>0.48467838440567501</c:v>
                </c:pt>
                <c:pt idx="587">
                  <c:v>0.48467838440567501</c:v>
                </c:pt>
                <c:pt idx="588">
                  <c:v>0.48467838440567501</c:v>
                </c:pt>
                <c:pt idx="589">
                  <c:v>0.48467838440567501</c:v>
                </c:pt>
                <c:pt idx="590">
                  <c:v>0.48467838440567501</c:v>
                </c:pt>
                <c:pt idx="591">
                  <c:v>0.48467838440567501</c:v>
                </c:pt>
                <c:pt idx="592">
                  <c:v>0.48467838440567501</c:v>
                </c:pt>
                <c:pt idx="593">
                  <c:v>0.48467838440567501</c:v>
                </c:pt>
                <c:pt idx="594">
                  <c:v>0.48467838440567501</c:v>
                </c:pt>
                <c:pt idx="595">
                  <c:v>0.48467838440567501</c:v>
                </c:pt>
                <c:pt idx="596">
                  <c:v>0.48467838440567501</c:v>
                </c:pt>
                <c:pt idx="597">
                  <c:v>0.48467838440567501</c:v>
                </c:pt>
                <c:pt idx="598">
                  <c:v>0.48467838440567501</c:v>
                </c:pt>
                <c:pt idx="599">
                  <c:v>0.48467838440567501</c:v>
                </c:pt>
                <c:pt idx="600">
                  <c:v>0.48467838440567501</c:v>
                </c:pt>
                <c:pt idx="601">
                  <c:v>0.48467838440567501</c:v>
                </c:pt>
                <c:pt idx="602">
                  <c:v>0.48467838440567501</c:v>
                </c:pt>
                <c:pt idx="603">
                  <c:v>0.48467838440567501</c:v>
                </c:pt>
                <c:pt idx="604">
                  <c:v>0.48467838440567501</c:v>
                </c:pt>
                <c:pt idx="605">
                  <c:v>0.48467838440567501</c:v>
                </c:pt>
                <c:pt idx="606">
                  <c:v>0.48467838440567501</c:v>
                </c:pt>
                <c:pt idx="607">
                  <c:v>0.48467838440567501</c:v>
                </c:pt>
                <c:pt idx="608">
                  <c:v>0.48467838440567501</c:v>
                </c:pt>
                <c:pt idx="609">
                  <c:v>0.48467838440567501</c:v>
                </c:pt>
                <c:pt idx="610">
                  <c:v>0.48467838440567501</c:v>
                </c:pt>
                <c:pt idx="611">
                  <c:v>0.48467838440567501</c:v>
                </c:pt>
                <c:pt idx="612">
                  <c:v>0.48467838440567501</c:v>
                </c:pt>
                <c:pt idx="613">
                  <c:v>0.48467838440567501</c:v>
                </c:pt>
                <c:pt idx="614">
                  <c:v>0.48467838440567501</c:v>
                </c:pt>
                <c:pt idx="615">
                  <c:v>0.48467838440567501</c:v>
                </c:pt>
                <c:pt idx="616">
                  <c:v>0.48467838440567501</c:v>
                </c:pt>
                <c:pt idx="617">
                  <c:v>0.48467838440567501</c:v>
                </c:pt>
                <c:pt idx="618">
                  <c:v>0.48467838440567501</c:v>
                </c:pt>
                <c:pt idx="619">
                  <c:v>0.48467838440567501</c:v>
                </c:pt>
                <c:pt idx="620">
                  <c:v>0.48467838440567501</c:v>
                </c:pt>
                <c:pt idx="621">
                  <c:v>0.48467838440567501</c:v>
                </c:pt>
                <c:pt idx="622">
                  <c:v>0.48467838440567501</c:v>
                </c:pt>
                <c:pt idx="623">
                  <c:v>0.48467838440567501</c:v>
                </c:pt>
                <c:pt idx="624">
                  <c:v>0.48467838440567501</c:v>
                </c:pt>
                <c:pt idx="625">
                  <c:v>0.48467838440567501</c:v>
                </c:pt>
                <c:pt idx="626">
                  <c:v>0.48467838440567501</c:v>
                </c:pt>
                <c:pt idx="627">
                  <c:v>0.48467838440567501</c:v>
                </c:pt>
                <c:pt idx="628">
                  <c:v>0.48467838440567501</c:v>
                </c:pt>
                <c:pt idx="629">
                  <c:v>0.48467838440567501</c:v>
                </c:pt>
                <c:pt idx="630">
                  <c:v>0.48467838440567501</c:v>
                </c:pt>
                <c:pt idx="631">
                  <c:v>0.48467838440567501</c:v>
                </c:pt>
                <c:pt idx="632">
                  <c:v>0.48467838440567501</c:v>
                </c:pt>
                <c:pt idx="633">
                  <c:v>0.48467838440567501</c:v>
                </c:pt>
                <c:pt idx="634">
                  <c:v>0.48467838440567501</c:v>
                </c:pt>
                <c:pt idx="635">
                  <c:v>0.48467838440567501</c:v>
                </c:pt>
                <c:pt idx="636">
                  <c:v>0.48467838440567501</c:v>
                </c:pt>
                <c:pt idx="637">
                  <c:v>0.48467838440567501</c:v>
                </c:pt>
                <c:pt idx="638">
                  <c:v>0.48467838440567501</c:v>
                </c:pt>
                <c:pt idx="639">
                  <c:v>0.48467838440567501</c:v>
                </c:pt>
                <c:pt idx="640">
                  <c:v>0.48467838440567501</c:v>
                </c:pt>
                <c:pt idx="641">
                  <c:v>0.48467838440567501</c:v>
                </c:pt>
                <c:pt idx="642">
                  <c:v>0.48467838440567501</c:v>
                </c:pt>
                <c:pt idx="643">
                  <c:v>0.48467838440567501</c:v>
                </c:pt>
                <c:pt idx="644">
                  <c:v>0.48467838440567501</c:v>
                </c:pt>
                <c:pt idx="645">
                  <c:v>0.48467838440567501</c:v>
                </c:pt>
                <c:pt idx="646">
                  <c:v>0.48467838440567501</c:v>
                </c:pt>
                <c:pt idx="647">
                  <c:v>0.48467838440567501</c:v>
                </c:pt>
                <c:pt idx="648">
                  <c:v>0.48467838440567501</c:v>
                </c:pt>
                <c:pt idx="649">
                  <c:v>0.48467838440567501</c:v>
                </c:pt>
                <c:pt idx="650">
                  <c:v>0.48467838440567501</c:v>
                </c:pt>
                <c:pt idx="651">
                  <c:v>0.48467838440567501</c:v>
                </c:pt>
                <c:pt idx="652">
                  <c:v>0.48467838440567501</c:v>
                </c:pt>
                <c:pt idx="653">
                  <c:v>0.48467838440567501</c:v>
                </c:pt>
                <c:pt idx="654">
                  <c:v>0.48467838440567501</c:v>
                </c:pt>
                <c:pt idx="655">
                  <c:v>0.48467838440567501</c:v>
                </c:pt>
                <c:pt idx="656">
                  <c:v>0.48467838440567501</c:v>
                </c:pt>
                <c:pt idx="657">
                  <c:v>0.48467838440567501</c:v>
                </c:pt>
                <c:pt idx="658">
                  <c:v>0.48467838440567501</c:v>
                </c:pt>
                <c:pt idx="659">
                  <c:v>0.48467838440567501</c:v>
                </c:pt>
                <c:pt idx="660">
                  <c:v>0.48467838440567501</c:v>
                </c:pt>
                <c:pt idx="661">
                  <c:v>0.48467838440567501</c:v>
                </c:pt>
                <c:pt idx="662">
                  <c:v>0.48467838440567501</c:v>
                </c:pt>
                <c:pt idx="663">
                  <c:v>0.48467838440567501</c:v>
                </c:pt>
                <c:pt idx="664">
                  <c:v>0.48467838440567501</c:v>
                </c:pt>
                <c:pt idx="665">
                  <c:v>0.48467838440567501</c:v>
                </c:pt>
                <c:pt idx="666">
                  <c:v>0.48467838440567501</c:v>
                </c:pt>
                <c:pt idx="667">
                  <c:v>0.48467838440567501</c:v>
                </c:pt>
                <c:pt idx="668">
                  <c:v>0.48467838440567501</c:v>
                </c:pt>
                <c:pt idx="669">
                  <c:v>0.48467838440567501</c:v>
                </c:pt>
                <c:pt idx="670">
                  <c:v>0.48467838440567501</c:v>
                </c:pt>
                <c:pt idx="671">
                  <c:v>0.48467838440567501</c:v>
                </c:pt>
                <c:pt idx="672">
                  <c:v>0.48467838440567501</c:v>
                </c:pt>
                <c:pt idx="673">
                  <c:v>0.48467838440567501</c:v>
                </c:pt>
                <c:pt idx="674">
                  <c:v>0.48467838440567501</c:v>
                </c:pt>
                <c:pt idx="675">
                  <c:v>0.48467838440567501</c:v>
                </c:pt>
                <c:pt idx="676">
                  <c:v>0.48467838440567501</c:v>
                </c:pt>
                <c:pt idx="677">
                  <c:v>0.48467838440567501</c:v>
                </c:pt>
                <c:pt idx="678">
                  <c:v>0.48467838440567501</c:v>
                </c:pt>
                <c:pt idx="679">
                  <c:v>0.48467838440567501</c:v>
                </c:pt>
                <c:pt idx="680">
                  <c:v>0.48467838440567501</c:v>
                </c:pt>
                <c:pt idx="681">
                  <c:v>0.48467838440567501</c:v>
                </c:pt>
                <c:pt idx="682">
                  <c:v>0.48467838440567501</c:v>
                </c:pt>
                <c:pt idx="683">
                  <c:v>0.48467838440567501</c:v>
                </c:pt>
                <c:pt idx="684">
                  <c:v>0.48467838440567501</c:v>
                </c:pt>
                <c:pt idx="685">
                  <c:v>0.48467838440567501</c:v>
                </c:pt>
                <c:pt idx="686">
                  <c:v>0.48467838440567501</c:v>
                </c:pt>
                <c:pt idx="687">
                  <c:v>0.48467838440567501</c:v>
                </c:pt>
                <c:pt idx="688">
                  <c:v>0.48467838440567501</c:v>
                </c:pt>
                <c:pt idx="689">
                  <c:v>0.48467838440567501</c:v>
                </c:pt>
                <c:pt idx="690">
                  <c:v>0.48467838440567501</c:v>
                </c:pt>
                <c:pt idx="691">
                  <c:v>0.48467838440567501</c:v>
                </c:pt>
                <c:pt idx="692">
                  <c:v>0.48467838440567501</c:v>
                </c:pt>
                <c:pt idx="693">
                  <c:v>0.48467838440567501</c:v>
                </c:pt>
                <c:pt idx="694">
                  <c:v>0.48467838440567501</c:v>
                </c:pt>
                <c:pt idx="695">
                  <c:v>0.48467838440567501</c:v>
                </c:pt>
                <c:pt idx="696">
                  <c:v>0.48467838440567501</c:v>
                </c:pt>
                <c:pt idx="697">
                  <c:v>0.48467838440567501</c:v>
                </c:pt>
                <c:pt idx="698">
                  <c:v>0.48467838440567501</c:v>
                </c:pt>
                <c:pt idx="699">
                  <c:v>0.48467838440567501</c:v>
                </c:pt>
                <c:pt idx="700">
                  <c:v>0.48467838440567501</c:v>
                </c:pt>
                <c:pt idx="701">
                  <c:v>0.48467838440567501</c:v>
                </c:pt>
                <c:pt idx="702">
                  <c:v>0.48467838440567501</c:v>
                </c:pt>
                <c:pt idx="703">
                  <c:v>0.48467838440567501</c:v>
                </c:pt>
                <c:pt idx="704">
                  <c:v>0.48467838440567501</c:v>
                </c:pt>
                <c:pt idx="705">
                  <c:v>0.48467838440567501</c:v>
                </c:pt>
                <c:pt idx="706">
                  <c:v>0.48467838440567501</c:v>
                </c:pt>
                <c:pt idx="707">
                  <c:v>0.48467838440567501</c:v>
                </c:pt>
                <c:pt idx="708">
                  <c:v>0.48467838440567501</c:v>
                </c:pt>
                <c:pt idx="709">
                  <c:v>0.48467838440567501</c:v>
                </c:pt>
                <c:pt idx="710">
                  <c:v>0.48467838440567501</c:v>
                </c:pt>
                <c:pt idx="711">
                  <c:v>0.48467838440567501</c:v>
                </c:pt>
                <c:pt idx="712">
                  <c:v>0.48467838440567501</c:v>
                </c:pt>
                <c:pt idx="713">
                  <c:v>0.48467838440567501</c:v>
                </c:pt>
                <c:pt idx="714">
                  <c:v>0.48467838440567501</c:v>
                </c:pt>
                <c:pt idx="715">
                  <c:v>0.48467838440567501</c:v>
                </c:pt>
                <c:pt idx="716">
                  <c:v>0.48467838440567501</c:v>
                </c:pt>
                <c:pt idx="717">
                  <c:v>0.48467838440567501</c:v>
                </c:pt>
                <c:pt idx="718">
                  <c:v>0.48467838440567501</c:v>
                </c:pt>
                <c:pt idx="719">
                  <c:v>0.48467838440567501</c:v>
                </c:pt>
                <c:pt idx="720">
                  <c:v>0.48467838440567501</c:v>
                </c:pt>
                <c:pt idx="721">
                  <c:v>0.48467838440567501</c:v>
                </c:pt>
                <c:pt idx="722">
                  <c:v>0.48467838440567501</c:v>
                </c:pt>
                <c:pt idx="723">
                  <c:v>0.48467838440567501</c:v>
                </c:pt>
                <c:pt idx="724">
                  <c:v>0.48467838440567501</c:v>
                </c:pt>
                <c:pt idx="725">
                  <c:v>0.48467838440567501</c:v>
                </c:pt>
                <c:pt idx="726">
                  <c:v>0.48467838440567501</c:v>
                </c:pt>
                <c:pt idx="727">
                  <c:v>0.48467838440567501</c:v>
                </c:pt>
                <c:pt idx="728">
                  <c:v>0.48467838440567501</c:v>
                </c:pt>
                <c:pt idx="729">
                  <c:v>0.48467838440567501</c:v>
                </c:pt>
                <c:pt idx="730">
                  <c:v>0.48467838440567501</c:v>
                </c:pt>
                <c:pt idx="731">
                  <c:v>0.48467838440567501</c:v>
                </c:pt>
                <c:pt idx="732">
                  <c:v>0.48472928008266303</c:v>
                </c:pt>
                <c:pt idx="733">
                  <c:v>0.48479697686793399</c:v>
                </c:pt>
                <c:pt idx="734">
                  <c:v>0.48486352085003398</c:v>
                </c:pt>
                <c:pt idx="735">
                  <c:v>0.48493035036175097</c:v>
                </c:pt>
                <c:pt idx="736">
                  <c:v>0.484997539814773</c:v>
                </c:pt>
                <c:pt idx="737">
                  <c:v>0.48506320435455202</c:v>
                </c:pt>
                <c:pt idx="738">
                  <c:v>0.48512908708465502</c:v>
                </c:pt>
                <c:pt idx="739">
                  <c:v>0.48519516351673198</c:v>
                </c:pt>
                <c:pt idx="740">
                  <c:v>0.485259445079324</c:v>
                </c:pt>
                <c:pt idx="741">
                  <c:v>0.48532490740119899</c:v>
                </c:pt>
                <c:pt idx="742">
                  <c:v>0.48538785993309502</c:v>
                </c:pt>
                <c:pt idx="743">
                  <c:v>0.485449823386781</c:v>
                </c:pt>
                <c:pt idx="744">
                  <c:v>0.48551321377447998</c:v>
                </c:pt>
                <c:pt idx="745">
                  <c:v>0.48557633735504602</c:v>
                </c:pt>
                <c:pt idx="746">
                  <c:v>0.48563909251739601</c:v>
                </c:pt>
                <c:pt idx="747">
                  <c:v>0.48570177119022001</c:v>
                </c:pt>
                <c:pt idx="748">
                  <c:v>0.48576146654483998</c:v>
                </c:pt>
                <c:pt idx="749">
                  <c:v>0.48582108676624702</c:v>
                </c:pt>
                <c:pt idx="750">
                  <c:v>0.48588407813071399</c:v>
                </c:pt>
                <c:pt idx="751">
                  <c:v>0.485944611351321</c:v>
                </c:pt>
                <c:pt idx="752">
                  <c:v>0.48600549672161902</c:v>
                </c:pt>
                <c:pt idx="753">
                  <c:v>0.486064256568221</c:v>
                </c:pt>
                <c:pt idx="754">
                  <c:v>0.48612577385433697</c:v>
                </c:pt>
                <c:pt idx="755">
                  <c:v>0.48618638860065</c:v>
                </c:pt>
                <c:pt idx="756">
                  <c:v>0.48624401835130698</c:v>
                </c:pt>
                <c:pt idx="757">
                  <c:v>0.48630381077392398</c:v>
                </c:pt>
                <c:pt idx="758">
                  <c:v>0.48636236718064901</c:v>
                </c:pt>
                <c:pt idx="759">
                  <c:v>0.48641994808852601</c:v>
                </c:pt>
                <c:pt idx="760">
                  <c:v>0.48647955224692102</c:v>
                </c:pt>
                <c:pt idx="761">
                  <c:v>0.486537526493318</c:v>
                </c:pt>
                <c:pt idx="762">
                  <c:v>0.48659473441490902</c:v>
                </c:pt>
                <c:pt idx="763">
                  <c:v>0.48665160469408397</c:v>
                </c:pt>
                <c:pt idx="764">
                  <c:v>0.486708062067086</c:v>
                </c:pt>
                <c:pt idx="765">
                  <c:v>0.48676374160379599</c:v>
                </c:pt>
                <c:pt idx="766">
                  <c:v>0.48682230265745902</c:v>
                </c:pt>
                <c:pt idx="767">
                  <c:v>0.48687816260375399</c:v>
                </c:pt>
                <c:pt idx="768">
                  <c:v>0.48693182109306499</c:v>
                </c:pt>
                <c:pt idx="769">
                  <c:v>0.486986835041678</c:v>
                </c:pt>
                <c:pt idx="770">
                  <c:v>0.48704464248877899</c:v>
                </c:pt>
                <c:pt idx="771">
                  <c:v>0.48710061235442198</c:v>
                </c:pt>
                <c:pt idx="772">
                  <c:v>0.487154787241253</c:v>
                </c:pt>
                <c:pt idx="773">
                  <c:v>0.48721010381117902</c:v>
                </c:pt>
                <c:pt idx="774">
                  <c:v>0.48726612514852602</c:v>
                </c:pt>
                <c:pt idx="775">
                  <c:v>0.48732026453223198</c:v>
                </c:pt>
                <c:pt idx="776">
                  <c:v>0.48737265154828602</c:v>
                </c:pt>
                <c:pt idx="777">
                  <c:v>0.48742480495852702</c:v>
                </c:pt>
                <c:pt idx="778">
                  <c:v>0.48747590556161402</c:v>
                </c:pt>
                <c:pt idx="779">
                  <c:v>0.487527042843724</c:v>
                </c:pt>
                <c:pt idx="780">
                  <c:v>0.48758060832011602</c:v>
                </c:pt>
                <c:pt idx="781">
                  <c:v>0.48763400328793599</c:v>
                </c:pt>
                <c:pt idx="782">
                  <c:v>0.48768773806522903</c:v>
                </c:pt>
                <c:pt idx="783">
                  <c:v>0.48774159142123003</c:v>
                </c:pt>
                <c:pt idx="784">
                  <c:v>0.487791220903043</c:v>
                </c:pt>
                <c:pt idx="785">
                  <c:v>0.48784112453086098</c:v>
                </c:pt>
                <c:pt idx="786">
                  <c:v>0.48789217093174098</c:v>
                </c:pt>
                <c:pt idx="787">
                  <c:v>0.48794355335421602</c:v>
                </c:pt>
                <c:pt idx="788">
                  <c:v>0.48799487425388799</c:v>
                </c:pt>
                <c:pt idx="789">
                  <c:v>0.48804636624664199</c:v>
                </c:pt>
                <c:pt idx="790">
                  <c:v>0.48809732532213101</c:v>
                </c:pt>
                <c:pt idx="791">
                  <c:v>0.488147291357658</c:v>
                </c:pt>
                <c:pt idx="792">
                  <c:v>0.488195572589392</c:v>
                </c:pt>
                <c:pt idx="793">
                  <c:v>0.48824610285383102</c:v>
                </c:pt>
                <c:pt idx="794">
                  <c:v>0.48829712517922202</c:v>
                </c:pt>
                <c:pt idx="795">
                  <c:v>0.488344917624422</c:v>
                </c:pt>
                <c:pt idx="796">
                  <c:v>0.48839455771415302</c:v>
                </c:pt>
                <c:pt idx="797">
                  <c:v>0.48844363755659398</c:v>
                </c:pt>
                <c:pt idx="798">
                  <c:v>0.48849148255951702</c:v>
                </c:pt>
                <c:pt idx="799">
                  <c:v>0.48853806314649401</c:v>
                </c:pt>
                <c:pt idx="800">
                  <c:v>0.48858697736985102</c:v>
                </c:pt>
                <c:pt idx="801">
                  <c:v>0.496886607653929</c:v>
                </c:pt>
                <c:pt idx="802">
                  <c:v>0.496886607653929</c:v>
                </c:pt>
                <c:pt idx="803">
                  <c:v>0.496886607653929</c:v>
                </c:pt>
                <c:pt idx="804">
                  <c:v>0.496886607653929</c:v>
                </c:pt>
                <c:pt idx="805">
                  <c:v>0.496886607653929</c:v>
                </c:pt>
                <c:pt idx="806">
                  <c:v>0.496886607653929</c:v>
                </c:pt>
                <c:pt idx="807">
                  <c:v>0.496886607653929</c:v>
                </c:pt>
                <c:pt idx="808">
                  <c:v>0.496886607653929</c:v>
                </c:pt>
                <c:pt idx="809">
                  <c:v>0.496886607653929</c:v>
                </c:pt>
                <c:pt idx="810">
                  <c:v>0.496886607653929</c:v>
                </c:pt>
                <c:pt idx="811">
                  <c:v>0.496886607653929</c:v>
                </c:pt>
                <c:pt idx="812">
                  <c:v>0.496886607653929</c:v>
                </c:pt>
                <c:pt idx="813">
                  <c:v>0.496886607653929</c:v>
                </c:pt>
                <c:pt idx="814">
                  <c:v>0.496886607653929</c:v>
                </c:pt>
                <c:pt idx="815">
                  <c:v>0.496886607653929</c:v>
                </c:pt>
                <c:pt idx="816">
                  <c:v>0.496886607653929</c:v>
                </c:pt>
                <c:pt idx="817">
                  <c:v>0.496886607653929</c:v>
                </c:pt>
                <c:pt idx="818">
                  <c:v>0.496886607653929</c:v>
                </c:pt>
                <c:pt idx="819">
                  <c:v>0.496886607653929</c:v>
                </c:pt>
                <c:pt idx="820">
                  <c:v>0.496886607653929</c:v>
                </c:pt>
                <c:pt idx="821">
                  <c:v>0.496886607653929</c:v>
                </c:pt>
                <c:pt idx="822">
                  <c:v>0.496886607653929</c:v>
                </c:pt>
                <c:pt idx="823">
                  <c:v>0.496886607653929</c:v>
                </c:pt>
                <c:pt idx="824">
                  <c:v>0.496886607653929</c:v>
                </c:pt>
                <c:pt idx="825">
                  <c:v>0.496886607653929</c:v>
                </c:pt>
                <c:pt idx="826">
                  <c:v>0.496886607653929</c:v>
                </c:pt>
                <c:pt idx="827">
                  <c:v>0.496886607653929</c:v>
                </c:pt>
                <c:pt idx="828">
                  <c:v>0.496886607653929</c:v>
                </c:pt>
                <c:pt idx="829">
                  <c:v>0.496886607653929</c:v>
                </c:pt>
                <c:pt idx="830">
                  <c:v>0.496886607653929</c:v>
                </c:pt>
                <c:pt idx="831">
                  <c:v>0.496886607653929</c:v>
                </c:pt>
                <c:pt idx="832">
                  <c:v>0.496886607653929</c:v>
                </c:pt>
                <c:pt idx="833">
                  <c:v>0.496886607653929</c:v>
                </c:pt>
                <c:pt idx="834">
                  <c:v>0.496886607653929</c:v>
                </c:pt>
                <c:pt idx="835">
                  <c:v>0.496886607653929</c:v>
                </c:pt>
                <c:pt idx="836">
                  <c:v>0.496886607653929</c:v>
                </c:pt>
                <c:pt idx="837">
                  <c:v>0.496886607653929</c:v>
                </c:pt>
                <c:pt idx="838">
                  <c:v>0.496886607653929</c:v>
                </c:pt>
                <c:pt idx="839">
                  <c:v>0.496886607653929</c:v>
                </c:pt>
                <c:pt idx="840">
                  <c:v>0.496886607653929</c:v>
                </c:pt>
                <c:pt idx="841">
                  <c:v>0.496886607653929</c:v>
                </c:pt>
                <c:pt idx="842">
                  <c:v>0.496886607653929</c:v>
                </c:pt>
                <c:pt idx="843">
                  <c:v>0.496886607653929</c:v>
                </c:pt>
                <c:pt idx="844">
                  <c:v>0.496886607653929</c:v>
                </c:pt>
                <c:pt idx="845">
                  <c:v>0.496886607653929</c:v>
                </c:pt>
                <c:pt idx="846">
                  <c:v>0.496886607653929</c:v>
                </c:pt>
                <c:pt idx="847">
                  <c:v>0.496886607653929</c:v>
                </c:pt>
                <c:pt idx="848">
                  <c:v>0.496886607653929</c:v>
                </c:pt>
                <c:pt idx="849">
                  <c:v>0.496886607653929</c:v>
                </c:pt>
                <c:pt idx="850">
                  <c:v>0.496886607653929</c:v>
                </c:pt>
                <c:pt idx="851">
                  <c:v>0.496886607653929</c:v>
                </c:pt>
                <c:pt idx="852">
                  <c:v>0.496886607653929</c:v>
                </c:pt>
                <c:pt idx="853">
                  <c:v>0.496886607653929</c:v>
                </c:pt>
                <c:pt idx="854">
                  <c:v>0.496886607653929</c:v>
                </c:pt>
                <c:pt idx="855">
                  <c:v>0.496886607653929</c:v>
                </c:pt>
                <c:pt idx="856">
                  <c:v>0.496886607653929</c:v>
                </c:pt>
                <c:pt idx="857">
                  <c:v>0.496886607653929</c:v>
                </c:pt>
                <c:pt idx="858">
                  <c:v>0.496886607653929</c:v>
                </c:pt>
                <c:pt idx="859">
                  <c:v>0.496886607653929</c:v>
                </c:pt>
                <c:pt idx="860">
                  <c:v>0.496886607653929</c:v>
                </c:pt>
                <c:pt idx="861">
                  <c:v>0.496886607653929</c:v>
                </c:pt>
                <c:pt idx="862">
                  <c:v>0.496886607653929</c:v>
                </c:pt>
                <c:pt idx="863">
                  <c:v>0.496886607653929</c:v>
                </c:pt>
                <c:pt idx="864">
                  <c:v>0.496886607653929</c:v>
                </c:pt>
                <c:pt idx="865">
                  <c:v>0.496886607653929</c:v>
                </c:pt>
                <c:pt idx="866">
                  <c:v>0.496886607653929</c:v>
                </c:pt>
                <c:pt idx="867">
                  <c:v>0.496886607653929</c:v>
                </c:pt>
                <c:pt idx="868">
                  <c:v>0.496886607653929</c:v>
                </c:pt>
                <c:pt idx="869">
                  <c:v>0.496886607653929</c:v>
                </c:pt>
                <c:pt idx="870">
                  <c:v>0.496886607653929</c:v>
                </c:pt>
                <c:pt idx="871">
                  <c:v>0.496886607653929</c:v>
                </c:pt>
                <c:pt idx="872">
                  <c:v>0.496886607653929</c:v>
                </c:pt>
                <c:pt idx="873">
                  <c:v>0.496886607653929</c:v>
                </c:pt>
                <c:pt idx="874">
                  <c:v>0.496886607653929</c:v>
                </c:pt>
                <c:pt idx="875">
                  <c:v>0.496886607653929</c:v>
                </c:pt>
                <c:pt idx="876">
                  <c:v>0.496886607653929</c:v>
                </c:pt>
                <c:pt idx="877">
                  <c:v>0.496886607653929</c:v>
                </c:pt>
                <c:pt idx="878">
                  <c:v>0.496886607653929</c:v>
                </c:pt>
                <c:pt idx="879">
                  <c:v>0.496886607653929</c:v>
                </c:pt>
                <c:pt idx="880">
                  <c:v>0.496886607653929</c:v>
                </c:pt>
                <c:pt idx="881">
                  <c:v>0.496886607653929</c:v>
                </c:pt>
                <c:pt idx="882">
                  <c:v>0.496886607653929</c:v>
                </c:pt>
                <c:pt idx="883">
                  <c:v>0.496886607653929</c:v>
                </c:pt>
                <c:pt idx="884">
                  <c:v>0.496886607653929</c:v>
                </c:pt>
                <c:pt idx="885">
                  <c:v>0.496886607653929</c:v>
                </c:pt>
                <c:pt idx="886">
                  <c:v>0.496886607653929</c:v>
                </c:pt>
                <c:pt idx="887">
                  <c:v>0.496886607653929</c:v>
                </c:pt>
                <c:pt idx="888">
                  <c:v>0.496886607653929</c:v>
                </c:pt>
                <c:pt idx="889">
                  <c:v>0.496886607653929</c:v>
                </c:pt>
                <c:pt idx="890">
                  <c:v>0.496886607653929</c:v>
                </c:pt>
                <c:pt idx="891">
                  <c:v>0.496886607653929</c:v>
                </c:pt>
                <c:pt idx="892">
                  <c:v>0.496886607653929</c:v>
                </c:pt>
                <c:pt idx="893">
                  <c:v>0.496886607653929</c:v>
                </c:pt>
                <c:pt idx="894">
                  <c:v>0.496886607653929</c:v>
                </c:pt>
                <c:pt idx="895">
                  <c:v>0.496886607653929</c:v>
                </c:pt>
                <c:pt idx="896">
                  <c:v>0.496886607653929</c:v>
                </c:pt>
                <c:pt idx="897">
                  <c:v>0.496886607653929</c:v>
                </c:pt>
                <c:pt idx="898">
                  <c:v>0.496886607653929</c:v>
                </c:pt>
                <c:pt idx="899">
                  <c:v>0.496886607653929</c:v>
                </c:pt>
                <c:pt idx="900">
                  <c:v>0.496886607653929</c:v>
                </c:pt>
                <c:pt idx="901">
                  <c:v>0.496886607653929</c:v>
                </c:pt>
                <c:pt idx="902">
                  <c:v>0.496886607653929</c:v>
                </c:pt>
                <c:pt idx="903">
                  <c:v>0.496886607653929</c:v>
                </c:pt>
                <c:pt idx="904">
                  <c:v>0.496886607653929</c:v>
                </c:pt>
                <c:pt idx="905">
                  <c:v>0.496886607653929</c:v>
                </c:pt>
                <c:pt idx="906">
                  <c:v>0.496886607653929</c:v>
                </c:pt>
                <c:pt idx="907">
                  <c:v>0.496886607653929</c:v>
                </c:pt>
                <c:pt idx="908">
                  <c:v>0.496886607653929</c:v>
                </c:pt>
                <c:pt idx="909">
                  <c:v>0.496886607653929</c:v>
                </c:pt>
                <c:pt idx="910">
                  <c:v>0.496886607653929</c:v>
                </c:pt>
                <c:pt idx="911">
                  <c:v>0.496886607653929</c:v>
                </c:pt>
                <c:pt idx="912">
                  <c:v>0.496886607653929</c:v>
                </c:pt>
                <c:pt idx="913">
                  <c:v>0.496886607653929</c:v>
                </c:pt>
                <c:pt idx="914">
                  <c:v>0.496886607653929</c:v>
                </c:pt>
                <c:pt idx="915">
                  <c:v>0.496886607653929</c:v>
                </c:pt>
                <c:pt idx="916">
                  <c:v>0.496886607653929</c:v>
                </c:pt>
                <c:pt idx="917">
                  <c:v>0.496886607653929</c:v>
                </c:pt>
                <c:pt idx="918">
                  <c:v>0.496886607653929</c:v>
                </c:pt>
                <c:pt idx="919">
                  <c:v>0.496886607653929</c:v>
                </c:pt>
                <c:pt idx="920">
                  <c:v>0.496886607653929</c:v>
                </c:pt>
                <c:pt idx="921">
                  <c:v>0.496886607653929</c:v>
                </c:pt>
                <c:pt idx="922">
                  <c:v>0.496886607653929</c:v>
                </c:pt>
                <c:pt idx="923">
                  <c:v>0.496886607653929</c:v>
                </c:pt>
                <c:pt idx="924">
                  <c:v>0.496886607653929</c:v>
                </c:pt>
                <c:pt idx="925">
                  <c:v>0.496886607653929</c:v>
                </c:pt>
                <c:pt idx="926">
                  <c:v>0.496886607653929</c:v>
                </c:pt>
                <c:pt idx="927">
                  <c:v>0.496886607653929</c:v>
                </c:pt>
                <c:pt idx="928">
                  <c:v>0.496886607653929</c:v>
                </c:pt>
                <c:pt idx="929">
                  <c:v>0.496886607653929</c:v>
                </c:pt>
                <c:pt idx="930">
                  <c:v>0.496886607653929</c:v>
                </c:pt>
                <c:pt idx="931">
                  <c:v>0.496886607653929</c:v>
                </c:pt>
                <c:pt idx="932">
                  <c:v>0.496886607653929</c:v>
                </c:pt>
                <c:pt idx="933">
                  <c:v>0.496886607653929</c:v>
                </c:pt>
                <c:pt idx="934">
                  <c:v>0.496886607653929</c:v>
                </c:pt>
                <c:pt idx="935">
                  <c:v>0.496886607653929</c:v>
                </c:pt>
                <c:pt idx="936">
                  <c:v>0.496886607653929</c:v>
                </c:pt>
                <c:pt idx="937">
                  <c:v>0.496886607653929</c:v>
                </c:pt>
                <c:pt idx="938">
                  <c:v>0.496886607653929</c:v>
                </c:pt>
                <c:pt idx="939">
                  <c:v>0.496886607653929</c:v>
                </c:pt>
                <c:pt idx="940">
                  <c:v>0.496886607653929</c:v>
                </c:pt>
                <c:pt idx="941">
                  <c:v>0.496886607653929</c:v>
                </c:pt>
                <c:pt idx="942">
                  <c:v>0.496886607653929</c:v>
                </c:pt>
                <c:pt idx="943">
                  <c:v>0.496886607653929</c:v>
                </c:pt>
                <c:pt idx="944">
                  <c:v>0.496886607653929</c:v>
                </c:pt>
                <c:pt idx="945">
                  <c:v>0.496886607653929</c:v>
                </c:pt>
                <c:pt idx="946">
                  <c:v>0.496886607653929</c:v>
                </c:pt>
                <c:pt idx="947">
                  <c:v>0.496886607653929</c:v>
                </c:pt>
                <c:pt idx="948">
                  <c:v>0.496886607653929</c:v>
                </c:pt>
                <c:pt idx="949">
                  <c:v>0.496886607653929</c:v>
                </c:pt>
                <c:pt idx="950">
                  <c:v>0.496886607653929</c:v>
                </c:pt>
                <c:pt idx="951">
                  <c:v>0.496886607653929</c:v>
                </c:pt>
                <c:pt idx="952">
                  <c:v>0.496886607653929</c:v>
                </c:pt>
                <c:pt idx="953">
                  <c:v>0.496886607653929</c:v>
                </c:pt>
                <c:pt idx="954">
                  <c:v>0.496886607653929</c:v>
                </c:pt>
                <c:pt idx="955">
                  <c:v>0.496886607653929</c:v>
                </c:pt>
                <c:pt idx="956">
                  <c:v>0.496886607653929</c:v>
                </c:pt>
                <c:pt idx="957">
                  <c:v>0.496886607653929</c:v>
                </c:pt>
                <c:pt idx="958">
                  <c:v>0.496886607653929</c:v>
                </c:pt>
                <c:pt idx="959">
                  <c:v>0.496886607653929</c:v>
                </c:pt>
                <c:pt idx="960">
                  <c:v>0.496886607653929</c:v>
                </c:pt>
                <c:pt idx="961">
                  <c:v>0.496886607653929</c:v>
                </c:pt>
                <c:pt idx="962">
                  <c:v>0.496886607653929</c:v>
                </c:pt>
                <c:pt idx="963">
                  <c:v>0.496886607653929</c:v>
                </c:pt>
                <c:pt idx="964">
                  <c:v>0.496886607653929</c:v>
                </c:pt>
                <c:pt idx="965">
                  <c:v>0.496886607653929</c:v>
                </c:pt>
                <c:pt idx="966">
                  <c:v>0.496886607653929</c:v>
                </c:pt>
                <c:pt idx="967">
                  <c:v>0.496886607653929</c:v>
                </c:pt>
                <c:pt idx="968">
                  <c:v>0.496886607653929</c:v>
                </c:pt>
                <c:pt idx="969">
                  <c:v>0.496886607653929</c:v>
                </c:pt>
                <c:pt idx="970">
                  <c:v>0.496886607653929</c:v>
                </c:pt>
                <c:pt idx="971">
                  <c:v>0.496886607653929</c:v>
                </c:pt>
                <c:pt idx="972">
                  <c:v>0.496886607653929</c:v>
                </c:pt>
                <c:pt idx="973">
                  <c:v>0.496886607653929</c:v>
                </c:pt>
                <c:pt idx="974">
                  <c:v>0.496886607653929</c:v>
                </c:pt>
                <c:pt idx="975">
                  <c:v>0.496886607653929</c:v>
                </c:pt>
                <c:pt idx="976">
                  <c:v>0.496886607653929</c:v>
                </c:pt>
                <c:pt idx="977">
                  <c:v>0.496886607653929</c:v>
                </c:pt>
                <c:pt idx="978">
                  <c:v>0.496886607653929</c:v>
                </c:pt>
                <c:pt idx="979">
                  <c:v>0.496886607653929</c:v>
                </c:pt>
                <c:pt idx="980">
                  <c:v>0.496886607653929</c:v>
                </c:pt>
                <c:pt idx="981">
                  <c:v>0.496886607653929</c:v>
                </c:pt>
                <c:pt idx="982">
                  <c:v>0.496886607653929</c:v>
                </c:pt>
                <c:pt idx="983">
                  <c:v>0.496886607653929</c:v>
                </c:pt>
                <c:pt idx="984">
                  <c:v>0.496886607653929</c:v>
                </c:pt>
                <c:pt idx="985">
                  <c:v>0.496886607653929</c:v>
                </c:pt>
                <c:pt idx="986">
                  <c:v>0.496886607653929</c:v>
                </c:pt>
                <c:pt idx="987">
                  <c:v>0.496886607653929</c:v>
                </c:pt>
                <c:pt idx="988">
                  <c:v>0.496886607653929</c:v>
                </c:pt>
                <c:pt idx="989">
                  <c:v>0.496886607653929</c:v>
                </c:pt>
                <c:pt idx="990">
                  <c:v>0.496886607653929</c:v>
                </c:pt>
                <c:pt idx="991">
                  <c:v>0.496886607653929</c:v>
                </c:pt>
                <c:pt idx="992">
                  <c:v>0.496886607653929</c:v>
                </c:pt>
                <c:pt idx="993">
                  <c:v>0.496886607653929</c:v>
                </c:pt>
                <c:pt idx="994">
                  <c:v>0.496886607653929</c:v>
                </c:pt>
                <c:pt idx="995">
                  <c:v>0.496886607653929</c:v>
                </c:pt>
                <c:pt idx="996">
                  <c:v>0.496886607653929</c:v>
                </c:pt>
                <c:pt idx="997">
                  <c:v>0.496886607653929</c:v>
                </c:pt>
                <c:pt idx="998">
                  <c:v>0.496886607653929</c:v>
                </c:pt>
                <c:pt idx="999">
                  <c:v>0.496886607653929</c:v>
                </c:pt>
                <c:pt idx="1000">
                  <c:v>0.496886607653929</c:v>
                </c:pt>
                <c:pt idx="1001">
                  <c:v>0.496886607653929</c:v>
                </c:pt>
                <c:pt idx="1002">
                  <c:v>0.496886607653929</c:v>
                </c:pt>
                <c:pt idx="1003">
                  <c:v>0.496886607653929</c:v>
                </c:pt>
                <c:pt idx="1004">
                  <c:v>0.496886607653929</c:v>
                </c:pt>
                <c:pt idx="1005">
                  <c:v>0.496886607653929</c:v>
                </c:pt>
                <c:pt idx="1006">
                  <c:v>0.496886607653929</c:v>
                </c:pt>
                <c:pt idx="1007">
                  <c:v>0.496886607653929</c:v>
                </c:pt>
                <c:pt idx="1008">
                  <c:v>0.496886607653929</c:v>
                </c:pt>
                <c:pt idx="1009">
                  <c:v>0.496886607653929</c:v>
                </c:pt>
                <c:pt idx="1010">
                  <c:v>0.496886607653929</c:v>
                </c:pt>
                <c:pt idx="1011">
                  <c:v>0.496886607653929</c:v>
                </c:pt>
                <c:pt idx="1012">
                  <c:v>0.496886607653929</c:v>
                </c:pt>
                <c:pt idx="1013">
                  <c:v>0.496886607653929</c:v>
                </c:pt>
                <c:pt idx="1014">
                  <c:v>0.496886607653929</c:v>
                </c:pt>
                <c:pt idx="1015">
                  <c:v>0.496886607653929</c:v>
                </c:pt>
                <c:pt idx="1016">
                  <c:v>0.496886607653929</c:v>
                </c:pt>
                <c:pt idx="1017">
                  <c:v>0.496886607653929</c:v>
                </c:pt>
                <c:pt idx="1018">
                  <c:v>0.496886607653929</c:v>
                </c:pt>
                <c:pt idx="1019">
                  <c:v>0.496886607653929</c:v>
                </c:pt>
                <c:pt idx="1020">
                  <c:v>0.496886607653929</c:v>
                </c:pt>
                <c:pt idx="1021">
                  <c:v>0.496886607653929</c:v>
                </c:pt>
                <c:pt idx="1022">
                  <c:v>0.496886607653929</c:v>
                </c:pt>
                <c:pt idx="1023">
                  <c:v>0.496886607653929</c:v>
                </c:pt>
                <c:pt idx="1024">
                  <c:v>0.496886607653929</c:v>
                </c:pt>
                <c:pt idx="1025">
                  <c:v>0.496886607653929</c:v>
                </c:pt>
                <c:pt idx="1026">
                  <c:v>0.496886607653929</c:v>
                </c:pt>
                <c:pt idx="1027">
                  <c:v>0.496886607653929</c:v>
                </c:pt>
                <c:pt idx="1028">
                  <c:v>0.496886607653929</c:v>
                </c:pt>
                <c:pt idx="1029">
                  <c:v>0.496886607653929</c:v>
                </c:pt>
                <c:pt idx="1030">
                  <c:v>0.496886607653929</c:v>
                </c:pt>
                <c:pt idx="1031">
                  <c:v>0.496886607653929</c:v>
                </c:pt>
                <c:pt idx="1032">
                  <c:v>0.496886607653929</c:v>
                </c:pt>
                <c:pt idx="1033">
                  <c:v>0.496886607653929</c:v>
                </c:pt>
                <c:pt idx="1034">
                  <c:v>0.496886607653929</c:v>
                </c:pt>
                <c:pt idx="1035">
                  <c:v>0.496886607653929</c:v>
                </c:pt>
                <c:pt idx="1036">
                  <c:v>0.496886607653929</c:v>
                </c:pt>
                <c:pt idx="1037">
                  <c:v>0.496886607653929</c:v>
                </c:pt>
                <c:pt idx="1038">
                  <c:v>0.496886607653929</c:v>
                </c:pt>
                <c:pt idx="1039">
                  <c:v>0.496886607653929</c:v>
                </c:pt>
                <c:pt idx="1040">
                  <c:v>0.496886607653929</c:v>
                </c:pt>
                <c:pt idx="1041">
                  <c:v>0.496886607653929</c:v>
                </c:pt>
                <c:pt idx="1042">
                  <c:v>0.496886607653929</c:v>
                </c:pt>
                <c:pt idx="1043">
                  <c:v>0.496886607653929</c:v>
                </c:pt>
                <c:pt idx="1044">
                  <c:v>0.496886607653929</c:v>
                </c:pt>
                <c:pt idx="1045">
                  <c:v>0.496886607653929</c:v>
                </c:pt>
                <c:pt idx="1046">
                  <c:v>0.496886607653929</c:v>
                </c:pt>
                <c:pt idx="1047">
                  <c:v>0.496886607653929</c:v>
                </c:pt>
                <c:pt idx="1048">
                  <c:v>0.496886607653929</c:v>
                </c:pt>
                <c:pt idx="1049">
                  <c:v>0.496886607653929</c:v>
                </c:pt>
                <c:pt idx="1050">
                  <c:v>0.496886607653929</c:v>
                </c:pt>
                <c:pt idx="1051">
                  <c:v>0.496886607653929</c:v>
                </c:pt>
                <c:pt idx="1052">
                  <c:v>0.496886607653929</c:v>
                </c:pt>
                <c:pt idx="1053">
                  <c:v>0.496886607653929</c:v>
                </c:pt>
                <c:pt idx="1054">
                  <c:v>0.496886607653929</c:v>
                </c:pt>
                <c:pt idx="1055">
                  <c:v>0.496886607653929</c:v>
                </c:pt>
                <c:pt idx="1056">
                  <c:v>0.496886607653929</c:v>
                </c:pt>
                <c:pt idx="1057">
                  <c:v>0.496886607653929</c:v>
                </c:pt>
                <c:pt idx="1058">
                  <c:v>0.496886607653929</c:v>
                </c:pt>
                <c:pt idx="1059">
                  <c:v>0.496886607653929</c:v>
                </c:pt>
                <c:pt idx="1060">
                  <c:v>0.496886607653929</c:v>
                </c:pt>
                <c:pt idx="1061">
                  <c:v>0.496886607653929</c:v>
                </c:pt>
                <c:pt idx="1062">
                  <c:v>0.496886607653929</c:v>
                </c:pt>
                <c:pt idx="1063">
                  <c:v>0.496886607653929</c:v>
                </c:pt>
                <c:pt idx="1064">
                  <c:v>0.496886607653929</c:v>
                </c:pt>
                <c:pt idx="1065">
                  <c:v>0.496886607653929</c:v>
                </c:pt>
                <c:pt idx="1066">
                  <c:v>0.496886607653929</c:v>
                </c:pt>
                <c:pt idx="1067">
                  <c:v>0.496886607653929</c:v>
                </c:pt>
                <c:pt idx="1068">
                  <c:v>0.496886607653929</c:v>
                </c:pt>
                <c:pt idx="1069">
                  <c:v>0.496886607653929</c:v>
                </c:pt>
                <c:pt idx="1070">
                  <c:v>0.496886607653929</c:v>
                </c:pt>
                <c:pt idx="1071">
                  <c:v>0.496886607653929</c:v>
                </c:pt>
                <c:pt idx="1072">
                  <c:v>0.496886607653929</c:v>
                </c:pt>
                <c:pt idx="1073">
                  <c:v>0.496886607653929</c:v>
                </c:pt>
                <c:pt idx="1074">
                  <c:v>0.496886607653929</c:v>
                </c:pt>
                <c:pt idx="1075">
                  <c:v>0.496886607653929</c:v>
                </c:pt>
                <c:pt idx="1076">
                  <c:v>0.496886607653929</c:v>
                </c:pt>
                <c:pt idx="1077">
                  <c:v>0.496886607653929</c:v>
                </c:pt>
                <c:pt idx="1078">
                  <c:v>0.496886607653929</c:v>
                </c:pt>
                <c:pt idx="1079">
                  <c:v>0.496886607653929</c:v>
                </c:pt>
                <c:pt idx="1080">
                  <c:v>0.496886607653929</c:v>
                </c:pt>
                <c:pt idx="1081">
                  <c:v>0.496886607653929</c:v>
                </c:pt>
                <c:pt idx="1082">
                  <c:v>0.496886607653929</c:v>
                </c:pt>
                <c:pt idx="1083">
                  <c:v>0.496886607653929</c:v>
                </c:pt>
                <c:pt idx="1084">
                  <c:v>0.496886607653929</c:v>
                </c:pt>
                <c:pt idx="1085">
                  <c:v>0.496886607653929</c:v>
                </c:pt>
                <c:pt idx="1086">
                  <c:v>0.496886607653929</c:v>
                </c:pt>
                <c:pt idx="1087">
                  <c:v>0.496886607653929</c:v>
                </c:pt>
                <c:pt idx="1088">
                  <c:v>0.496886607653929</c:v>
                </c:pt>
                <c:pt idx="1089">
                  <c:v>0.496886607653929</c:v>
                </c:pt>
                <c:pt idx="1090">
                  <c:v>0.496886607653929</c:v>
                </c:pt>
                <c:pt idx="1091">
                  <c:v>0.496886607653929</c:v>
                </c:pt>
                <c:pt idx="1092">
                  <c:v>0.496886607653929</c:v>
                </c:pt>
                <c:pt idx="1093">
                  <c:v>0.496886607653929</c:v>
                </c:pt>
                <c:pt idx="1094">
                  <c:v>0.496886607653929</c:v>
                </c:pt>
                <c:pt idx="1095">
                  <c:v>0.496886607653929</c:v>
                </c:pt>
                <c:pt idx="1096">
                  <c:v>0.496886607653929</c:v>
                </c:pt>
                <c:pt idx="1097">
                  <c:v>0.496886607653929</c:v>
                </c:pt>
                <c:pt idx="1098">
                  <c:v>0.496886607653929</c:v>
                </c:pt>
                <c:pt idx="1099">
                  <c:v>0.496886607653929</c:v>
                </c:pt>
                <c:pt idx="1100">
                  <c:v>0.496886607653929</c:v>
                </c:pt>
                <c:pt idx="1101">
                  <c:v>0.496886607653929</c:v>
                </c:pt>
                <c:pt idx="1102">
                  <c:v>0.496886607653929</c:v>
                </c:pt>
                <c:pt idx="1103">
                  <c:v>0.496886607653929</c:v>
                </c:pt>
                <c:pt idx="1104">
                  <c:v>0.496886607653929</c:v>
                </c:pt>
                <c:pt idx="1105">
                  <c:v>0.496886607653929</c:v>
                </c:pt>
                <c:pt idx="1106">
                  <c:v>0.496886607653929</c:v>
                </c:pt>
                <c:pt idx="1107">
                  <c:v>0.496886607653929</c:v>
                </c:pt>
                <c:pt idx="1108">
                  <c:v>0.496886607653929</c:v>
                </c:pt>
                <c:pt idx="1109">
                  <c:v>0.496886607653929</c:v>
                </c:pt>
                <c:pt idx="1110">
                  <c:v>0.496886607653929</c:v>
                </c:pt>
                <c:pt idx="1111">
                  <c:v>0.496886607653929</c:v>
                </c:pt>
                <c:pt idx="1112">
                  <c:v>0.496886607653929</c:v>
                </c:pt>
                <c:pt idx="1113">
                  <c:v>0.496886607653929</c:v>
                </c:pt>
                <c:pt idx="1114">
                  <c:v>0.496886607653929</c:v>
                </c:pt>
                <c:pt idx="1115">
                  <c:v>0.496886607653929</c:v>
                </c:pt>
                <c:pt idx="1116">
                  <c:v>0.496886607653929</c:v>
                </c:pt>
                <c:pt idx="1117">
                  <c:v>0.496886607653929</c:v>
                </c:pt>
                <c:pt idx="1118">
                  <c:v>0.496886607653929</c:v>
                </c:pt>
                <c:pt idx="1119">
                  <c:v>0.496886607653929</c:v>
                </c:pt>
                <c:pt idx="1120">
                  <c:v>0.496886607653929</c:v>
                </c:pt>
                <c:pt idx="1121">
                  <c:v>0.496886607653929</c:v>
                </c:pt>
                <c:pt idx="1122">
                  <c:v>0.496886607653929</c:v>
                </c:pt>
                <c:pt idx="1123">
                  <c:v>0.496886607653929</c:v>
                </c:pt>
                <c:pt idx="1124">
                  <c:v>0.496886607653929</c:v>
                </c:pt>
                <c:pt idx="1125">
                  <c:v>0.496886607653929</c:v>
                </c:pt>
                <c:pt idx="1126">
                  <c:v>0.496886607653929</c:v>
                </c:pt>
                <c:pt idx="1127">
                  <c:v>0.496886607653929</c:v>
                </c:pt>
                <c:pt idx="1128">
                  <c:v>0.496886607653929</c:v>
                </c:pt>
                <c:pt idx="1129">
                  <c:v>0.496886607653929</c:v>
                </c:pt>
                <c:pt idx="1130">
                  <c:v>0.496886607653929</c:v>
                </c:pt>
                <c:pt idx="1131">
                  <c:v>0.496886607653929</c:v>
                </c:pt>
                <c:pt idx="1132">
                  <c:v>0.496886607653929</c:v>
                </c:pt>
                <c:pt idx="1133">
                  <c:v>0.496886607653929</c:v>
                </c:pt>
                <c:pt idx="1134">
                  <c:v>0.496886607653929</c:v>
                </c:pt>
                <c:pt idx="1135">
                  <c:v>0.496886607653929</c:v>
                </c:pt>
                <c:pt idx="1136">
                  <c:v>0.496886607653929</c:v>
                </c:pt>
                <c:pt idx="1137">
                  <c:v>0.496886607653929</c:v>
                </c:pt>
                <c:pt idx="1138">
                  <c:v>0.496886607653929</c:v>
                </c:pt>
                <c:pt idx="1139">
                  <c:v>0.496886607653929</c:v>
                </c:pt>
                <c:pt idx="1140">
                  <c:v>0.496886607653929</c:v>
                </c:pt>
                <c:pt idx="1141">
                  <c:v>0.496886607653929</c:v>
                </c:pt>
                <c:pt idx="1142">
                  <c:v>0.496886607653929</c:v>
                </c:pt>
                <c:pt idx="1143">
                  <c:v>0.496886607653929</c:v>
                </c:pt>
                <c:pt idx="1144">
                  <c:v>0.496886607653929</c:v>
                </c:pt>
                <c:pt idx="1145">
                  <c:v>0.496886607653929</c:v>
                </c:pt>
                <c:pt idx="1146">
                  <c:v>0.496886607653929</c:v>
                </c:pt>
                <c:pt idx="1147">
                  <c:v>0.496886607653929</c:v>
                </c:pt>
                <c:pt idx="1148">
                  <c:v>0.496886607653929</c:v>
                </c:pt>
                <c:pt idx="1149">
                  <c:v>0.496886607653929</c:v>
                </c:pt>
                <c:pt idx="1150">
                  <c:v>0.496886607653929</c:v>
                </c:pt>
                <c:pt idx="1151">
                  <c:v>0.496886607653929</c:v>
                </c:pt>
                <c:pt idx="1152">
                  <c:v>0.496886607653929</c:v>
                </c:pt>
                <c:pt idx="1153">
                  <c:v>0.496886607653929</c:v>
                </c:pt>
                <c:pt idx="1154">
                  <c:v>0.496886607653929</c:v>
                </c:pt>
                <c:pt idx="1155">
                  <c:v>0.496886607653929</c:v>
                </c:pt>
                <c:pt idx="1156">
                  <c:v>0.496886607653929</c:v>
                </c:pt>
                <c:pt idx="1157">
                  <c:v>0.496886607653929</c:v>
                </c:pt>
                <c:pt idx="1158">
                  <c:v>0.496886607653929</c:v>
                </c:pt>
                <c:pt idx="1159">
                  <c:v>0.496886607653929</c:v>
                </c:pt>
                <c:pt idx="1160">
                  <c:v>0.496886607653929</c:v>
                </c:pt>
                <c:pt idx="1161">
                  <c:v>0.496886607653929</c:v>
                </c:pt>
                <c:pt idx="1162">
                  <c:v>0.496886607653929</c:v>
                </c:pt>
                <c:pt idx="1163">
                  <c:v>0.496886607653929</c:v>
                </c:pt>
                <c:pt idx="1164">
                  <c:v>0.496886607653929</c:v>
                </c:pt>
                <c:pt idx="1165">
                  <c:v>0.496886607653929</c:v>
                </c:pt>
                <c:pt idx="1166">
                  <c:v>0.496886607653929</c:v>
                </c:pt>
                <c:pt idx="1167">
                  <c:v>0.496886607653929</c:v>
                </c:pt>
                <c:pt idx="1168">
                  <c:v>0.496886607653929</c:v>
                </c:pt>
                <c:pt idx="1169">
                  <c:v>0.496886607653929</c:v>
                </c:pt>
                <c:pt idx="1170">
                  <c:v>0.496886607653929</c:v>
                </c:pt>
                <c:pt idx="1171">
                  <c:v>0.496886607653929</c:v>
                </c:pt>
                <c:pt idx="1172">
                  <c:v>0.496886607653929</c:v>
                </c:pt>
                <c:pt idx="1173">
                  <c:v>0.496886607653929</c:v>
                </c:pt>
                <c:pt idx="1174">
                  <c:v>0.496886607653929</c:v>
                </c:pt>
                <c:pt idx="1175">
                  <c:v>0.496886607653929</c:v>
                </c:pt>
                <c:pt idx="1176">
                  <c:v>0.496886607653929</c:v>
                </c:pt>
                <c:pt idx="1177">
                  <c:v>0.496886607653929</c:v>
                </c:pt>
                <c:pt idx="1178">
                  <c:v>0.496886607653929</c:v>
                </c:pt>
                <c:pt idx="1179">
                  <c:v>0.496886607653929</c:v>
                </c:pt>
                <c:pt idx="1180">
                  <c:v>0.496886607653929</c:v>
                </c:pt>
                <c:pt idx="1181">
                  <c:v>0.496886607653929</c:v>
                </c:pt>
                <c:pt idx="1182">
                  <c:v>0.496886607653929</c:v>
                </c:pt>
                <c:pt idx="1183">
                  <c:v>0.496886607653929</c:v>
                </c:pt>
                <c:pt idx="1184">
                  <c:v>0.496886607653929</c:v>
                </c:pt>
                <c:pt idx="1185">
                  <c:v>0.496886607653929</c:v>
                </c:pt>
                <c:pt idx="1186">
                  <c:v>0.496886607653929</c:v>
                </c:pt>
                <c:pt idx="1187">
                  <c:v>0.496886607653929</c:v>
                </c:pt>
                <c:pt idx="1188">
                  <c:v>0.496886607653929</c:v>
                </c:pt>
                <c:pt idx="1189">
                  <c:v>0.496886607653929</c:v>
                </c:pt>
                <c:pt idx="1190">
                  <c:v>0.496886607653929</c:v>
                </c:pt>
                <c:pt idx="1191">
                  <c:v>0.496886607653929</c:v>
                </c:pt>
                <c:pt idx="1192">
                  <c:v>0.49688949028110102</c:v>
                </c:pt>
                <c:pt idx="1193">
                  <c:v>0.49689757439068999</c:v>
                </c:pt>
                <c:pt idx="1194">
                  <c:v>0.49690534035065298</c:v>
                </c:pt>
                <c:pt idx="1195">
                  <c:v>0.49691318603467699</c:v>
                </c:pt>
                <c:pt idx="1196">
                  <c:v>0.49692098491346698</c:v>
                </c:pt>
                <c:pt idx="1197">
                  <c:v>0.49692889020316899</c:v>
                </c:pt>
                <c:pt idx="1198">
                  <c:v>0.49693707386842301</c:v>
                </c:pt>
                <c:pt idx="1199">
                  <c:v>0.49694512696922399</c:v>
                </c:pt>
                <c:pt idx="1200">
                  <c:v>0.49695258765070599</c:v>
                </c:pt>
                <c:pt idx="1201">
                  <c:v>0.49696017370809598</c:v>
                </c:pt>
                <c:pt idx="1202">
                  <c:v>0.49696810515851902</c:v>
                </c:pt>
                <c:pt idx="1203">
                  <c:v>0.49697570072253799</c:v>
                </c:pt>
                <c:pt idx="1204">
                  <c:v>0.49698350222433701</c:v>
                </c:pt>
                <c:pt idx="1205">
                  <c:v>0.49699127805527799</c:v>
                </c:pt>
                <c:pt idx="1206">
                  <c:v>0.49699903305880799</c:v>
                </c:pt>
                <c:pt idx="1207">
                  <c:v>0.49700635568721302</c:v>
                </c:pt>
                <c:pt idx="1208">
                  <c:v>0.49701386999382802</c:v>
                </c:pt>
                <c:pt idx="1209">
                  <c:v>0.49702151016954699</c:v>
                </c:pt>
                <c:pt idx="1210">
                  <c:v>0.49702891450009201</c:v>
                </c:pt>
                <c:pt idx="1211">
                  <c:v>0.49703624053186601</c:v>
                </c:pt>
                <c:pt idx="1212">
                  <c:v>0.49704350980185802</c:v>
                </c:pt>
                <c:pt idx="1213">
                  <c:v>0.497050972649838</c:v>
                </c:pt>
                <c:pt idx="1214">
                  <c:v>0.49705810021156299</c:v>
                </c:pt>
                <c:pt idx="1215">
                  <c:v>0.49706542269927401</c:v>
                </c:pt>
                <c:pt idx="1216">
                  <c:v>0.49707277232729602</c:v>
                </c:pt>
                <c:pt idx="1217">
                  <c:v>0.497080186456761</c:v>
                </c:pt>
                <c:pt idx="1218">
                  <c:v>0.497087629574965</c:v>
                </c:pt>
                <c:pt idx="1219">
                  <c:v>0.49709483789514902</c:v>
                </c:pt>
                <c:pt idx="1220">
                  <c:v>0.497102192654365</c:v>
                </c:pt>
                <c:pt idx="1221">
                  <c:v>0.49710930399798597</c:v>
                </c:pt>
                <c:pt idx="1222">
                  <c:v>0.49711649281342801</c:v>
                </c:pt>
                <c:pt idx="1223">
                  <c:v>0.49712368873889001</c:v>
                </c:pt>
                <c:pt idx="1224">
                  <c:v>0.49713099828469898</c:v>
                </c:pt>
                <c:pt idx="1225">
                  <c:v>0.49713814158796599</c:v>
                </c:pt>
                <c:pt idx="1226">
                  <c:v>0.49714514085246397</c:v>
                </c:pt>
                <c:pt idx="1227">
                  <c:v>0.49715208539589201</c:v>
                </c:pt>
                <c:pt idx="1228">
                  <c:v>0.49715916492442302</c:v>
                </c:pt>
                <c:pt idx="1229">
                  <c:v>0.49716598586942101</c:v>
                </c:pt>
                <c:pt idx="1230">
                  <c:v>0.49717300843142997</c:v>
                </c:pt>
                <c:pt idx="1231">
                  <c:v>0.49717997456322199</c:v>
                </c:pt>
                <c:pt idx="1232">
                  <c:v>0.497187003654324</c:v>
                </c:pt>
                <c:pt idx="1233">
                  <c:v>0.49719397622976502</c:v>
                </c:pt>
                <c:pt idx="1234">
                  <c:v>0.49720061998116399</c:v>
                </c:pt>
                <c:pt idx="1235">
                  <c:v>0.49720758484579602</c:v>
                </c:pt>
                <c:pt idx="1236">
                  <c:v>0.49721424387056401</c:v>
                </c:pt>
                <c:pt idx="1237">
                  <c:v>0.49722118154383399</c:v>
                </c:pt>
                <c:pt idx="1238">
                  <c:v>0.49722794896668399</c:v>
                </c:pt>
                <c:pt idx="1239">
                  <c:v>0.49723473868968399</c:v>
                </c:pt>
                <c:pt idx="1240">
                  <c:v>0.49724145857237301</c:v>
                </c:pt>
                <c:pt idx="1241">
                  <c:v>0.49724808714052798</c:v>
                </c:pt>
                <c:pt idx="1242">
                  <c:v>0.49725483747425703</c:v>
                </c:pt>
                <c:pt idx="1243">
                  <c:v>0.49726151583462802</c:v>
                </c:pt>
                <c:pt idx="1244">
                  <c:v>0.49726801410066102</c:v>
                </c:pt>
                <c:pt idx="1245">
                  <c:v>0.497274611540025</c:v>
                </c:pt>
                <c:pt idx="1246">
                  <c:v>0.49728125950413998</c:v>
                </c:pt>
                <c:pt idx="1247">
                  <c:v>0.49728787064060398</c:v>
                </c:pt>
                <c:pt idx="1248">
                  <c:v>0.49729440764329802</c:v>
                </c:pt>
                <c:pt idx="1249">
                  <c:v>0.497300873785889</c:v>
                </c:pt>
                <c:pt idx="1250">
                  <c:v>0.497307561476309</c:v>
                </c:pt>
                <c:pt idx="1251">
                  <c:v>0.49731407013332202</c:v>
                </c:pt>
                <c:pt idx="1252">
                  <c:v>0.497320567171046</c:v>
                </c:pt>
                <c:pt idx="1253">
                  <c:v>0.49732666897512001</c:v>
                </c:pt>
                <c:pt idx="1254">
                  <c:v>0.49733332258073798</c:v>
                </c:pt>
                <c:pt idx="1255">
                  <c:v>0.49733995032911998</c:v>
                </c:pt>
                <c:pt idx="1256">
                  <c:v>0.49734634884094803</c:v>
                </c:pt>
                <c:pt idx="1257">
                  <c:v>0.497352827915995</c:v>
                </c:pt>
                <c:pt idx="1258">
                  <c:v>0.497359100186201</c:v>
                </c:pt>
                <c:pt idx="1259">
                  <c:v>0.49736520793849598</c:v>
                </c:pt>
                <c:pt idx="1260">
                  <c:v>0.49737157744287103</c:v>
                </c:pt>
                <c:pt idx="1261">
                  <c:v>0.49737775957330399</c:v>
                </c:pt>
                <c:pt idx="1262">
                  <c:v>0.49738372975088502</c:v>
                </c:pt>
                <c:pt idx="1263">
                  <c:v>0.49739005304622602</c:v>
                </c:pt>
                <c:pt idx="1264">
                  <c:v>0.49739635421134099</c:v>
                </c:pt>
                <c:pt idx="1265">
                  <c:v>0.49740241458557399</c:v>
                </c:pt>
                <c:pt idx="1266">
                  <c:v>0.49740829738249598</c:v>
                </c:pt>
                <c:pt idx="1267">
                  <c:v>0.49741417487370398</c:v>
                </c:pt>
                <c:pt idx="1268">
                  <c:v>0.49742029739638199</c:v>
                </c:pt>
                <c:pt idx="1269">
                  <c:v>0.49742626075119101</c:v>
                </c:pt>
                <c:pt idx="1270">
                  <c:v>0.49743234846786999</c:v>
                </c:pt>
                <c:pt idx="1271">
                  <c:v>0.497438462435349</c:v>
                </c:pt>
                <c:pt idx="1272">
                  <c:v>0.49744455356338901</c:v>
                </c:pt>
                <c:pt idx="1273">
                  <c:v>0.49745060237067401</c:v>
                </c:pt>
                <c:pt idx="1274">
                  <c:v>0.49745662207691899</c:v>
                </c:pt>
                <c:pt idx="1275">
                  <c:v>0.49746247276720801</c:v>
                </c:pt>
                <c:pt idx="1276">
                  <c:v>0.49746827472866001</c:v>
                </c:pt>
                <c:pt idx="1277">
                  <c:v>0.49747431011265802</c:v>
                </c:pt>
                <c:pt idx="1278">
                  <c:v>0.49748024140736702</c:v>
                </c:pt>
                <c:pt idx="1279">
                  <c:v>0.49748607206054202</c:v>
                </c:pt>
                <c:pt idx="1280">
                  <c:v>0.497491769808388</c:v>
                </c:pt>
                <c:pt idx="1281">
                  <c:v>0.49749777556149499</c:v>
                </c:pt>
                <c:pt idx="1282">
                  <c:v>0.49750354103015898</c:v>
                </c:pt>
                <c:pt idx="1283">
                  <c:v>0.49750955062309299</c:v>
                </c:pt>
                <c:pt idx="1284">
                  <c:v>0.49751515090950199</c:v>
                </c:pt>
                <c:pt idx="1285">
                  <c:v>0.49752091432975598</c:v>
                </c:pt>
                <c:pt idx="1286">
                  <c:v>0.497526423084862</c:v>
                </c:pt>
                <c:pt idx="1287">
                  <c:v>0.49753199723370301</c:v>
                </c:pt>
                <c:pt idx="1288">
                  <c:v>0.49753745683953998</c:v>
                </c:pt>
                <c:pt idx="1289">
                  <c:v>0.49754293811664602</c:v>
                </c:pt>
                <c:pt idx="1290">
                  <c:v>0.49754838049870997</c:v>
                </c:pt>
                <c:pt idx="1291">
                  <c:v>0.49755391506493102</c:v>
                </c:pt>
                <c:pt idx="1292">
                  <c:v>0.49755946244386401</c:v>
                </c:pt>
                <c:pt idx="1293">
                  <c:v>0.49756501388070601</c:v>
                </c:pt>
                <c:pt idx="1294">
                  <c:v>0.49757058524901099</c:v>
                </c:pt>
                <c:pt idx="1295">
                  <c:v>0.49757597685121402</c:v>
                </c:pt>
                <c:pt idx="1296">
                  <c:v>0.49758140995939198</c:v>
                </c:pt>
                <c:pt idx="1297">
                  <c:v>0.49758698963470299</c:v>
                </c:pt>
                <c:pt idx="1298">
                  <c:v>0.49759232842335499</c:v>
                </c:pt>
                <c:pt idx="1299">
                  <c:v>0.49759784871495899</c:v>
                </c:pt>
                <c:pt idx="1300">
                  <c:v>0.49760313186432897</c:v>
                </c:pt>
                <c:pt idx="1301">
                  <c:v>0.49760855288807199</c:v>
                </c:pt>
                <c:pt idx="1302">
                  <c:v>0.49761376602794399</c:v>
                </c:pt>
                <c:pt idx="1303">
                  <c:v>0.49761914781735</c:v>
                </c:pt>
                <c:pt idx="1304">
                  <c:v>0.49762462659174</c:v>
                </c:pt>
                <c:pt idx="1305">
                  <c:v>0.49762997986166502</c:v>
                </c:pt>
                <c:pt idx="1306">
                  <c:v>0.49763534186271602</c:v>
                </c:pt>
                <c:pt idx="1307">
                  <c:v>0.49764086362182502</c:v>
                </c:pt>
                <c:pt idx="1308">
                  <c:v>0.49764627460477801</c:v>
                </c:pt>
                <c:pt idx="1309">
                  <c:v>0.49765161727716001</c:v>
                </c:pt>
                <c:pt idx="1310">
                  <c:v>0.49765703028810798</c:v>
                </c:pt>
                <c:pt idx="1311">
                  <c:v>0.49766211148366002</c:v>
                </c:pt>
                <c:pt idx="1312">
                  <c:v>0.49766727751962597</c:v>
                </c:pt>
                <c:pt idx="1313">
                  <c:v>0.49767251014712599</c:v>
                </c:pt>
                <c:pt idx="1314">
                  <c:v>0.49767773057985798</c:v>
                </c:pt>
                <c:pt idx="1315">
                  <c:v>0.497682941433505</c:v>
                </c:pt>
                <c:pt idx="1316">
                  <c:v>0.49768826757457502</c:v>
                </c:pt>
                <c:pt idx="1317">
                  <c:v>0.497693232321957</c:v>
                </c:pt>
                <c:pt idx="1318">
                  <c:v>0.49769826421924201</c:v>
                </c:pt>
                <c:pt idx="1319">
                  <c:v>0.49770332890421598</c:v>
                </c:pt>
                <c:pt idx="1320">
                  <c:v>0.49770846819756698</c:v>
                </c:pt>
                <c:pt idx="1321">
                  <c:v>0.49771338874653098</c:v>
                </c:pt>
                <c:pt idx="1322">
                  <c:v>0.49771838226669501</c:v>
                </c:pt>
                <c:pt idx="1323">
                  <c:v>0.497723564407278</c:v>
                </c:pt>
                <c:pt idx="1324">
                  <c:v>0.49772845686621597</c:v>
                </c:pt>
                <c:pt idx="1325">
                  <c:v>0.497733430450087</c:v>
                </c:pt>
                <c:pt idx="1326">
                  <c:v>0.49773842193442702</c:v>
                </c:pt>
                <c:pt idx="1327">
                  <c:v>0.49774336469913899</c:v>
                </c:pt>
                <c:pt idx="1328">
                  <c:v>0.49774836862020899</c:v>
                </c:pt>
                <c:pt idx="1329">
                  <c:v>0.49775327460334401</c:v>
                </c:pt>
                <c:pt idx="1330">
                  <c:v>0.49775832016473498</c:v>
                </c:pt>
                <c:pt idx="1331">
                  <c:v>0.49776320557706599</c:v>
                </c:pt>
                <c:pt idx="1332">
                  <c:v>0.49776824698497302</c:v>
                </c:pt>
                <c:pt idx="1333">
                  <c:v>0.497773188708165</c:v>
                </c:pt>
                <c:pt idx="1334">
                  <c:v>0.497778022478782</c:v>
                </c:pt>
                <c:pt idx="1335">
                  <c:v>0.49778279834475703</c:v>
                </c:pt>
                <c:pt idx="1336">
                  <c:v>0.49778777859475498</c:v>
                </c:pt>
                <c:pt idx="1337">
                  <c:v>0.49779272911279498</c:v>
                </c:pt>
                <c:pt idx="1338">
                  <c:v>0.49779756841834699</c:v>
                </c:pt>
                <c:pt idx="1339">
                  <c:v>0.49780249966318602</c:v>
                </c:pt>
                <c:pt idx="1340">
                  <c:v>0.49780721490994601</c:v>
                </c:pt>
                <c:pt idx="1341">
                  <c:v>0.49781189425061101</c:v>
                </c:pt>
                <c:pt idx="1342">
                  <c:v>0.497816613187052</c:v>
                </c:pt>
                <c:pt idx="1343">
                  <c:v>0.49782142788724998</c:v>
                </c:pt>
                <c:pt idx="1344">
                  <c:v>0.49782617307607002</c:v>
                </c:pt>
                <c:pt idx="1345">
                  <c:v>0.49783079149936799</c:v>
                </c:pt>
                <c:pt idx="1346">
                  <c:v>0.49783534950549202</c:v>
                </c:pt>
                <c:pt idx="1347">
                  <c:v>0.49784013113131098</c:v>
                </c:pt>
                <c:pt idx="1348">
                  <c:v>0.49784466248463</c:v>
                </c:pt>
                <c:pt idx="1349">
                  <c:v>0.497849171613516</c:v>
                </c:pt>
                <c:pt idx="1350">
                  <c:v>0.49785360650049498</c:v>
                </c:pt>
                <c:pt idx="1351">
                  <c:v>0.49785819086453398</c:v>
                </c:pt>
                <c:pt idx="1352">
                  <c:v>0.497862800993848</c:v>
                </c:pt>
                <c:pt idx="1353">
                  <c:v>0.49786715015045802</c:v>
                </c:pt>
                <c:pt idx="1354">
                  <c:v>0.49787192524629997</c:v>
                </c:pt>
                <c:pt idx="1355">
                  <c:v>0.49787640671093097</c:v>
                </c:pt>
                <c:pt idx="1356">
                  <c:v>0.49788094026538499</c:v>
                </c:pt>
                <c:pt idx="1357">
                  <c:v>0.49788548679215</c:v>
                </c:pt>
                <c:pt idx="1358">
                  <c:v>0.49789014960885503</c:v>
                </c:pt>
                <c:pt idx="1359">
                  <c:v>0.49789458720941399</c:v>
                </c:pt>
                <c:pt idx="1360">
                  <c:v>0.49789918735184502</c:v>
                </c:pt>
                <c:pt idx="1361">
                  <c:v>0.49790357945149999</c:v>
                </c:pt>
                <c:pt idx="1362">
                  <c:v>0.49790795689482997</c:v>
                </c:pt>
                <c:pt idx="1363">
                  <c:v>0.49791245837622899</c:v>
                </c:pt>
                <c:pt idx="1364">
                  <c:v>0.49791690496742802</c:v>
                </c:pt>
                <c:pt idx="1365">
                  <c:v>0.49792118573313299</c:v>
                </c:pt>
                <c:pt idx="1366">
                  <c:v>0.49792562059649798</c:v>
                </c:pt>
                <c:pt idx="1367">
                  <c:v>0.49793001304406698</c:v>
                </c:pt>
                <c:pt idx="1368">
                  <c:v>0.49793430916596099</c:v>
                </c:pt>
                <c:pt idx="1369">
                  <c:v>0.49793867044383699</c:v>
                </c:pt>
                <c:pt idx="1370">
                  <c:v>0.49794303781376398</c:v>
                </c:pt>
                <c:pt idx="1371">
                  <c:v>0.49794729992811199</c:v>
                </c:pt>
                <c:pt idx="1372">
                  <c:v>0.49795167326031697</c:v>
                </c:pt>
                <c:pt idx="1373">
                  <c:v>0.49795587361836502</c:v>
                </c:pt>
                <c:pt idx="1374">
                  <c:v>0.497960123965834</c:v>
                </c:pt>
                <c:pt idx="1375">
                  <c:v>0.49796448248604103</c:v>
                </c:pt>
                <c:pt idx="1376">
                  <c:v>0.49796867498512498</c:v>
                </c:pt>
                <c:pt idx="1377">
                  <c:v>0.49797285863951102</c:v>
                </c:pt>
                <c:pt idx="1378">
                  <c:v>0.49797713519113801</c:v>
                </c:pt>
                <c:pt idx="1379">
                  <c:v>0.49798142724872901</c:v>
                </c:pt>
                <c:pt idx="1380">
                  <c:v>0.49798570949195903</c:v>
                </c:pt>
                <c:pt idx="1381">
                  <c:v>0.49798983314534501</c:v>
                </c:pt>
                <c:pt idx="1382">
                  <c:v>0.49799402484337302</c:v>
                </c:pt>
                <c:pt idx="1383">
                  <c:v>0.49799825783330598</c:v>
                </c:pt>
                <c:pt idx="1384">
                  <c:v>0.498002356844928</c:v>
                </c:pt>
                <c:pt idx="1385">
                  <c:v>0.498006289981615</c:v>
                </c:pt>
                <c:pt idx="1386">
                  <c:v>0.49801018836961303</c:v>
                </c:pt>
                <c:pt idx="1387">
                  <c:v>0.49801439935111402</c:v>
                </c:pt>
                <c:pt idx="1388">
                  <c:v>0.49801847452601899</c:v>
                </c:pt>
                <c:pt idx="1389">
                  <c:v>0.49802249028137102</c:v>
                </c:pt>
                <c:pt idx="1390">
                  <c:v>0.49802662804013798</c:v>
                </c:pt>
                <c:pt idx="1391">
                  <c:v>0.49803076924296402</c:v>
                </c:pt>
                <c:pt idx="1392">
                  <c:v>0.49803467816029101</c:v>
                </c:pt>
                <c:pt idx="1393">
                  <c:v>0.49803874026402101</c:v>
                </c:pt>
                <c:pt idx="1394">
                  <c:v>0.498042623812471</c:v>
                </c:pt>
                <c:pt idx="1395">
                  <c:v>0.49804652258536702</c:v>
                </c:pt>
                <c:pt idx="1396">
                  <c:v>0.49805040495974601</c:v>
                </c:pt>
                <c:pt idx="1397">
                  <c:v>0.49805430019303998</c:v>
                </c:pt>
                <c:pt idx="1398">
                  <c:v>0.49805819797668599</c:v>
                </c:pt>
                <c:pt idx="1399">
                  <c:v>0.49806210194190798</c:v>
                </c:pt>
                <c:pt idx="1400">
                  <c:v>0.49806598059742802</c:v>
                </c:pt>
                <c:pt idx="1401">
                  <c:v>0.49806984350127598</c:v>
                </c:pt>
                <c:pt idx="1402">
                  <c:v>0.49807378893568399</c:v>
                </c:pt>
                <c:pt idx="1403">
                  <c:v>0.498077736882796</c:v>
                </c:pt>
                <c:pt idx="1404">
                  <c:v>0.49808151086978603</c:v>
                </c:pt>
                <c:pt idx="1405">
                  <c:v>0.49808523873729099</c:v>
                </c:pt>
                <c:pt idx="1406">
                  <c:v>0.49808923275754902</c:v>
                </c:pt>
                <c:pt idx="1407">
                  <c:v>0.49809309251846401</c:v>
                </c:pt>
                <c:pt idx="1408">
                  <c:v>0.49809713095847902</c:v>
                </c:pt>
                <c:pt idx="1409">
                  <c:v>0.49810084087620099</c:v>
                </c:pt>
                <c:pt idx="1410">
                  <c:v>0.49810479737709401</c:v>
                </c:pt>
                <c:pt idx="1411">
                  <c:v>0.49810861818900198</c:v>
                </c:pt>
                <c:pt idx="1412">
                  <c:v>0.49811226634482902</c:v>
                </c:pt>
                <c:pt idx="1413">
                  <c:v>0.49811613932684401</c:v>
                </c:pt>
                <c:pt idx="1414">
                  <c:v>0.49811989676608598</c:v>
                </c:pt>
                <c:pt idx="1415">
                  <c:v>0.49812364320903002</c:v>
                </c:pt>
                <c:pt idx="1416">
                  <c:v>0.49812752722770798</c:v>
                </c:pt>
                <c:pt idx="1417">
                  <c:v>0.49813119536825701</c:v>
                </c:pt>
                <c:pt idx="1418">
                  <c:v>0.49813475327837597</c:v>
                </c:pt>
                <c:pt idx="1419">
                  <c:v>0.49813835226811798</c:v>
                </c:pt>
                <c:pt idx="1420">
                  <c:v>0.49814208796751902</c:v>
                </c:pt>
                <c:pt idx="1421">
                  <c:v>0.49814583865360001</c:v>
                </c:pt>
                <c:pt idx="1422">
                  <c:v>0.49814956665722199</c:v>
                </c:pt>
                <c:pt idx="1423">
                  <c:v>0.49815334035021802</c:v>
                </c:pt>
                <c:pt idx="1424">
                  <c:v>0.49815699772085198</c:v>
                </c:pt>
                <c:pt idx="1425">
                  <c:v>0.498160557199403</c:v>
                </c:pt>
                <c:pt idx="1426">
                  <c:v>0.49816431115335602</c:v>
                </c:pt>
                <c:pt idx="1427">
                  <c:v>0.498167874602851</c:v>
                </c:pt>
                <c:pt idx="1428">
                  <c:v>0.498171541295853</c:v>
                </c:pt>
                <c:pt idx="1429">
                  <c:v>0.49817523659108198</c:v>
                </c:pt>
                <c:pt idx="1430">
                  <c:v>0.49817884907440502</c:v>
                </c:pt>
                <c:pt idx="1431">
                  <c:v>0.49818244606768203</c:v>
                </c:pt>
                <c:pt idx="1432">
                  <c:v>0.498186051281514</c:v>
                </c:pt>
                <c:pt idx="1433">
                  <c:v>0.49818961016207503</c:v>
                </c:pt>
                <c:pt idx="1434">
                  <c:v>0.49819314735898101</c:v>
                </c:pt>
                <c:pt idx="1435">
                  <c:v>0.49819673863527902</c:v>
                </c:pt>
                <c:pt idx="1436">
                  <c:v>0.49820032261369301</c:v>
                </c:pt>
                <c:pt idx="1437">
                  <c:v>0.49820365940324801</c:v>
                </c:pt>
                <c:pt idx="1438">
                  <c:v>0.498207137058571</c:v>
                </c:pt>
                <c:pt idx="1439">
                  <c:v>0.498210572525699</c:v>
                </c:pt>
                <c:pt idx="1440">
                  <c:v>0.49821412239847401</c:v>
                </c:pt>
                <c:pt idx="1441">
                  <c:v>0.498217691282829</c:v>
                </c:pt>
                <c:pt idx="1442">
                  <c:v>0.49822097567399198</c:v>
                </c:pt>
                <c:pt idx="1443">
                  <c:v>0.49822448508495798</c:v>
                </c:pt>
                <c:pt idx="1444">
                  <c:v>0.49822789453779298</c:v>
                </c:pt>
                <c:pt idx="1445">
                  <c:v>0.498231324676016</c:v>
                </c:pt>
                <c:pt idx="1446">
                  <c:v>0.49823488195411098</c:v>
                </c:pt>
                <c:pt idx="1447">
                  <c:v>0.49823828582362101</c:v>
                </c:pt>
                <c:pt idx="1448">
                  <c:v>0.49824163216635298</c:v>
                </c:pt>
                <c:pt idx="1449">
                  <c:v>0.49824508010875401</c:v>
                </c:pt>
                <c:pt idx="1450">
                  <c:v>0.498248367878877</c:v>
                </c:pt>
                <c:pt idx="1451">
                  <c:v>0.498251673400669</c:v>
                </c:pt>
                <c:pt idx="1452">
                  <c:v>0.49825514881854999</c:v>
                </c:pt>
                <c:pt idx="1453">
                  <c:v>0.49825841030538098</c:v>
                </c:pt>
                <c:pt idx="1454">
                  <c:v>0.49826155225310198</c:v>
                </c:pt>
                <c:pt idx="1455">
                  <c:v>0.49826488426591697</c:v>
                </c:pt>
                <c:pt idx="1456">
                  <c:v>0.49826810908197999</c:v>
                </c:pt>
                <c:pt idx="1457">
                  <c:v>0.49827135679754903</c:v>
                </c:pt>
                <c:pt idx="1458">
                  <c:v>0.49827480501975702</c:v>
                </c:pt>
                <c:pt idx="1459">
                  <c:v>0.498278046279575</c:v>
                </c:pt>
                <c:pt idx="1460">
                  <c:v>0.49828144174425298</c:v>
                </c:pt>
                <c:pt idx="1461">
                  <c:v>0.49828479054465202</c:v>
                </c:pt>
                <c:pt idx="1462">
                  <c:v>0.49828809334080598</c:v>
                </c:pt>
                <c:pt idx="1463">
                  <c:v>0.49829133656493102</c:v>
                </c:pt>
                <c:pt idx="1464">
                  <c:v>0.49829460603513898</c:v>
                </c:pt>
                <c:pt idx="1465">
                  <c:v>0.49829771727911298</c:v>
                </c:pt>
                <c:pt idx="1466">
                  <c:v>0.49830082775470502</c:v>
                </c:pt>
                <c:pt idx="1467">
                  <c:v>0.49830407718046499</c:v>
                </c:pt>
                <c:pt idx="1468">
                  <c:v>0.49830730012735802</c:v>
                </c:pt>
                <c:pt idx="1469">
                  <c:v>0.49831055649946498</c:v>
                </c:pt>
                <c:pt idx="1470">
                  <c:v>0.498313740791551</c:v>
                </c:pt>
                <c:pt idx="1471">
                  <c:v>0.49831705490453398</c:v>
                </c:pt>
                <c:pt idx="1472">
                  <c:v>0.49832007037778198</c:v>
                </c:pt>
                <c:pt idx="1473">
                  <c:v>0.49832333935974599</c:v>
                </c:pt>
                <c:pt idx="1474">
                  <c:v>0.49832638334835699</c:v>
                </c:pt>
                <c:pt idx="1475">
                  <c:v>0.49832939502409601</c:v>
                </c:pt>
                <c:pt idx="1476">
                  <c:v>0.49833253997363902</c:v>
                </c:pt>
                <c:pt idx="1477">
                  <c:v>0.49833556545989099</c:v>
                </c:pt>
                <c:pt idx="1478">
                  <c:v>0.49833864270314898</c:v>
                </c:pt>
                <c:pt idx="1479">
                  <c:v>0.49834181322856003</c:v>
                </c:pt>
                <c:pt idx="1480">
                  <c:v>0.498345016734346</c:v>
                </c:pt>
                <c:pt idx="1481">
                  <c:v>0.498348110703279</c:v>
                </c:pt>
                <c:pt idx="1482">
                  <c:v>0.49835127408463198</c:v>
                </c:pt>
                <c:pt idx="1483">
                  <c:v>0.49835433078680402</c:v>
                </c:pt>
                <c:pt idx="1484">
                  <c:v>0.498357540210284</c:v>
                </c:pt>
                <c:pt idx="1485">
                  <c:v>0.49836046079666602</c:v>
                </c:pt>
                <c:pt idx="1486">
                  <c:v>0.49836349623496101</c:v>
                </c:pt>
                <c:pt idx="1487">
                  <c:v>0.498366490768194</c:v>
                </c:pt>
                <c:pt idx="1488">
                  <c:v>0.498369413165279</c:v>
                </c:pt>
                <c:pt idx="1489">
                  <c:v>0.498372524928268</c:v>
                </c:pt>
                <c:pt idx="1490">
                  <c:v>0.49837559946443699</c:v>
                </c:pt>
                <c:pt idx="1491">
                  <c:v>0.49837874861937298</c:v>
                </c:pt>
                <c:pt idx="1492">
                  <c:v>0.49838179539845401</c:v>
                </c:pt>
                <c:pt idx="1493">
                  <c:v>0.49838483575563902</c:v>
                </c:pt>
                <c:pt idx="1494">
                  <c:v>0.49838781499822898</c:v>
                </c:pt>
                <c:pt idx="1495">
                  <c:v>0.49839088979845397</c:v>
                </c:pt>
                <c:pt idx="1496">
                  <c:v>0.49839383008404298</c:v>
                </c:pt>
                <c:pt idx="1497">
                  <c:v>0.49839667237642599</c:v>
                </c:pt>
                <c:pt idx="1498">
                  <c:v>0.49839957244327998</c:v>
                </c:pt>
                <c:pt idx="1499">
                  <c:v>0.49840251308449701</c:v>
                </c:pt>
                <c:pt idx="1500">
                  <c:v>0.49840546072203901</c:v>
                </c:pt>
                <c:pt idx="1501">
                  <c:v>0.49840828277215299</c:v>
                </c:pt>
                <c:pt idx="1502">
                  <c:v>0.49841109903943998</c:v>
                </c:pt>
                <c:pt idx="1503">
                  <c:v>0.498413954900643</c:v>
                </c:pt>
                <c:pt idx="1504">
                  <c:v>0.498416860858789</c:v>
                </c:pt>
                <c:pt idx="1505">
                  <c:v>0.49841980267839098</c:v>
                </c:pt>
                <c:pt idx="1506">
                  <c:v>0.49842262821262101</c:v>
                </c:pt>
                <c:pt idx="1507">
                  <c:v>0.498425593491995</c:v>
                </c:pt>
                <c:pt idx="1508">
                  <c:v>0.49842849108649101</c:v>
                </c:pt>
                <c:pt idx="1509">
                  <c:v>0.49843125843073999</c:v>
                </c:pt>
                <c:pt idx="1510">
                  <c:v>0.49843417667183099</c:v>
                </c:pt>
                <c:pt idx="1511">
                  <c:v>0.498436935682461</c:v>
                </c:pt>
                <c:pt idx="1512">
                  <c:v>0.49843971888882499</c:v>
                </c:pt>
                <c:pt idx="1513">
                  <c:v>0.49844252102263997</c:v>
                </c:pt>
                <c:pt idx="1514">
                  <c:v>0.49844531455193503</c:v>
                </c:pt>
                <c:pt idx="1515">
                  <c:v>0.49844813375241098</c:v>
                </c:pt>
                <c:pt idx="1516">
                  <c:v>0.498450845755885</c:v>
                </c:pt>
                <c:pt idx="1517">
                  <c:v>0.49845368034297699</c:v>
                </c:pt>
                <c:pt idx="1518">
                  <c:v>0.49845660392813002</c:v>
                </c:pt>
                <c:pt idx="1519">
                  <c:v>0.49845936197381902</c:v>
                </c:pt>
                <c:pt idx="1520">
                  <c:v>0.49846203583106902</c:v>
                </c:pt>
                <c:pt idx="1521">
                  <c:v>0.498464844952833</c:v>
                </c:pt>
                <c:pt idx="1522">
                  <c:v>0.49846747392014801</c:v>
                </c:pt>
                <c:pt idx="1523">
                  <c:v>0.49847013872034901</c:v>
                </c:pt>
                <c:pt idx="1524">
                  <c:v>0.49847293243728702</c:v>
                </c:pt>
                <c:pt idx="1525">
                  <c:v>0.49847559590155999</c:v>
                </c:pt>
                <c:pt idx="1526">
                  <c:v>0.49847837617822499</c:v>
                </c:pt>
                <c:pt idx="1527">
                  <c:v>0.49848103163748803</c:v>
                </c:pt>
                <c:pt idx="1528">
                  <c:v>0.49848380342889398</c:v>
                </c:pt>
                <c:pt idx="1529">
                  <c:v>0.49848640842369601</c:v>
                </c:pt>
                <c:pt idx="1530">
                  <c:v>0.49848902415773699</c:v>
                </c:pt>
                <c:pt idx="1531">
                  <c:v>0.49849162763939198</c:v>
                </c:pt>
                <c:pt idx="1532">
                  <c:v>0.49849431325146298</c:v>
                </c:pt>
                <c:pt idx="1533">
                  <c:v>0.49849686372457602</c:v>
                </c:pt>
                <c:pt idx="1534">
                  <c:v>0.49849941206954002</c:v>
                </c:pt>
                <c:pt idx="1535">
                  <c:v>0.498502093800472</c:v>
                </c:pt>
                <c:pt idx="1536">
                  <c:v>0.49850472338496898</c:v>
                </c:pt>
                <c:pt idx="1537">
                  <c:v>0.49850729975595998</c:v>
                </c:pt>
                <c:pt idx="1538">
                  <c:v>0.49850981921707599</c:v>
                </c:pt>
                <c:pt idx="1539">
                  <c:v>0.49851237622140898</c:v>
                </c:pt>
                <c:pt idx="1540">
                  <c:v>0.49851498329299199</c:v>
                </c:pt>
                <c:pt idx="1541">
                  <c:v>0.49851746913052603</c:v>
                </c:pt>
                <c:pt idx="1542">
                  <c:v>0.49852012058465101</c:v>
                </c:pt>
                <c:pt idx="1543">
                  <c:v>0.49852283439060102</c:v>
                </c:pt>
                <c:pt idx="1544">
                  <c:v>0.49852538821952802</c:v>
                </c:pt>
                <c:pt idx="1545">
                  <c:v>0.49852796505458102</c:v>
                </c:pt>
                <c:pt idx="1546">
                  <c:v>0.49853056662726303</c:v>
                </c:pt>
                <c:pt idx="1547">
                  <c:v>0.49853316859063601</c:v>
                </c:pt>
                <c:pt idx="1548">
                  <c:v>0.498535766310436</c:v>
                </c:pt>
                <c:pt idx="1549">
                  <c:v>0.49853818781471598</c:v>
                </c:pt>
                <c:pt idx="1550">
                  <c:v>0.498540720234395</c:v>
                </c:pt>
                <c:pt idx="1551">
                  <c:v>0.49854320103805899</c:v>
                </c:pt>
                <c:pt idx="1552">
                  <c:v>0.498545650365122</c:v>
                </c:pt>
                <c:pt idx="1553">
                  <c:v>0.49854814187595098</c:v>
                </c:pt>
                <c:pt idx="1554">
                  <c:v>0.49855077608508003</c:v>
                </c:pt>
                <c:pt idx="1555">
                  <c:v>0.498553187198569</c:v>
                </c:pt>
                <c:pt idx="1556">
                  <c:v>0.498555733679653</c:v>
                </c:pt>
                <c:pt idx="1557">
                  <c:v>0.49855824561807699</c:v>
                </c:pt>
                <c:pt idx="1558">
                  <c:v>0.49856079652068702</c:v>
                </c:pt>
                <c:pt idx="1559">
                  <c:v>0.49856332268277798</c:v>
                </c:pt>
                <c:pt idx="1560">
                  <c:v>0.49856575875707598</c:v>
                </c:pt>
                <c:pt idx="1561">
                  <c:v>0.49856816591328301</c:v>
                </c:pt>
                <c:pt idx="1562">
                  <c:v>0.49857068015466899</c:v>
                </c:pt>
                <c:pt idx="1563">
                  <c:v>0.498573224652757</c:v>
                </c:pt>
                <c:pt idx="1564">
                  <c:v>0.49857563477272798</c:v>
                </c:pt>
                <c:pt idx="1565">
                  <c:v>0.49857816726401999</c:v>
                </c:pt>
                <c:pt idx="1566">
                  <c:v>0.49858060586477598</c:v>
                </c:pt>
                <c:pt idx="1567">
                  <c:v>0.49858305861137697</c:v>
                </c:pt>
                <c:pt idx="1568">
                  <c:v>0.49858541382181598</c:v>
                </c:pt>
                <c:pt idx="1569">
                  <c:v>0.49858778807923099</c:v>
                </c:pt>
                <c:pt idx="1570">
                  <c:v>0.49859024970176302</c:v>
                </c:pt>
                <c:pt idx="1571">
                  <c:v>0.49859267260803403</c:v>
                </c:pt>
                <c:pt idx="1572">
                  <c:v>0.49859516518686697</c:v>
                </c:pt>
                <c:pt idx="1573">
                  <c:v>0.49859745334769001</c:v>
                </c:pt>
                <c:pt idx="1574">
                  <c:v>0.498599758336566</c:v>
                </c:pt>
                <c:pt idx="1575">
                  <c:v>0.498602149296206</c:v>
                </c:pt>
                <c:pt idx="1576">
                  <c:v>0.49860449683132901</c:v>
                </c:pt>
                <c:pt idx="1577">
                  <c:v>0.49860690457543599</c:v>
                </c:pt>
                <c:pt idx="1578">
                  <c:v>0.49860920763979799</c:v>
                </c:pt>
                <c:pt idx="1579">
                  <c:v>0.49861161230807099</c:v>
                </c:pt>
                <c:pt idx="1580">
                  <c:v>0.49861395680679799</c:v>
                </c:pt>
                <c:pt idx="1581">
                  <c:v>0.49861635574969698</c:v>
                </c:pt>
                <c:pt idx="1582">
                  <c:v>0.49861868168474999</c:v>
                </c:pt>
                <c:pt idx="1583">
                  <c:v>0.49862101190104602</c:v>
                </c:pt>
                <c:pt idx="1584">
                  <c:v>0.49862343823223398</c:v>
                </c:pt>
                <c:pt idx="1585">
                  <c:v>0.49862570886234397</c:v>
                </c:pt>
                <c:pt idx="1586">
                  <c:v>0.49862812244931598</c:v>
                </c:pt>
                <c:pt idx="1587">
                  <c:v>0.49863039429711598</c:v>
                </c:pt>
                <c:pt idx="1588">
                  <c:v>0.49863263240894901</c:v>
                </c:pt>
                <c:pt idx="1589">
                  <c:v>0.49863499126035499</c:v>
                </c:pt>
                <c:pt idx="1590">
                  <c:v>0.498637403475577</c:v>
                </c:pt>
                <c:pt idx="1591">
                  <c:v>0.49863975097552299</c:v>
                </c:pt>
                <c:pt idx="1592">
                  <c:v>0.49864206979908099</c:v>
                </c:pt>
                <c:pt idx="1593">
                  <c:v>0.49864433911544298</c:v>
                </c:pt>
                <c:pt idx="1594">
                  <c:v>0.49864648786735399</c:v>
                </c:pt>
                <c:pt idx="1595">
                  <c:v>0.49864884661554298</c:v>
                </c:pt>
                <c:pt idx="1596">
                  <c:v>0.498651013818174</c:v>
                </c:pt>
                <c:pt idx="1597">
                  <c:v>0.49865333927100902</c:v>
                </c:pt>
                <c:pt idx="1598">
                  <c:v>0.49865547555491901</c:v>
                </c:pt>
                <c:pt idx="1599">
                  <c:v>0.49865780148337602</c:v>
                </c:pt>
                <c:pt idx="1600">
                  <c:v>0.49866005752401099</c:v>
                </c:pt>
                <c:pt idx="1601">
                  <c:v>0.49866225206584203</c:v>
                </c:pt>
                <c:pt idx="1602">
                  <c:v>0.49866451291812502</c:v>
                </c:pt>
                <c:pt idx="1603">
                  <c:v>0.49866673107044102</c:v>
                </c:pt>
                <c:pt idx="1604">
                  <c:v>0.49866898358484602</c:v>
                </c:pt>
                <c:pt idx="1605">
                  <c:v>0.49867125180567401</c:v>
                </c:pt>
                <c:pt idx="1606">
                  <c:v>0.49867348925502297</c:v>
                </c:pt>
                <c:pt idx="1607">
                  <c:v>0.49867568362747999</c:v>
                </c:pt>
                <c:pt idx="1608">
                  <c:v>0.49867789612486702</c:v>
                </c:pt>
                <c:pt idx="1609">
                  <c:v>0.49868020148139802</c:v>
                </c:pt>
                <c:pt idx="1610">
                  <c:v>0.49868241696708998</c:v>
                </c:pt>
                <c:pt idx="1611">
                  <c:v>0.49868459088075301</c:v>
                </c:pt>
                <c:pt idx="1612">
                  <c:v>0.49868660599036901</c:v>
                </c:pt>
                <c:pt idx="1613">
                  <c:v>0.49868884924088303</c:v>
                </c:pt>
                <c:pt idx="1614">
                  <c:v>0.498690910724152</c:v>
                </c:pt>
                <c:pt idx="1615">
                  <c:v>0.49869307480879299</c:v>
                </c:pt>
                <c:pt idx="1616">
                  <c:v>0.49869520295813602</c:v>
                </c:pt>
                <c:pt idx="1617">
                  <c:v>0.498697169554083</c:v>
                </c:pt>
                <c:pt idx="1618">
                  <c:v>0.49869918807149699</c:v>
                </c:pt>
                <c:pt idx="1619">
                  <c:v>0.49870129340159702</c:v>
                </c:pt>
                <c:pt idx="1620">
                  <c:v>0.49870332671237899</c:v>
                </c:pt>
                <c:pt idx="1621">
                  <c:v>0.498705371895382</c:v>
                </c:pt>
                <c:pt idx="1622">
                  <c:v>0.49870744602386502</c:v>
                </c:pt>
                <c:pt idx="1623">
                  <c:v>0.49870960259591601</c:v>
                </c:pt>
                <c:pt idx="1624">
                  <c:v>0.49871166895543301</c:v>
                </c:pt>
                <c:pt idx="1625">
                  <c:v>0.49871379993528497</c:v>
                </c:pt>
                <c:pt idx="1626">
                  <c:v>0.49871579825138601</c:v>
                </c:pt>
                <c:pt idx="1627">
                  <c:v>0.49871794857419299</c:v>
                </c:pt>
                <c:pt idx="1628">
                  <c:v>0.49872003232992801</c:v>
                </c:pt>
                <c:pt idx="1629">
                  <c:v>0.49872210340661899</c:v>
                </c:pt>
                <c:pt idx="1630">
                  <c:v>0.49872419769403298</c:v>
                </c:pt>
                <c:pt idx="1631">
                  <c:v>0.49872631135173001</c:v>
                </c:pt>
                <c:pt idx="1632">
                  <c:v>0.49872835173708802</c:v>
                </c:pt>
                <c:pt idx="1633">
                  <c:v>0.49873031893925301</c:v>
                </c:pt>
                <c:pt idx="1634">
                  <c:v>0.49873230241764399</c:v>
                </c:pt>
                <c:pt idx="1635">
                  <c:v>0.49873435480968498</c:v>
                </c:pt>
                <c:pt idx="1636">
                  <c:v>0.49873639884856302</c:v>
                </c:pt>
                <c:pt idx="1637">
                  <c:v>0.498738299682847</c:v>
                </c:pt>
                <c:pt idx="1638">
                  <c:v>0.49874032670767998</c:v>
                </c:pt>
                <c:pt idx="1639">
                  <c:v>0.49874228680574001</c:v>
                </c:pt>
                <c:pt idx="1640">
                  <c:v>0.49874429636819501</c:v>
                </c:pt>
                <c:pt idx="1641">
                  <c:v>0.49874623887632802</c:v>
                </c:pt>
                <c:pt idx="1642">
                  <c:v>0.49874829504933199</c:v>
                </c:pt>
                <c:pt idx="1643">
                  <c:v>0.49875032728744201</c:v>
                </c:pt>
                <c:pt idx="1644">
                  <c:v>0.49875232462658398</c:v>
                </c:pt>
                <c:pt idx="1645">
                  <c:v>0.49875423705633198</c:v>
                </c:pt>
                <c:pt idx="1646">
                  <c:v>0.49875619864510001</c:v>
                </c:pt>
                <c:pt idx="1647">
                  <c:v>0.49875817086937901</c:v>
                </c:pt>
                <c:pt idx="1648">
                  <c:v>0.49876021374894902</c:v>
                </c:pt>
                <c:pt idx="1649">
                  <c:v>0.498762124795539</c:v>
                </c:pt>
                <c:pt idx="1650">
                  <c:v>0.49876413097044903</c:v>
                </c:pt>
                <c:pt idx="1651">
                  <c:v>0.498766000251674</c:v>
                </c:pt>
                <c:pt idx="1652">
                  <c:v>0.49876795524216799</c:v>
                </c:pt>
                <c:pt idx="1653">
                  <c:v>0.49876991651616598</c:v>
                </c:pt>
                <c:pt idx="1654">
                  <c:v>0.49877192239644902</c:v>
                </c:pt>
                <c:pt idx="1655">
                  <c:v>0.49877386963614001</c:v>
                </c:pt>
                <c:pt idx="1656">
                  <c:v>0.49877579847859199</c:v>
                </c:pt>
                <c:pt idx="1657">
                  <c:v>0.49877764587053097</c:v>
                </c:pt>
                <c:pt idx="1658">
                  <c:v>0.49877960453289699</c:v>
                </c:pt>
                <c:pt idx="1659">
                  <c:v>0.49878142984076701</c:v>
                </c:pt>
                <c:pt idx="1660">
                  <c:v>0.498783382577831</c:v>
                </c:pt>
                <c:pt idx="1661">
                  <c:v>0.498785182665056</c:v>
                </c:pt>
                <c:pt idx="1662">
                  <c:v>0.498787130000442</c:v>
                </c:pt>
                <c:pt idx="1663">
                  <c:v>0.49878907013204599</c:v>
                </c:pt>
                <c:pt idx="1664">
                  <c:v>0.49879096309433402</c:v>
                </c:pt>
                <c:pt idx="1665">
                  <c:v>0.49879280283607902</c:v>
                </c:pt>
                <c:pt idx="1666">
                  <c:v>0.498794558671872</c:v>
                </c:pt>
                <c:pt idx="1667">
                  <c:v>0.49879636456255</c:v>
                </c:pt>
                <c:pt idx="1668">
                  <c:v>0.49879820934051999</c:v>
                </c:pt>
                <c:pt idx="1669">
                  <c:v>0.49880017179876801</c:v>
                </c:pt>
                <c:pt idx="1670">
                  <c:v>0.49880204230143999</c:v>
                </c:pt>
                <c:pt idx="1671">
                  <c:v>0.49880395862899801</c:v>
                </c:pt>
                <c:pt idx="1672">
                  <c:v>0.49880586390099002</c:v>
                </c:pt>
                <c:pt idx="1673">
                  <c:v>0.49880768608738402</c:v>
                </c:pt>
                <c:pt idx="1674">
                  <c:v>0.49880958144592502</c:v>
                </c:pt>
                <c:pt idx="1675">
                  <c:v>0.49881150640660299</c:v>
                </c:pt>
                <c:pt idx="1676">
                  <c:v>0.49881326290996902</c:v>
                </c:pt>
                <c:pt idx="1677">
                  <c:v>0.498814981869804</c:v>
                </c:pt>
                <c:pt idx="1678">
                  <c:v>0.498816835183855</c:v>
                </c:pt>
                <c:pt idx="1679">
                  <c:v>0.498818689318689</c:v>
                </c:pt>
                <c:pt idx="1680">
                  <c:v>0.49882053640234097</c:v>
                </c:pt>
                <c:pt idx="1681">
                  <c:v>0.49882229836946101</c:v>
                </c:pt>
                <c:pt idx="1682">
                  <c:v>0.49882407083921898</c:v>
                </c:pt>
                <c:pt idx="1683">
                  <c:v>0.498825811945311</c:v>
                </c:pt>
                <c:pt idx="1684">
                  <c:v>0.49882752189866297</c:v>
                </c:pt>
                <c:pt idx="1685">
                  <c:v>0.49882933048925998</c:v>
                </c:pt>
                <c:pt idx="1686">
                  <c:v>0.49883103431668602</c:v>
                </c:pt>
                <c:pt idx="1687">
                  <c:v>0.498832803845004</c:v>
                </c:pt>
                <c:pt idx="1688">
                  <c:v>0.49883458335780601</c:v>
                </c:pt>
                <c:pt idx="1689">
                  <c:v>0.49883629731081602</c:v>
                </c:pt>
                <c:pt idx="1690">
                  <c:v>0.49883811906680597</c:v>
                </c:pt>
                <c:pt idx="1691">
                  <c:v>0.49883993699559998</c:v>
                </c:pt>
                <c:pt idx="1692">
                  <c:v>0.49884166253351903</c:v>
                </c:pt>
                <c:pt idx="1693">
                  <c:v>0.49884336633024501</c:v>
                </c:pt>
                <c:pt idx="1694">
                  <c:v>0.49884511351717697</c:v>
                </c:pt>
                <c:pt idx="1695">
                  <c:v>0.49884674488629399</c:v>
                </c:pt>
                <c:pt idx="1696">
                  <c:v>0.49884846328959898</c:v>
                </c:pt>
                <c:pt idx="1697">
                  <c:v>0.49885014769270603</c:v>
                </c:pt>
                <c:pt idx="1698">
                  <c:v>0.49885194324670701</c:v>
                </c:pt>
                <c:pt idx="1699">
                  <c:v>0.49885364069176102</c:v>
                </c:pt>
                <c:pt idx="1700">
                  <c:v>0.49885543838487001</c:v>
                </c:pt>
                <c:pt idx="1701">
                  <c:v>0.49885711060585203</c:v>
                </c:pt>
                <c:pt idx="1702">
                  <c:v>0.49885887840735499</c:v>
                </c:pt>
                <c:pt idx="1703">
                  <c:v>0.49886054403886199</c:v>
                </c:pt>
                <c:pt idx="1704">
                  <c:v>0.49886232541430697</c:v>
                </c:pt>
                <c:pt idx="1705">
                  <c:v>0.49886400821194299</c:v>
                </c:pt>
                <c:pt idx="1706">
                  <c:v>0.49886562441681598</c:v>
                </c:pt>
                <c:pt idx="1707">
                  <c:v>0.49886737124780001</c:v>
                </c:pt>
                <c:pt idx="1708">
                  <c:v>0.49886905406211002</c:v>
                </c:pt>
                <c:pt idx="1709">
                  <c:v>0.49887062562565698</c:v>
                </c:pt>
                <c:pt idx="1710">
                  <c:v>0.49887230718818398</c:v>
                </c:pt>
                <c:pt idx="1711">
                  <c:v>0.49887400783723201</c:v>
                </c:pt>
                <c:pt idx="1712">
                  <c:v>0.49887577286053097</c:v>
                </c:pt>
                <c:pt idx="1713">
                  <c:v>0.49887750152385701</c:v>
                </c:pt>
                <c:pt idx="1714">
                  <c:v>0.49887911666129298</c:v>
                </c:pt>
                <c:pt idx="1715">
                  <c:v>0.498880759005631</c:v>
                </c:pt>
                <c:pt idx="1716">
                  <c:v>0.49888240404318202</c:v>
                </c:pt>
                <c:pt idx="1717">
                  <c:v>0.49888401604862198</c:v>
                </c:pt>
                <c:pt idx="1718">
                  <c:v>0.49888568863987298</c:v>
                </c:pt>
                <c:pt idx="1719">
                  <c:v>0.49888729301336299</c:v>
                </c:pt>
                <c:pt idx="1720">
                  <c:v>0.49888889429008199</c:v>
                </c:pt>
                <c:pt idx="1721">
                  <c:v>0.49889047921109297</c:v>
                </c:pt>
                <c:pt idx="1722">
                  <c:v>0.49889213348912098</c:v>
                </c:pt>
                <c:pt idx="1723">
                  <c:v>0.49889386849891099</c:v>
                </c:pt>
                <c:pt idx="1724">
                  <c:v>0.49889553459799402</c:v>
                </c:pt>
                <c:pt idx="1725">
                  <c:v>0.49889719851185999</c:v>
                </c:pt>
                <c:pt idx="1726">
                  <c:v>0.49889868591381298</c:v>
                </c:pt>
                <c:pt idx="1727">
                  <c:v>0.49890015432285101</c:v>
                </c:pt>
                <c:pt idx="1728">
                  <c:v>0.49890175084414601</c:v>
                </c:pt>
                <c:pt idx="1729">
                  <c:v>0.49890340842206998</c:v>
                </c:pt>
                <c:pt idx="1730">
                  <c:v>0.49890495038964899</c:v>
                </c:pt>
                <c:pt idx="1731">
                  <c:v>0.49890647634098401</c:v>
                </c:pt>
                <c:pt idx="1732">
                  <c:v>0.49890805898575302</c:v>
                </c:pt>
                <c:pt idx="1733">
                  <c:v>0.49890957735074598</c:v>
                </c:pt>
                <c:pt idx="1734">
                  <c:v>0.49891116490547499</c:v>
                </c:pt>
                <c:pt idx="1735">
                  <c:v>0.49891280379985598</c:v>
                </c:pt>
                <c:pt idx="1736">
                  <c:v>0.49891432981684902</c:v>
                </c:pt>
                <c:pt idx="1737">
                  <c:v>0.49891591969749499</c:v>
                </c:pt>
                <c:pt idx="1738">
                  <c:v>0.498917546965291</c:v>
                </c:pt>
                <c:pt idx="1739">
                  <c:v>0.49891911234709502</c:v>
                </c:pt>
                <c:pt idx="1740">
                  <c:v>0.49892075292898203</c:v>
                </c:pt>
                <c:pt idx="1741">
                  <c:v>0.49892223576307698</c:v>
                </c:pt>
                <c:pt idx="1742">
                  <c:v>0.49892372984167399</c:v>
                </c:pt>
                <c:pt idx="1743">
                  <c:v>0.49892530829110099</c:v>
                </c:pt>
                <c:pt idx="1744">
                  <c:v>0.49892684695254302</c:v>
                </c:pt>
                <c:pt idx="1745">
                  <c:v>0.49892838686037799</c:v>
                </c:pt>
                <c:pt idx="1746">
                  <c:v>0.49892984825209702</c:v>
                </c:pt>
                <c:pt idx="1747">
                  <c:v>0.498931256958628</c:v>
                </c:pt>
                <c:pt idx="1748">
                  <c:v>0.49893282391585297</c:v>
                </c:pt>
                <c:pt idx="1749">
                  <c:v>0.49893430583531501</c:v>
                </c:pt>
                <c:pt idx="1750">
                  <c:v>0.49893587329271</c:v>
                </c:pt>
                <c:pt idx="1751">
                  <c:v>0.49893737090252399</c:v>
                </c:pt>
                <c:pt idx="1752">
                  <c:v>0.49893889835427901</c:v>
                </c:pt>
                <c:pt idx="1753">
                  <c:v>0.49894046183653501</c:v>
                </c:pt>
                <c:pt idx="1754">
                  <c:v>0.49894201053042297</c:v>
                </c:pt>
                <c:pt idx="1755">
                  <c:v>0.49894348460290999</c:v>
                </c:pt>
                <c:pt idx="1756">
                  <c:v>0.49894504423027403</c:v>
                </c:pt>
                <c:pt idx="1757">
                  <c:v>0.49894647862805802</c:v>
                </c:pt>
                <c:pt idx="1758">
                  <c:v>0.49894800983647702</c:v>
                </c:pt>
                <c:pt idx="1759">
                  <c:v>0.498949442147268</c:v>
                </c:pt>
                <c:pt idx="1760">
                  <c:v>0.49895089932559999</c:v>
                </c:pt>
                <c:pt idx="1761">
                  <c:v>0.49895243453150401</c:v>
                </c:pt>
                <c:pt idx="1762">
                  <c:v>0.49895388936360402</c:v>
                </c:pt>
                <c:pt idx="1763">
                  <c:v>0.49895534368789002</c:v>
                </c:pt>
                <c:pt idx="1764">
                  <c:v>0.498956770142434</c:v>
                </c:pt>
                <c:pt idx="1765">
                  <c:v>0.49895825740665101</c:v>
                </c:pt>
                <c:pt idx="1766">
                  <c:v>0.498959647470333</c:v>
                </c:pt>
                <c:pt idx="1767">
                  <c:v>0.49896104181562401</c:v>
                </c:pt>
                <c:pt idx="1768">
                  <c:v>0.49896252081015502</c:v>
                </c:pt>
                <c:pt idx="1769">
                  <c:v>0.49896406645466101</c:v>
                </c:pt>
                <c:pt idx="1770">
                  <c:v>0.49896556779113899</c:v>
                </c:pt>
                <c:pt idx="1771">
                  <c:v>0.49896694782907702</c:v>
                </c:pt>
                <c:pt idx="1772">
                  <c:v>0.498968389175663</c:v>
                </c:pt>
                <c:pt idx="1773">
                  <c:v>0.498969879030149</c:v>
                </c:pt>
                <c:pt idx="1774">
                  <c:v>0.498971258654617</c:v>
                </c:pt>
                <c:pt idx="1775">
                  <c:v>0.49897267950881202</c:v>
                </c:pt>
                <c:pt idx="1776">
                  <c:v>0.49897420126648201</c:v>
                </c:pt>
                <c:pt idx="1777">
                  <c:v>0.49897565860363402</c:v>
                </c:pt>
                <c:pt idx="1778">
                  <c:v>0.49897709406006502</c:v>
                </c:pt>
                <c:pt idx="1779">
                  <c:v>0.49897850399399402</c:v>
                </c:pt>
                <c:pt idx="1780">
                  <c:v>0.498979960642711</c:v>
                </c:pt>
                <c:pt idx="1781">
                  <c:v>0.49898132091085201</c:v>
                </c:pt>
                <c:pt idx="1782">
                  <c:v>0.49898268584627098</c:v>
                </c:pt>
                <c:pt idx="1783">
                  <c:v>0.49898404670699098</c:v>
                </c:pt>
                <c:pt idx="1784">
                  <c:v>0.49898547224172002</c:v>
                </c:pt>
                <c:pt idx="1785">
                  <c:v>0.49898686534833497</c:v>
                </c:pt>
                <c:pt idx="1786">
                  <c:v>0.49898836752117398</c:v>
                </c:pt>
                <c:pt idx="1787">
                  <c:v>0.49898974685758901</c:v>
                </c:pt>
                <c:pt idx="1788">
                  <c:v>0.49899111213353797</c:v>
                </c:pt>
                <c:pt idx="1789">
                  <c:v>0.49899244160999201</c:v>
                </c:pt>
                <c:pt idx="1790">
                  <c:v>0.49899388730970401</c:v>
                </c:pt>
                <c:pt idx="1791">
                  <c:v>0.49899531365576499</c:v>
                </c:pt>
                <c:pt idx="1792">
                  <c:v>0.498996643615358</c:v>
                </c:pt>
                <c:pt idx="1793">
                  <c:v>0.49899799394661698</c:v>
                </c:pt>
                <c:pt idx="1794">
                  <c:v>0.49899940111031199</c:v>
                </c:pt>
                <c:pt idx="1795">
                  <c:v>0.499000776415503</c:v>
                </c:pt>
                <c:pt idx="1796">
                  <c:v>0.49900204610771398</c:v>
                </c:pt>
                <c:pt idx="1797">
                  <c:v>0.49900341464793802</c:v>
                </c:pt>
                <c:pt idx="1798">
                  <c:v>0.49900475167173303</c:v>
                </c:pt>
                <c:pt idx="1799">
                  <c:v>0.49900610965722503</c:v>
                </c:pt>
                <c:pt idx="1800">
                  <c:v>0.499007529746608</c:v>
                </c:pt>
                <c:pt idx="1801">
                  <c:v>0.499008852987532</c:v>
                </c:pt>
                <c:pt idx="1802">
                  <c:v>0.49901024794183602</c:v>
                </c:pt>
                <c:pt idx="1803">
                  <c:v>0.49901155773656802</c:v>
                </c:pt>
                <c:pt idx="1804">
                  <c:v>0.49901291976682199</c:v>
                </c:pt>
                <c:pt idx="1805">
                  <c:v>0.49901433057403199</c:v>
                </c:pt>
                <c:pt idx="1806">
                  <c:v>0.49901563588394099</c:v>
                </c:pt>
                <c:pt idx="1807">
                  <c:v>0.49901694013567699</c:v>
                </c:pt>
                <c:pt idx="1808">
                  <c:v>0.499018316945958</c:v>
                </c:pt>
                <c:pt idx="1809">
                  <c:v>0.499019580171775</c:v>
                </c:pt>
                <c:pt idx="1810">
                  <c:v>0.49902092562494998</c:v>
                </c:pt>
                <c:pt idx="1811">
                  <c:v>0.49902218301873302</c:v>
                </c:pt>
                <c:pt idx="1812">
                  <c:v>0.49902352664354999</c:v>
                </c:pt>
                <c:pt idx="1813">
                  <c:v>0.49902485029714699</c:v>
                </c:pt>
                <c:pt idx="1814">
                  <c:v>0.49902619933382297</c:v>
                </c:pt>
                <c:pt idx="1815">
                  <c:v>0.49902750679484698</c:v>
                </c:pt>
                <c:pt idx="1816">
                  <c:v>0.49902882244103403</c:v>
                </c:pt>
                <c:pt idx="1817">
                  <c:v>0.49903011429057997</c:v>
                </c:pt>
                <c:pt idx="1818">
                  <c:v>0.49903141432050202</c:v>
                </c:pt>
                <c:pt idx="1819">
                  <c:v>0.49903273226459799</c:v>
                </c:pt>
                <c:pt idx="1820">
                  <c:v>0.49903401255700103</c:v>
                </c:pt>
                <c:pt idx="1821">
                  <c:v>0.49903531296596998</c:v>
                </c:pt>
                <c:pt idx="1822">
                  <c:v>0.499036647512412</c:v>
                </c:pt>
                <c:pt idx="1823">
                  <c:v>0.49903788048047598</c:v>
                </c:pt>
                <c:pt idx="1824">
                  <c:v>0.49903920670593599</c:v>
                </c:pt>
                <c:pt idx="1825">
                  <c:v>0.499040514389336</c:v>
                </c:pt>
                <c:pt idx="1826">
                  <c:v>0.49904174399299001</c:v>
                </c:pt>
                <c:pt idx="1827">
                  <c:v>0.49904293620116402</c:v>
                </c:pt>
                <c:pt idx="1828">
                  <c:v>0.49904416364578602</c:v>
                </c:pt>
                <c:pt idx="1829">
                  <c:v>0.49904547397569099</c:v>
                </c:pt>
                <c:pt idx="1830">
                  <c:v>0.49904671250219101</c:v>
                </c:pt>
                <c:pt idx="1831">
                  <c:v>0.49904796854254302</c:v>
                </c:pt>
                <c:pt idx="1832">
                  <c:v>0.49904923987136002</c:v>
                </c:pt>
                <c:pt idx="1833">
                  <c:v>0.49905051641036502</c:v>
                </c:pt>
                <c:pt idx="1834">
                  <c:v>0.49905170618869998</c:v>
                </c:pt>
                <c:pt idx="1835">
                  <c:v>0.49905295775496</c:v>
                </c:pt>
                <c:pt idx="1836">
                  <c:v>0.49905420278125301</c:v>
                </c:pt>
                <c:pt idx="1837">
                  <c:v>0.49905533145391801</c:v>
                </c:pt>
                <c:pt idx="1838">
                  <c:v>0.499056637865401</c:v>
                </c:pt>
                <c:pt idx="1839">
                  <c:v>0.49905778181890498</c:v>
                </c:pt>
                <c:pt idx="1840">
                  <c:v>0.49905898593443199</c:v>
                </c:pt>
                <c:pt idx="1841">
                  <c:v>0.49906019025597598</c:v>
                </c:pt>
                <c:pt idx="1842">
                  <c:v>0.49906133930346003</c:v>
                </c:pt>
                <c:pt idx="1843">
                  <c:v>0.49906262735094198</c:v>
                </c:pt>
                <c:pt idx="1844">
                  <c:v>0.49906391710709502</c:v>
                </c:pt>
                <c:pt idx="1845">
                  <c:v>0.49906515703994098</c:v>
                </c:pt>
                <c:pt idx="1846">
                  <c:v>0.49906641541456198</c:v>
                </c:pt>
                <c:pt idx="1847">
                  <c:v>0.49906766674701802</c:v>
                </c:pt>
                <c:pt idx="1848">
                  <c:v>0.49906880318476698</c:v>
                </c:pt>
                <c:pt idx="1849">
                  <c:v>0.49906994980632702</c:v>
                </c:pt>
                <c:pt idx="1850">
                  <c:v>0.49907115446523997</c:v>
                </c:pt>
                <c:pt idx="1851">
                  <c:v>0.49907238632006501</c:v>
                </c:pt>
                <c:pt idx="1852">
                  <c:v>0.49907359624452902</c:v>
                </c:pt>
                <c:pt idx="1853">
                  <c:v>0.49907478391400201</c:v>
                </c:pt>
                <c:pt idx="1854">
                  <c:v>0.49907591572453602</c:v>
                </c:pt>
                <c:pt idx="1855">
                  <c:v>0.49907702687119199</c:v>
                </c:pt>
                <c:pt idx="1856">
                  <c:v>0.49907825101465397</c:v>
                </c:pt>
                <c:pt idx="1857">
                  <c:v>0.49907938675814201</c:v>
                </c:pt>
                <c:pt idx="1858">
                  <c:v>0.49908056932759898</c:v>
                </c:pt>
                <c:pt idx="1859">
                  <c:v>0.49908174212426099</c:v>
                </c:pt>
                <c:pt idx="1860">
                  <c:v>0.49908293708819101</c:v>
                </c:pt>
                <c:pt idx="1861">
                  <c:v>0.499084089129186</c:v>
                </c:pt>
                <c:pt idx="1862">
                  <c:v>0.49908531926663102</c:v>
                </c:pt>
                <c:pt idx="1863">
                  <c:v>0.499086506262372</c:v>
                </c:pt>
                <c:pt idx="1864">
                  <c:v>0.49908768140848903</c:v>
                </c:pt>
                <c:pt idx="1865">
                  <c:v>0.4990888012645</c:v>
                </c:pt>
                <c:pt idx="1866">
                  <c:v>0.49909006565192399</c:v>
                </c:pt>
                <c:pt idx="1867">
                  <c:v>0.49909126962866801</c:v>
                </c:pt>
                <c:pt idx="1868">
                  <c:v>0.49909232974878998</c:v>
                </c:pt>
                <c:pt idx="1869">
                  <c:v>0.499093449035519</c:v>
                </c:pt>
                <c:pt idx="1870">
                  <c:v>0.49909464109969498</c:v>
                </c:pt>
                <c:pt idx="1871">
                  <c:v>0.49909581812000797</c:v>
                </c:pt>
                <c:pt idx="1872">
                  <c:v>0.499097084099137</c:v>
                </c:pt>
                <c:pt idx="1873">
                  <c:v>0.49909821515050401</c:v>
                </c:pt>
                <c:pt idx="1874">
                  <c:v>0.49909933834564502</c:v>
                </c:pt>
                <c:pt idx="1875">
                  <c:v>0.49910043188004499</c:v>
                </c:pt>
                <c:pt idx="1876">
                  <c:v>0.499101501875852</c:v>
                </c:pt>
                <c:pt idx="1877">
                  <c:v>0.49910255226638101</c:v>
                </c:pt>
                <c:pt idx="1878">
                  <c:v>0.49910361813186899</c:v>
                </c:pt>
                <c:pt idx="1879">
                  <c:v>0.499104703012971</c:v>
                </c:pt>
                <c:pt idx="1880">
                  <c:v>0.49910587700574499</c:v>
                </c:pt>
                <c:pt idx="1881">
                  <c:v>0.49910701166627802</c:v>
                </c:pt>
                <c:pt idx="1882">
                  <c:v>0.49910810518464799</c:v>
                </c:pt>
                <c:pt idx="1883">
                  <c:v>0.49910918748913602</c:v>
                </c:pt>
                <c:pt idx="1884">
                  <c:v>0.49911029145459201</c:v>
                </c:pt>
                <c:pt idx="1885">
                  <c:v>0.49911148830438401</c:v>
                </c:pt>
                <c:pt idx="1886">
                  <c:v>0.49911260793843798</c:v>
                </c:pt>
                <c:pt idx="1887">
                  <c:v>0.49911365550093401</c:v>
                </c:pt>
                <c:pt idx="1888">
                  <c:v>0.49911476157651702</c:v>
                </c:pt>
                <c:pt idx="1889">
                  <c:v>0.49911591209737299</c:v>
                </c:pt>
                <c:pt idx="1890">
                  <c:v>0.49911704467748602</c:v>
                </c:pt>
                <c:pt idx="1891">
                  <c:v>0.49911814748445799</c:v>
                </c:pt>
                <c:pt idx="1892">
                  <c:v>0.499119238398337</c:v>
                </c:pt>
                <c:pt idx="1893">
                  <c:v>0.49912036522924302</c:v>
                </c:pt>
                <c:pt idx="1894">
                  <c:v>0.49912146426059401</c:v>
                </c:pt>
                <c:pt idx="1895">
                  <c:v>0.49912248655711999</c:v>
                </c:pt>
                <c:pt idx="1896">
                  <c:v>0.49912351861271498</c:v>
                </c:pt>
                <c:pt idx="1897">
                  <c:v>0.499124564024228</c:v>
                </c:pt>
                <c:pt idx="1898">
                  <c:v>0.49912562886893502</c:v>
                </c:pt>
                <c:pt idx="1899">
                  <c:v>0.49912679925571901</c:v>
                </c:pt>
                <c:pt idx="1900">
                  <c:v>0.49912790247580402</c:v>
                </c:pt>
                <c:pt idx="1901">
                  <c:v>0.49912896059235801</c:v>
                </c:pt>
                <c:pt idx="1902">
                  <c:v>0.49913010472541802</c:v>
                </c:pt>
                <c:pt idx="1903">
                  <c:v>0.49913115259687701</c:v>
                </c:pt>
                <c:pt idx="1904">
                  <c:v>0.49913221469696301</c:v>
                </c:pt>
                <c:pt idx="1905">
                  <c:v>0.49913326810903402</c:v>
                </c:pt>
                <c:pt idx="1906">
                  <c:v>0.49913429843663498</c:v>
                </c:pt>
                <c:pt idx="1907">
                  <c:v>0.499135364980968</c:v>
                </c:pt>
                <c:pt idx="1908">
                  <c:v>0.49913642129893798</c:v>
                </c:pt>
                <c:pt idx="1909">
                  <c:v>0.49913748939133101</c:v>
                </c:pt>
                <c:pt idx="1910">
                  <c:v>0.49913856319523597</c:v>
                </c:pt>
                <c:pt idx="1911">
                  <c:v>0.49913961852595401</c:v>
                </c:pt>
                <c:pt idx="1912">
                  <c:v>0.49914071679453198</c:v>
                </c:pt>
                <c:pt idx="1913">
                  <c:v>0.49914179400185499</c:v>
                </c:pt>
                <c:pt idx="1914">
                  <c:v>0.499142947735569</c:v>
                </c:pt>
                <c:pt idx="1915">
                  <c:v>0.49914403597627099</c:v>
                </c:pt>
                <c:pt idx="1916">
                  <c:v>0.49914503131392901</c:v>
                </c:pt>
                <c:pt idx="1917">
                  <c:v>0.49914602541618702</c:v>
                </c:pt>
                <c:pt idx="1918">
                  <c:v>0.49914705786915498</c:v>
                </c:pt>
                <c:pt idx="1919">
                  <c:v>0.49914812816387799</c:v>
                </c:pt>
                <c:pt idx="1920">
                  <c:v>0.49914922311168203</c:v>
                </c:pt>
                <c:pt idx="1921">
                  <c:v>0.49915024842258199</c:v>
                </c:pt>
                <c:pt idx="1922">
                  <c:v>0.49915131077635999</c:v>
                </c:pt>
                <c:pt idx="1923">
                  <c:v>0.49915229165795</c:v>
                </c:pt>
                <c:pt idx="1924">
                  <c:v>0.49915338442580098</c:v>
                </c:pt>
                <c:pt idx="1925">
                  <c:v>0.49915438303097698</c:v>
                </c:pt>
                <c:pt idx="1926">
                  <c:v>0.49915536926788501</c:v>
                </c:pt>
                <c:pt idx="1927">
                  <c:v>0.49915641000027999</c:v>
                </c:pt>
                <c:pt idx="1928">
                  <c:v>0.49915737302921398</c:v>
                </c:pt>
                <c:pt idx="1929">
                  <c:v>0.49915833547303001</c:v>
                </c:pt>
                <c:pt idx="1930">
                  <c:v>0.49915943137667101</c:v>
                </c:pt>
                <c:pt idx="1931">
                  <c:v>0.49916044361218997</c:v>
                </c:pt>
                <c:pt idx="1932">
                  <c:v>0.49916155466442302</c:v>
                </c:pt>
                <c:pt idx="1933">
                  <c:v>0.49916260504041099</c:v>
                </c:pt>
                <c:pt idx="1934">
                  <c:v>0.49916361597973802</c:v>
                </c:pt>
                <c:pt idx="1935">
                  <c:v>0.49916468642487299</c:v>
                </c:pt>
                <c:pt idx="1936">
                  <c:v>0.49916573330728797</c:v>
                </c:pt>
                <c:pt idx="1937">
                  <c:v>0.499166711887717</c:v>
                </c:pt>
                <c:pt idx="1938">
                  <c:v>0.499167650507922</c:v>
                </c:pt>
                <c:pt idx="1939">
                  <c:v>0.49916856250234598</c:v>
                </c:pt>
                <c:pt idx="1940">
                  <c:v>0.49916954223742199</c:v>
                </c:pt>
                <c:pt idx="1941">
                  <c:v>0.49917049854656498</c:v>
                </c:pt>
                <c:pt idx="1942">
                  <c:v>0.49917144316601703</c:v>
                </c:pt>
                <c:pt idx="1943">
                  <c:v>0.49917248344498899</c:v>
                </c:pt>
                <c:pt idx="1944">
                  <c:v>0.49917349331317201</c:v>
                </c:pt>
                <c:pt idx="1945">
                  <c:v>0.49917445970607299</c:v>
                </c:pt>
                <c:pt idx="1946">
                  <c:v>0.49917541376223301</c:v>
                </c:pt>
                <c:pt idx="1947">
                  <c:v>0.499176344907653</c:v>
                </c:pt>
                <c:pt idx="1948">
                  <c:v>0.499177391316451</c:v>
                </c:pt>
                <c:pt idx="1949">
                  <c:v>0.49917841856378398</c:v>
                </c:pt>
                <c:pt idx="1950">
                  <c:v>0.499179420570246</c:v>
                </c:pt>
                <c:pt idx="1951">
                  <c:v>0.49918039669153402</c:v>
                </c:pt>
                <c:pt idx="1952">
                  <c:v>0.49918136124643397</c:v>
                </c:pt>
                <c:pt idx="1953">
                  <c:v>0.499182255597314</c:v>
                </c:pt>
                <c:pt idx="1954">
                  <c:v>0.49918324042754397</c:v>
                </c:pt>
                <c:pt idx="1955">
                  <c:v>0.49918422204769802</c:v>
                </c:pt>
                <c:pt idx="1956">
                  <c:v>0.499185158391248</c:v>
                </c:pt>
                <c:pt idx="1957">
                  <c:v>0.49918611881750402</c:v>
                </c:pt>
                <c:pt idx="1958">
                  <c:v>0.499187053494343</c:v>
                </c:pt>
                <c:pt idx="1959">
                  <c:v>0.49918800144817099</c:v>
                </c:pt>
                <c:pt idx="1960">
                  <c:v>0.49918895445033201</c:v>
                </c:pt>
                <c:pt idx="1961">
                  <c:v>0.49918986355871697</c:v>
                </c:pt>
                <c:pt idx="1962">
                  <c:v>0.49919085249296202</c:v>
                </c:pt>
                <c:pt idx="1963">
                  <c:v>0.49919177742679699</c:v>
                </c:pt>
                <c:pt idx="1964">
                  <c:v>0.499192702930221</c:v>
                </c:pt>
                <c:pt idx="1965">
                  <c:v>0.49919363872669498</c:v>
                </c:pt>
                <c:pt idx="1966">
                  <c:v>0.49919457438838299</c:v>
                </c:pt>
                <c:pt idx="1967">
                  <c:v>0.49919547578492901</c:v>
                </c:pt>
                <c:pt idx="1968">
                  <c:v>0.49919643536276898</c:v>
                </c:pt>
                <c:pt idx="1969">
                  <c:v>0.49919732683807699</c:v>
                </c:pt>
                <c:pt idx="1970">
                  <c:v>0.49919826610565499</c:v>
                </c:pt>
                <c:pt idx="1971">
                  <c:v>0.49919915714954499</c:v>
                </c:pt>
                <c:pt idx="1972">
                  <c:v>0.49920008212900402</c:v>
                </c:pt>
                <c:pt idx="1973">
                  <c:v>0.49920099836355097</c:v>
                </c:pt>
                <c:pt idx="1974">
                  <c:v>0.49920194448676802</c:v>
                </c:pt>
                <c:pt idx="1975">
                  <c:v>0.49920291192748201</c:v>
                </c:pt>
                <c:pt idx="1976">
                  <c:v>0.49920382056746099</c:v>
                </c:pt>
                <c:pt idx="1977">
                  <c:v>0.49920474387748298</c:v>
                </c:pt>
                <c:pt idx="1978">
                  <c:v>0.49920569564982498</c:v>
                </c:pt>
                <c:pt idx="1979">
                  <c:v>0.49920655886705301</c:v>
                </c:pt>
                <c:pt idx="1980">
                  <c:v>0.49920753226090597</c:v>
                </c:pt>
                <c:pt idx="1981">
                  <c:v>0.49920837884451602</c:v>
                </c:pt>
                <c:pt idx="1982">
                  <c:v>0.49920924787270898</c:v>
                </c:pt>
                <c:pt idx="1983">
                  <c:v>0.49921014010986797</c:v>
                </c:pt>
                <c:pt idx="1984">
                  <c:v>0.49921098405059999</c:v>
                </c:pt>
                <c:pt idx="1985">
                  <c:v>0.49921191979026902</c:v>
                </c:pt>
                <c:pt idx="1986">
                  <c:v>0.49921283719759002</c:v>
                </c:pt>
                <c:pt idx="1987">
                  <c:v>0.49921370165099299</c:v>
                </c:pt>
                <c:pt idx="1988">
                  <c:v>0.49921457707739297</c:v>
                </c:pt>
                <c:pt idx="1989">
                  <c:v>0.49921547576644099</c:v>
                </c:pt>
                <c:pt idx="1990">
                  <c:v>0.49921632767834001</c:v>
                </c:pt>
                <c:pt idx="1991">
                  <c:v>0.49921715343823703</c:v>
                </c:pt>
                <c:pt idx="1992">
                  <c:v>0.49921798760455799</c:v>
                </c:pt>
                <c:pt idx="1993">
                  <c:v>0.49921889219689403</c:v>
                </c:pt>
                <c:pt idx="1994">
                  <c:v>0.499219708703599</c:v>
                </c:pt>
                <c:pt idx="1995">
                  <c:v>0.49922061645847099</c:v>
                </c:pt>
                <c:pt idx="1996">
                  <c:v>0.49922148424033302</c:v>
                </c:pt>
                <c:pt idx="1997">
                  <c:v>0.499222310641247</c:v>
                </c:pt>
                <c:pt idx="1998">
                  <c:v>0.499223150346982</c:v>
                </c:pt>
                <c:pt idx="1999">
                  <c:v>0.49922406381691897</c:v>
                </c:pt>
                <c:pt idx="2000">
                  <c:v>0.49922495307305598</c:v>
                </c:pt>
                <c:pt idx="2001">
                  <c:v>0.499225844732885</c:v>
                </c:pt>
                <c:pt idx="2002">
                  <c:v>0.49922676552845402</c:v>
                </c:pt>
                <c:pt idx="2003">
                  <c:v>0.49922761149344402</c:v>
                </c:pt>
                <c:pt idx="2004">
                  <c:v>0.49922848582695201</c:v>
                </c:pt>
                <c:pt idx="2005">
                  <c:v>0.49922932958823901</c:v>
                </c:pt>
                <c:pt idx="2006">
                  <c:v>0.49923016655081198</c:v>
                </c:pt>
                <c:pt idx="2007">
                  <c:v>0.49923103405966202</c:v>
                </c:pt>
                <c:pt idx="2008">
                  <c:v>0.49923192478571798</c:v>
                </c:pt>
                <c:pt idx="2009">
                  <c:v>0.499232824317969</c:v>
                </c:pt>
                <c:pt idx="2010">
                  <c:v>0.499233738409609</c:v>
                </c:pt>
                <c:pt idx="2011">
                  <c:v>0.499234645098313</c:v>
                </c:pt>
                <c:pt idx="2012">
                  <c:v>0.49923550841778103</c:v>
                </c:pt>
                <c:pt idx="2013">
                  <c:v>0.499236380974168</c:v>
                </c:pt>
                <c:pt idx="2014">
                  <c:v>0.49923723026991901</c:v>
                </c:pt>
                <c:pt idx="2015">
                  <c:v>0.49923805461112503</c:v>
                </c:pt>
                <c:pt idx="2016">
                  <c:v>0.49923886347282798</c:v>
                </c:pt>
                <c:pt idx="2017">
                  <c:v>0.49923967746138898</c:v>
                </c:pt>
                <c:pt idx="2018">
                  <c:v>0.49924050836296102</c:v>
                </c:pt>
                <c:pt idx="2019">
                  <c:v>0.49924137356703002</c:v>
                </c:pt>
                <c:pt idx="2020">
                  <c:v>0.49924220557626298</c:v>
                </c:pt>
                <c:pt idx="2021">
                  <c:v>0.49924299904660502</c:v>
                </c:pt>
                <c:pt idx="2022">
                  <c:v>0.49924383998967198</c:v>
                </c:pt>
                <c:pt idx="2023">
                  <c:v>0.49924464966081</c:v>
                </c:pt>
                <c:pt idx="2024">
                  <c:v>0.49924542845786302</c:v>
                </c:pt>
                <c:pt idx="2025">
                  <c:v>0.49924626257946902</c:v>
                </c:pt>
                <c:pt idx="2026">
                  <c:v>0.49924711189662502</c:v>
                </c:pt>
                <c:pt idx="2027">
                  <c:v>0.499247857605918</c:v>
                </c:pt>
                <c:pt idx="2028">
                  <c:v>0.49924875042753902</c:v>
                </c:pt>
                <c:pt idx="2029">
                  <c:v>0.49924961012726699</c:v>
                </c:pt>
                <c:pt idx="2030">
                  <c:v>0.49925037694256602</c:v>
                </c:pt>
                <c:pt idx="2031">
                  <c:v>0.49925113665042598</c:v>
                </c:pt>
                <c:pt idx="2032">
                  <c:v>0.49925198926437497</c:v>
                </c:pt>
                <c:pt idx="2033">
                  <c:v>0.49925280889011697</c:v>
                </c:pt>
                <c:pt idx="2034">
                  <c:v>0.49925364998826699</c:v>
                </c:pt>
                <c:pt idx="2035">
                  <c:v>0.49925450326727999</c:v>
                </c:pt>
                <c:pt idx="2036">
                  <c:v>0.499255294106352</c:v>
                </c:pt>
                <c:pt idx="2037">
                  <c:v>0.49925612783204998</c:v>
                </c:pt>
                <c:pt idx="2038">
                  <c:v>0.49925695199686898</c:v>
                </c:pt>
                <c:pt idx="2039">
                  <c:v>0.49925779053675801</c:v>
                </c:pt>
                <c:pt idx="2040">
                  <c:v>0.49925864038225898</c:v>
                </c:pt>
                <c:pt idx="2041">
                  <c:v>0.49925944800222299</c:v>
                </c:pt>
                <c:pt idx="2042">
                  <c:v>0.49926028968334701</c:v>
                </c:pt>
                <c:pt idx="2043">
                  <c:v>0.49926104738173099</c:v>
                </c:pt>
                <c:pt idx="2044">
                  <c:v>0.49926180981193902</c:v>
                </c:pt>
                <c:pt idx="2045">
                  <c:v>0.49926253494706502</c:v>
                </c:pt>
                <c:pt idx="2046">
                  <c:v>0.49926333455727701</c:v>
                </c:pt>
                <c:pt idx="2047">
                  <c:v>0.49926416502124399</c:v>
                </c:pt>
                <c:pt idx="2048">
                  <c:v>0.49926503264951799</c:v>
                </c:pt>
                <c:pt idx="2049">
                  <c:v>0.49926588807352801</c:v>
                </c:pt>
                <c:pt idx="2050">
                  <c:v>0.49926674474402599</c:v>
                </c:pt>
                <c:pt idx="2051">
                  <c:v>0.49926748986439001</c:v>
                </c:pt>
                <c:pt idx="2052">
                  <c:v>0.49926829418892199</c:v>
                </c:pt>
                <c:pt idx="2053">
                  <c:v>0.49926911694423798</c:v>
                </c:pt>
                <c:pt idx="2054">
                  <c:v>0.49926988318965698</c:v>
                </c:pt>
                <c:pt idx="2055">
                  <c:v>0.49927061749665202</c:v>
                </c:pt>
                <c:pt idx="2056">
                  <c:v>0.49927142116733197</c:v>
                </c:pt>
                <c:pt idx="2057">
                  <c:v>0.49927217624533499</c:v>
                </c:pt>
                <c:pt idx="2058">
                  <c:v>0.499272988830329</c:v>
                </c:pt>
                <c:pt idx="2059">
                  <c:v>0.49927382787760999</c:v>
                </c:pt>
                <c:pt idx="2060">
                  <c:v>0.49927463721807003</c:v>
                </c:pt>
                <c:pt idx="2061">
                  <c:v>0.49927537315096199</c:v>
                </c:pt>
                <c:pt idx="2062">
                  <c:v>0.49927608797031803</c:v>
                </c:pt>
                <c:pt idx="2063">
                  <c:v>0.49927687743430399</c:v>
                </c:pt>
                <c:pt idx="2064">
                  <c:v>0.49927760348084799</c:v>
                </c:pt>
                <c:pt idx="2065">
                  <c:v>0.499278289210492</c:v>
                </c:pt>
                <c:pt idx="2066">
                  <c:v>0.499279045460233</c:v>
                </c:pt>
                <c:pt idx="2067">
                  <c:v>0.499279809624532</c:v>
                </c:pt>
                <c:pt idx="2068">
                  <c:v>0.499280550226822</c:v>
                </c:pt>
                <c:pt idx="2069">
                  <c:v>0.499281245367938</c:v>
                </c:pt>
                <c:pt idx="2070">
                  <c:v>0.49928204017773797</c:v>
                </c:pt>
                <c:pt idx="2071">
                  <c:v>0.49928275284782597</c:v>
                </c:pt>
                <c:pt idx="2072">
                  <c:v>0.49928353325998398</c:v>
                </c:pt>
                <c:pt idx="2073">
                  <c:v>0.49928432404589701</c:v>
                </c:pt>
                <c:pt idx="2074">
                  <c:v>0.49928515437228899</c:v>
                </c:pt>
                <c:pt idx="2075">
                  <c:v>0.499285897875336</c:v>
                </c:pt>
                <c:pt idx="2076">
                  <c:v>0.49928662014186498</c:v>
                </c:pt>
                <c:pt idx="2077">
                  <c:v>0.49928743427255301</c:v>
                </c:pt>
                <c:pt idx="2078">
                  <c:v>0.499288243587584</c:v>
                </c:pt>
                <c:pt idx="2079">
                  <c:v>0.49928901743047799</c:v>
                </c:pt>
                <c:pt idx="2080">
                  <c:v>0.49928969866647399</c:v>
                </c:pt>
                <c:pt idx="2081">
                  <c:v>0.49929047705920498</c:v>
                </c:pt>
                <c:pt idx="2082">
                  <c:v>0.49929115739809798</c:v>
                </c:pt>
                <c:pt idx="2083">
                  <c:v>0.49929189933122398</c:v>
                </c:pt>
                <c:pt idx="2084">
                  <c:v>0.49929265895014402</c:v>
                </c:pt>
                <c:pt idx="2085">
                  <c:v>0.49929334667152497</c:v>
                </c:pt>
                <c:pt idx="2086">
                  <c:v>0.49929405178671299</c:v>
                </c:pt>
                <c:pt idx="2087">
                  <c:v>0.49929477173037801</c:v>
                </c:pt>
                <c:pt idx="2088">
                  <c:v>0.49929549616109897</c:v>
                </c:pt>
                <c:pt idx="2089">
                  <c:v>0.499296281195447</c:v>
                </c:pt>
                <c:pt idx="2090">
                  <c:v>0.49929703822188198</c:v>
                </c:pt>
                <c:pt idx="2091">
                  <c:v>0.49929770154095399</c:v>
                </c:pt>
                <c:pt idx="2092">
                  <c:v>0.49929836161763802</c:v>
                </c:pt>
                <c:pt idx="2093">
                  <c:v>0.49929913023741301</c:v>
                </c:pt>
                <c:pt idx="2094">
                  <c:v>0.49929986144241101</c:v>
                </c:pt>
                <c:pt idx="2095">
                  <c:v>0.49930052910901701</c:v>
                </c:pt>
                <c:pt idx="2096">
                  <c:v>0.49930122405319999</c:v>
                </c:pt>
                <c:pt idx="2097">
                  <c:v>0.49930198017862998</c:v>
                </c:pt>
                <c:pt idx="2098">
                  <c:v>0.49930272536645398</c:v>
                </c:pt>
                <c:pt idx="2099">
                  <c:v>0.49930339403980001</c:v>
                </c:pt>
                <c:pt idx="2100">
                  <c:v>0.49930414694320902</c:v>
                </c:pt>
                <c:pt idx="2101">
                  <c:v>0.49930483788114299</c:v>
                </c:pt>
                <c:pt idx="2102">
                  <c:v>0.49930549395144203</c:v>
                </c:pt>
                <c:pt idx="2103">
                  <c:v>0.49930615215031299</c:v>
                </c:pt>
                <c:pt idx="2104">
                  <c:v>0.49930684153692101</c:v>
                </c:pt>
                <c:pt idx="2105">
                  <c:v>0.49930755260607601</c:v>
                </c:pt>
                <c:pt idx="2106">
                  <c:v>0.49930823094542298</c:v>
                </c:pt>
                <c:pt idx="2107">
                  <c:v>0.49930896551437898</c:v>
                </c:pt>
                <c:pt idx="2108">
                  <c:v>0.49930972467048901</c:v>
                </c:pt>
                <c:pt idx="2109">
                  <c:v>0.49931043473943598</c:v>
                </c:pt>
                <c:pt idx="2110">
                  <c:v>0.49931110833091402</c:v>
                </c:pt>
                <c:pt idx="2111">
                  <c:v>0.499311856163491</c:v>
                </c:pt>
                <c:pt idx="2112">
                  <c:v>0.49931257896762199</c:v>
                </c:pt>
                <c:pt idx="2113">
                  <c:v>0.49931327599099301</c:v>
                </c:pt>
                <c:pt idx="2114">
                  <c:v>0.499313895709876</c:v>
                </c:pt>
                <c:pt idx="2115">
                  <c:v>0.49931458805928502</c:v>
                </c:pt>
                <c:pt idx="2116">
                  <c:v>0.49931527755730798</c:v>
                </c:pt>
                <c:pt idx="2117">
                  <c:v>0.49931590413689297</c:v>
                </c:pt>
                <c:pt idx="2118">
                  <c:v>0.49931652475724703</c:v>
                </c:pt>
                <c:pt idx="2119">
                  <c:v>0.49931718749035697</c:v>
                </c:pt>
                <c:pt idx="2120">
                  <c:v>0.49931780932712899</c:v>
                </c:pt>
                <c:pt idx="2121">
                  <c:v>0.49931850805011602</c:v>
                </c:pt>
                <c:pt idx="2122">
                  <c:v>0.49931915607374999</c:v>
                </c:pt>
                <c:pt idx="2123">
                  <c:v>0.499319857505092</c:v>
                </c:pt>
                <c:pt idx="2124">
                  <c:v>0.49932055219840599</c:v>
                </c:pt>
                <c:pt idx="2125">
                  <c:v>0.49932120951947501</c:v>
                </c:pt>
                <c:pt idx="2126">
                  <c:v>0.49932181807565701</c:v>
                </c:pt>
                <c:pt idx="2127">
                  <c:v>0.49932249285126401</c:v>
                </c:pt>
                <c:pt idx="2128">
                  <c:v>0.49932317781192498</c:v>
                </c:pt>
                <c:pt idx="2129">
                  <c:v>0.49932387309418402</c:v>
                </c:pt>
                <c:pt idx="2130">
                  <c:v>0.49932451330183503</c:v>
                </c:pt>
                <c:pt idx="2131">
                  <c:v>0.49932519512144302</c:v>
                </c:pt>
                <c:pt idx="2132">
                  <c:v>0.499325812343349</c:v>
                </c:pt>
                <c:pt idx="2133">
                  <c:v>0.499326458116303</c:v>
                </c:pt>
                <c:pt idx="2134">
                  <c:v>0.49932711981647698</c:v>
                </c:pt>
                <c:pt idx="2135">
                  <c:v>0.49932779138648797</c:v>
                </c:pt>
                <c:pt idx="2136">
                  <c:v>0.49932850981271898</c:v>
                </c:pt>
                <c:pt idx="2137">
                  <c:v>0.49932924230132197</c:v>
                </c:pt>
                <c:pt idx="2138">
                  <c:v>0.49932986844952698</c:v>
                </c:pt>
                <c:pt idx="2139">
                  <c:v>0.49933048094877802</c:v>
                </c:pt>
                <c:pt idx="2140">
                  <c:v>0.49933106361502499</c:v>
                </c:pt>
                <c:pt idx="2141">
                  <c:v>0.49933168626788099</c:v>
                </c:pt>
                <c:pt idx="2142">
                  <c:v>0.499332376676279</c:v>
                </c:pt>
                <c:pt idx="2143">
                  <c:v>0.49933299346610999</c:v>
                </c:pt>
                <c:pt idx="2144">
                  <c:v>0.49933371567020501</c:v>
                </c:pt>
                <c:pt idx="2145">
                  <c:v>0.49933431974547399</c:v>
                </c:pt>
                <c:pt idx="2146">
                  <c:v>0.49933493101626503</c:v>
                </c:pt>
                <c:pt idx="2147">
                  <c:v>0.49933560658876203</c:v>
                </c:pt>
                <c:pt idx="2148">
                  <c:v>0.49933623543345801</c:v>
                </c:pt>
                <c:pt idx="2149">
                  <c:v>0.49933694332346601</c:v>
                </c:pt>
                <c:pt idx="2150">
                  <c:v>0.49933760350088002</c:v>
                </c:pt>
                <c:pt idx="2151">
                  <c:v>0.49933821610551998</c:v>
                </c:pt>
                <c:pt idx="2152">
                  <c:v>0.49933888125454201</c:v>
                </c:pt>
                <c:pt idx="2153">
                  <c:v>0.49933949139649503</c:v>
                </c:pt>
                <c:pt idx="2154">
                  <c:v>0.49934012119760501</c:v>
                </c:pt>
                <c:pt idx="2155">
                  <c:v>0.49934076798374899</c:v>
                </c:pt>
                <c:pt idx="2156">
                  <c:v>0.49934136572390703</c:v>
                </c:pt>
                <c:pt idx="2157">
                  <c:v>0.499342018298228</c:v>
                </c:pt>
                <c:pt idx="2158">
                  <c:v>0.49934271791884199</c:v>
                </c:pt>
                <c:pt idx="2159">
                  <c:v>0.49934332909349699</c:v>
                </c:pt>
                <c:pt idx="2160">
                  <c:v>0.49934399485757303</c:v>
                </c:pt>
                <c:pt idx="2161">
                  <c:v>0.49934459036249101</c:v>
                </c:pt>
                <c:pt idx="2162">
                  <c:v>0.49934530357782098</c:v>
                </c:pt>
                <c:pt idx="2163">
                  <c:v>0.49934589217025299</c:v>
                </c:pt>
                <c:pt idx="2164">
                  <c:v>0.49934656135056099</c:v>
                </c:pt>
                <c:pt idx="2165">
                  <c:v>0.49934723245316598</c:v>
                </c:pt>
                <c:pt idx="2166">
                  <c:v>0.49934783404064298</c:v>
                </c:pt>
                <c:pt idx="2167">
                  <c:v>0.49934843949095398</c:v>
                </c:pt>
                <c:pt idx="2168">
                  <c:v>0.499349117251084</c:v>
                </c:pt>
                <c:pt idx="2169">
                  <c:v>0.49934969186533201</c:v>
                </c:pt>
                <c:pt idx="2170">
                  <c:v>0.499350316360962</c:v>
                </c:pt>
                <c:pt idx="2171">
                  <c:v>0.49935097589016603</c:v>
                </c:pt>
                <c:pt idx="2172">
                  <c:v>0.49935153737492699</c:v>
                </c:pt>
                <c:pt idx="2173">
                  <c:v>0.49935209983385398</c:v>
                </c:pt>
                <c:pt idx="2174">
                  <c:v>0.49935272253408097</c:v>
                </c:pt>
                <c:pt idx="2175">
                  <c:v>0.49935340736022599</c:v>
                </c:pt>
                <c:pt idx="2176">
                  <c:v>0.49935409288989802</c:v>
                </c:pt>
                <c:pt idx="2177">
                  <c:v>0.49935464417578201</c:v>
                </c:pt>
                <c:pt idx="2178">
                  <c:v>0.49935525296017602</c:v>
                </c:pt>
                <c:pt idx="2179">
                  <c:v>0.49935590326437801</c:v>
                </c:pt>
                <c:pt idx="2180">
                  <c:v>0.49935651540878701</c:v>
                </c:pt>
                <c:pt idx="2181">
                  <c:v>0.49935715782429602</c:v>
                </c:pt>
                <c:pt idx="2182">
                  <c:v>0.499357826287114</c:v>
                </c:pt>
                <c:pt idx="2183">
                  <c:v>0.49935840099985201</c:v>
                </c:pt>
                <c:pt idx="2184">
                  <c:v>0.49935901565738999</c:v>
                </c:pt>
                <c:pt idx="2185">
                  <c:v>0.499359597918974</c:v>
                </c:pt>
                <c:pt idx="2186">
                  <c:v>0.49936023686137199</c:v>
                </c:pt>
                <c:pt idx="2187">
                  <c:v>0.499360813969769</c:v>
                </c:pt>
                <c:pt idx="2188">
                  <c:v>0.49936145955018502</c:v>
                </c:pt>
                <c:pt idx="2189">
                  <c:v>0.49936206779077502</c:v>
                </c:pt>
                <c:pt idx="2190">
                  <c:v>0.49936273463604602</c:v>
                </c:pt>
                <c:pt idx="2191">
                  <c:v>0.49936325512928698</c:v>
                </c:pt>
                <c:pt idx="2192">
                  <c:v>0.49936388419560102</c:v>
                </c:pt>
                <c:pt idx="2193">
                  <c:v>0.49936445027051801</c:v>
                </c:pt>
                <c:pt idx="2194">
                  <c:v>0.49936507608626401</c:v>
                </c:pt>
                <c:pt idx="2195">
                  <c:v>0.49936566307777203</c:v>
                </c:pt>
                <c:pt idx="2196">
                  <c:v>0.49936623635530603</c:v>
                </c:pt>
                <c:pt idx="2197">
                  <c:v>0.49936678130490902</c:v>
                </c:pt>
                <c:pt idx="2198">
                  <c:v>0.499367380746431</c:v>
                </c:pt>
                <c:pt idx="2199">
                  <c:v>0.49936796066368999</c:v>
                </c:pt>
                <c:pt idx="2200">
                  <c:v>0.49936853390447</c:v>
                </c:pt>
                <c:pt idx="2201">
                  <c:v>0.49936908883843001</c:v>
                </c:pt>
                <c:pt idx="2202">
                  <c:v>0.49936964153302599</c:v>
                </c:pt>
                <c:pt idx="2203">
                  <c:v>0.49937026277216601</c:v>
                </c:pt>
                <c:pt idx="2204">
                  <c:v>0.499370837308034</c:v>
                </c:pt>
                <c:pt idx="2205">
                  <c:v>0.49937141701597698</c:v>
                </c:pt>
                <c:pt idx="2206">
                  <c:v>0.499371986903829</c:v>
                </c:pt>
                <c:pt idx="2207">
                  <c:v>0.49937249390796601</c:v>
                </c:pt>
                <c:pt idx="2208">
                  <c:v>0.49937306097225498</c:v>
                </c:pt>
                <c:pt idx="2209">
                  <c:v>0.49937362558081599</c:v>
                </c:pt>
                <c:pt idx="2210">
                  <c:v>0.49937415351138498</c:v>
                </c:pt>
                <c:pt idx="2211">
                  <c:v>0.49937479417247499</c:v>
                </c:pt>
                <c:pt idx="2212">
                  <c:v>0.49937529286708598</c:v>
                </c:pt>
                <c:pt idx="2213">
                  <c:v>0.49937585417150898</c:v>
                </c:pt>
                <c:pt idx="2214">
                  <c:v>0.499376455088472</c:v>
                </c:pt>
                <c:pt idx="2215">
                  <c:v>0.49937697830025002</c:v>
                </c:pt>
                <c:pt idx="2216">
                  <c:v>0.49937750833797601</c:v>
                </c:pt>
                <c:pt idx="2217">
                  <c:v>0.49937809959766999</c:v>
                </c:pt>
                <c:pt idx="2218">
                  <c:v>0.499378659483589</c:v>
                </c:pt>
                <c:pt idx="2219">
                  <c:v>0.49937924073829398</c:v>
                </c:pt>
                <c:pt idx="2220">
                  <c:v>0.49937985908904198</c:v>
                </c:pt>
                <c:pt idx="2221">
                  <c:v>0.49938044541307203</c:v>
                </c:pt>
                <c:pt idx="2222">
                  <c:v>0.49938093465748201</c:v>
                </c:pt>
                <c:pt idx="2223">
                  <c:v>0.49938146322958099</c:v>
                </c:pt>
                <c:pt idx="2224">
                  <c:v>0.49938202841469298</c:v>
                </c:pt>
                <c:pt idx="2225">
                  <c:v>0.49938260930385497</c:v>
                </c:pt>
                <c:pt idx="2226">
                  <c:v>0.499383175395824</c:v>
                </c:pt>
                <c:pt idx="2227">
                  <c:v>0.499383766609728</c:v>
                </c:pt>
                <c:pt idx="2228">
                  <c:v>0.49938425882734799</c:v>
                </c:pt>
                <c:pt idx="2229">
                  <c:v>0.49938483040753601</c:v>
                </c:pt>
                <c:pt idx="2230">
                  <c:v>0.49938540489934902</c:v>
                </c:pt>
                <c:pt idx="2231">
                  <c:v>0.49938593850262702</c:v>
                </c:pt>
                <c:pt idx="2232">
                  <c:v>0.499386461671534</c:v>
                </c:pt>
                <c:pt idx="2233">
                  <c:v>0.499386991781405</c:v>
                </c:pt>
                <c:pt idx="2234">
                  <c:v>0.49938756903800902</c:v>
                </c:pt>
                <c:pt idx="2235">
                  <c:v>0.49938817928547302</c:v>
                </c:pt>
                <c:pt idx="2236">
                  <c:v>0.499388704901088</c:v>
                </c:pt>
                <c:pt idx="2237">
                  <c:v>0.49938927287467899</c:v>
                </c:pt>
                <c:pt idx="2238">
                  <c:v>0.49938981756031198</c:v>
                </c:pt>
                <c:pt idx="2239">
                  <c:v>0.49939032740898698</c:v>
                </c:pt>
                <c:pt idx="2240">
                  <c:v>0.49939079173269701</c:v>
                </c:pt>
                <c:pt idx="2241">
                  <c:v>0.49939131591686797</c:v>
                </c:pt>
                <c:pt idx="2242">
                  <c:v>0.499391819366094</c:v>
                </c:pt>
                <c:pt idx="2243">
                  <c:v>0.49939234668246302</c:v>
                </c:pt>
                <c:pt idx="2244">
                  <c:v>0.49939285700366198</c:v>
                </c:pt>
                <c:pt idx="2245">
                  <c:v>0.499393374848636</c:v>
                </c:pt>
                <c:pt idx="2246">
                  <c:v>0.49939397159899102</c:v>
                </c:pt>
                <c:pt idx="2247">
                  <c:v>0.49939456326153198</c:v>
                </c:pt>
                <c:pt idx="2248">
                  <c:v>0.49939518143996098</c:v>
                </c:pt>
                <c:pt idx="2249">
                  <c:v>0.49939576901947802</c:v>
                </c:pt>
                <c:pt idx="2250">
                  <c:v>0.499396307026507</c:v>
                </c:pt>
                <c:pt idx="2251">
                  <c:v>0.49939677639978702</c:v>
                </c:pt>
                <c:pt idx="2252">
                  <c:v>0.49939726879215701</c:v>
                </c:pt>
                <c:pt idx="2253">
                  <c:v>0.49939778494616099</c:v>
                </c:pt>
                <c:pt idx="2254">
                  <c:v>0.49939830799206503</c:v>
                </c:pt>
                <c:pt idx="2255">
                  <c:v>0.499398809521995</c:v>
                </c:pt>
                <c:pt idx="2256">
                  <c:v>0.49939933170463602</c:v>
                </c:pt>
                <c:pt idx="2257">
                  <c:v>0.49939980395637501</c:v>
                </c:pt>
                <c:pt idx="2258">
                  <c:v>0.49940037249505598</c:v>
                </c:pt>
                <c:pt idx="2259">
                  <c:v>0.49940093444837302</c:v>
                </c:pt>
                <c:pt idx="2260">
                  <c:v>0.49940149606107398</c:v>
                </c:pt>
                <c:pt idx="2261">
                  <c:v>0.49940204111314401</c:v>
                </c:pt>
                <c:pt idx="2262">
                  <c:v>0.49940253904417498</c:v>
                </c:pt>
                <c:pt idx="2263">
                  <c:v>0.49940305786986</c:v>
                </c:pt>
                <c:pt idx="2264">
                  <c:v>0.49940356624291699</c:v>
                </c:pt>
                <c:pt idx="2265">
                  <c:v>0.499404144838479</c:v>
                </c:pt>
                <c:pt idx="2266">
                  <c:v>0.49940461843595402</c:v>
                </c:pt>
                <c:pt idx="2267">
                  <c:v>0.49940514112645301</c:v>
                </c:pt>
                <c:pt idx="2268">
                  <c:v>0.49940570903328202</c:v>
                </c:pt>
                <c:pt idx="2269">
                  <c:v>0.49940618367075701</c:v>
                </c:pt>
                <c:pt idx="2270">
                  <c:v>0.49940662842524403</c:v>
                </c:pt>
                <c:pt idx="2271">
                  <c:v>0.49940711386863901</c:v>
                </c:pt>
                <c:pt idx="2272">
                  <c:v>0.49940759357938502</c:v>
                </c:pt>
                <c:pt idx="2273">
                  <c:v>0.49940812181014499</c:v>
                </c:pt>
                <c:pt idx="2274">
                  <c:v>0.49940858570105801</c:v>
                </c:pt>
                <c:pt idx="2275">
                  <c:v>0.49940901703343799</c:v>
                </c:pt>
                <c:pt idx="2276">
                  <c:v>0.49940945798830999</c:v>
                </c:pt>
                <c:pt idx="2277">
                  <c:v>0.49940999236057498</c:v>
                </c:pt>
                <c:pt idx="2278">
                  <c:v>0.49941045477845297</c:v>
                </c:pt>
                <c:pt idx="2279">
                  <c:v>0.49941101502400098</c:v>
                </c:pt>
                <c:pt idx="2280">
                  <c:v>0.49941148784720002</c:v>
                </c:pt>
                <c:pt idx="2281">
                  <c:v>0.499411986648091</c:v>
                </c:pt>
                <c:pt idx="2282">
                  <c:v>0.49941248419783701</c:v>
                </c:pt>
                <c:pt idx="2283">
                  <c:v>0.49941299894589403</c:v>
                </c:pt>
                <c:pt idx="2284">
                  <c:v>0.49941350666377998</c:v>
                </c:pt>
                <c:pt idx="2285">
                  <c:v>0.499414028424365</c:v>
                </c:pt>
                <c:pt idx="2286">
                  <c:v>0.49941447850145798</c:v>
                </c:pt>
                <c:pt idx="2287">
                  <c:v>0.49941500713590598</c:v>
                </c:pt>
                <c:pt idx="2288">
                  <c:v>0.49941552487278201</c:v>
                </c:pt>
                <c:pt idx="2289">
                  <c:v>0.49941603183960098</c:v>
                </c:pt>
                <c:pt idx="2290">
                  <c:v>0.49941656784965699</c:v>
                </c:pt>
                <c:pt idx="2291">
                  <c:v>0.49941703317219499</c:v>
                </c:pt>
                <c:pt idx="2292">
                  <c:v>0.49941748495900201</c:v>
                </c:pt>
                <c:pt idx="2293">
                  <c:v>0.49941799221152</c:v>
                </c:pt>
                <c:pt idx="2294">
                  <c:v>0.49941849975325697</c:v>
                </c:pt>
                <c:pt idx="2295">
                  <c:v>0.49941897069067498</c:v>
                </c:pt>
                <c:pt idx="2296">
                  <c:v>0.499419406958722</c:v>
                </c:pt>
                <c:pt idx="2297">
                  <c:v>0.49941993574997601</c:v>
                </c:pt>
                <c:pt idx="2298">
                  <c:v>0.49942040794769399</c:v>
                </c:pt>
                <c:pt idx="2299">
                  <c:v>0.49942090239762499</c:v>
                </c:pt>
                <c:pt idx="2300">
                  <c:v>0.49942131534580497</c:v>
                </c:pt>
                <c:pt idx="2301">
                  <c:v>0.499421735160341</c:v>
                </c:pt>
                <c:pt idx="2302">
                  <c:v>0.49942220319660502</c:v>
                </c:pt>
                <c:pt idx="2303">
                  <c:v>0.49942271740525801</c:v>
                </c:pt>
                <c:pt idx="2304">
                  <c:v>0.49942321418470798</c:v>
                </c:pt>
                <c:pt idx="2305">
                  <c:v>0.49942374004857998</c:v>
                </c:pt>
                <c:pt idx="2306">
                  <c:v>0.49942425022756598</c:v>
                </c:pt>
                <c:pt idx="2307">
                  <c:v>0.49942475535666297</c:v>
                </c:pt>
                <c:pt idx="2308">
                  <c:v>0.49942520156600201</c:v>
                </c:pt>
                <c:pt idx="2309">
                  <c:v>0.49942569032503598</c:v>
                </c:pt>
                <c:pt idx="2310">
                  <c:v>0.49942616065601397</c:v>
                </c:pt>
                <c:pt idx="2311">
                  <c:v>0.49942667524937601</c:v>
                </c:pt>
                <c:pt idx="2312">
                  <c:v>0.49942718108731299</c:v>
                </c:pt>
                <c:pt idx="2313">
                  <c:v>0.499427702246727</c:v>
                </c:pt>
                <c:pt idx="2314">
                  <c:v>0.49942811232206102</c:v>
                </c:pt>
                <c:pt idx="2315">
                  <c:v>0.49942858832981002</c:v>
                </c:pt>
                <c:pt idx="2316">
                  <c:v>0.49942908121495</c:v>
                </c:pt>
                <c:pt idx="2317">
                  <c:v>0.49942950294121302</c:v>
                </c:pt>
                <c:pt idx="2318">
                  <c:v>0.49942997632168801</c:v>
                </c:pt>
                <c:pt idx="2319">
                  <c:v>0.499430413654251</c:v>
                </c:pt>
                <c:pt idx="2320">
                  <c:v>0.49943083728461701</c:v>
                </c:pt>
                <c:pt idx="2321">
                  <c:v>0.49943132857300698</c:v>
                </c:pt>
                <c:pt idx="2322">
                  <c:v>0.49943176420997698</c:v>
                </c:pt>
                <c:pt idx="2323">
                  <c:v>0.49943219306698899</c:v>
                </c:pt>
                <c:pt idx="2324">
                  <c:v>0.49943266789181601</c:v>
                </c:pt>
                <c:pt idx="2325">
                  <c:v>0.49943314456696303</c:v>
                </c:pt>
                <c:pt idx="2326">
                  <c:v>0.49943358691607098</c:v>
                </c:pt>
                <c:pt idx="2327">
                  <c:v>0.49943405985167599</c:v>
                </c:pt>
                <c:pt idx="2328">
                  <c:v>0.49943450972928499</c:v>
                </c:pt>
                <c:pt idx="2329">
                  <c:v>0.49943495433426899</c:v>
                </c:pt>
                <c:pt idx="2330">
                  <c:v>0.49943542272061398</c:v>
                </c:pt>
                <c:pt idx="2331">
                  <c:v>0.49943583779164402</c:v>
                </c:pt>
                <c:pt idx="2332">
                  <c:v>0.49943627305833599</c:v>
                </c:pt>
                <c:pt idx="2333">
                  <c:v>0.49943673949062001</c:v>
                </c:pt>
                <c:pt idx="2334">
                  <c:v>0.49943718051359798</c:v>
                </c:pt>
                <c:pt idx="2335">
                  <c:v>0.49943767302687397</c:v>
                </c:pt>
                <c:pt idx="2336">
                  <c:v>0.49943817128267898</c:v>
                </c:pt>
                <c:pt idx="2337">
                  <c:v>0.49943858459198198</c:v>
                </c:pt>
                <c:pt idx="2338">
                  <c:v>0.499439016329219</c:v>
                </c:pt>
                <c:pt idx="2339">
                  <c:v>0.49943941786763901</c:v>
                </c:pt>
                <c:pt idx="2340">
                  <c:v>0.49943986798616802</c:v>
                </c:pt>
                <c:pt idx="2341">
                  <c:v>0.49944038757418402</c:v>
                </c:pt>
                <c:pt idx="2342">
                  <c:v>0.49944082062431799</c:v>
                </c:pt>
                <c:pt idx="2343">
                  <c:v>0.49944126617911699</c:v>
                </c:pt>
                <c:pt idx="2344">
                  <c:v>0.499441755185007</c:v>
                </c:pt>
                <c:pt idx="2345">
                  <c:v>0.49944215510564</c:v>
                </c:pt>
                <c:pt idx="2346">
                  <c:v>0.49944257955363103</c:v>
                </c:pt>
                <c:pt idx="2347">
                  <c:v>0.49944300747506298</c:v>
                </c:pt>
                <c:pt idx="2348">
                  <c:v>0.49944352936126701</c:v>
                </c:pt>
                <c:pt idx="2349">
                  <c:v>0.49944393996845599</c:v>
                </c:pt>
                <c:pt idx="2350">
                  <c:v>0.49944436530821101</c:v>
                </c:pt>
                <c:pt idx="2351">
                  <c:v>0.49944485864852201</c:v>
                </c:pt>
                <c:pt idx="2352">
                  <c:v>0.49944527709034803</c:v>
                </c:pt>
                <c:pt idx="2353">
                  <c:v>0.49944572724889202</c:v>
                </c:pt>
                <c:pt idx="2354">
                  <c:v>0.49944611778811598</c:v>
                </c:pt>
                <c:pt idx="2355">
                  <c:v>0.49944649753752202</c:v>
                </c:pt>
                <c:pt idx="2356">
                  <c:v>0.49944694499431302</c:v>
                </c:pt>
                <c:pt idx="2357">
                  <c:v>0.49944733773898098</c:v>
                </c:pt>
                <c:pt idx="2358">
                  <c:v>0.499447843332331</c:v>
                </c:pt>
                <c:pt idx="2359">
                  <c:v>0.49944824287981299</c:v>
                </c:pt>
                <c:pt idx="2360">
                  <c:v>0.49944870161292698</c:v>
                </c:pt>
                <c:pt idx="2361">
                  <c:v>0.49944907741453198</c:v>
                </c:pt>
                <c:pt idx="2362">
                  <c:v>0.49944944951666498</c:v>
                </c:pt>
                <c:pt idx="2363">
                  <c:v>0.49944986840650302</c:v>
                </c:pt>
                <c:pt idx="2364">
                  <c:v>0.49945029676865399</c:v>
                </c:pt>
                <c:pt idx="2365">
                  <c:v>0.499450721644222</c:v>
                </c:pt>
                <c:pt idx="2366">
                  <c:v>0.499451124091149</c:v>
                </c:pt>
                <c:pt idx="2367">
                  <c:v>0.49945157822439801</c:v>
                </c:pt>
                <c:pt idx="2368">
                  <c:v>0.49945201982787701</c:v>
                </c:pt>
                <c:pt idx="2369">
                  <c:v>0.49945247756014199</c:v>
                </c:pt>
                <c:pt idx="2370">
                  <c:v>0.49945290588616098</c:v>
                </c:pt>
                <c:pt idx="2371">
                  <c:v>0.49945334367674898</c:v>
                </c:pt>
                <c:pt idx="2372">
                  <c:v>0.49945372596271698</c:v>
                </c:pt>
                <c:pt idx="2373">
                  <c:v>0.499454178090732</c:v>
                </c:pt>
                <c:pt idx="2374">
                  <c:v>0.49945462723694201</c:v>
                </c:pt>
                <c:pt idx="2375">
                  <c:v>0.49945502489066901</c:v>
                </c:pt>
                <c:pt idx="2376">
                  <c:v>0.49945546354867199</c:v>
                </c:pt>
                <c:pt idx="2377">
                  <c:v>0.49945586253449298</c:v>
                </c:pt>
                <c:pt idx="2378">
                  <c:v>0.49945631046703998</c:v>
                </c:pt>
                <c:pt idx="2379">
                  <c:v>0.49945678591425702</c:v>
                </c:pt>
                <c:pt idx="2380">
                  <c:v>0.49945716209610302</c:v>
                </c:pt>
                <c:pt idx="2381">
                  <c:v>0.49945754949971899</c:v>
                </c:pt>
                <c:pt idx="2382">
                  <c:v>0.49945793658249099</c:v>
                </c:pt>
                <c:pt idx="2383">
                  <c:v>0.49945835441042102</c:v>
                </c:pt>
                <c:pt idx="2384">
                  <c:v>0.499458739683947</c:v>
                </c:pt>
                <c:pt idx="2385">
                  <c:v>0.49945911771386498</c:v>
                </c:pt>
                <c:pt idx="2386">
                  <c:v>0.49945957508821998</c:v>
                </c:pt>
                <c:pt idx="2387">
                  <c:v>0.49945993640599101</c:v>
                </c:pt>
                <c:pt idx="2388">
                  <c:v>0.499460348017568</c:v>
                </c:pt>
                <c:pt idx="2389">
                  <c:v>0.49946075229650799</c:v>
                </c:pt>
                <c:pt idx="2390">
                  <c:v>0.49946114213059101</c:v>
                </c:pt>
                <c:pt idx="2391">
                  <c:v>0.49946157005018299</c:v>
                </c:pt>
                <c:pt idx="2392">
                  <c:v>0.49946195707376301</c:v>
                </c:pt>
                <c:pt idx="2393">
                  <c:v>0.49946240984232199</c:v>
                </c:pt>
                <c:pt idx="2394">
                  <c:v>0.49946279584431502</c:v>
                </c:pt>
                <c:pt idx="2395">
                  <c:v>0.499463201363048</c:v>
                </c:pt>
                <c:pt idx="2396">
                  <c:v>0.49946362965806501</c:v>
                </c:pt>
                <c:pt idx="2397">
                  <c:v>0.49946398114119001</c:v>
                </c:pt>
                <c:pt idx="2398">
                  <c:v>0.49946440445666201</c:v>
                </c:pt>
                <c:pt idx="2399">
                  <c:v>0.49946481545989901</c:v>
                </c:pt>
                <c:pt idx="2400">
                  <c:v>0.499465234936188</c:v>
                </c:pt>
                <c:pt idx="2401">
                  <c:v>0.49946562043759501</c:v>
                </c:pt>
                <c:pt idx="2402">
                  <c:v>0.49946598704551298</c:v>
                </c:pt>
                <c:pt idx="2403">
                  <c:v>0.49946598704551298</c:v>
                </c:pt>
                <c:pt idx="2404">
                  <c:v>0.49946598704551298</c:v>
                </c:pt>
                <c:pt idx="2405">
                  <c:v>0.49946598704551298</c:v>
                </c:pt>
                <c:pt idx="2406">
                  <c:v>0.49946598704551298</c:v>
                </c:pt>
                <c:pt idx="2407">
                  <c:v>0.49946598704551298</c:v>
                </c:pt>
                <c:pt idx="2408">
                  <c:v>0.49946598704551298</c:v>
                </c:pt>
                <c:pt idx="2409">
                  <c:v>0.49946598704551298</c:v>
                </c:pt>
                <c:pt idx="2410">
                  <c:v>0.49946598704551298</c:v>
                </c:pt>
                <c:pt idx="2411">
                  <c:v>0.49946598704551298</c:v>
                </c:pt>
                <c:pt idx="2412">
                  <c:v>0.49946598704551298</c:v>
                </c:pt>
                <c:pt idx="2413">
                  <c:v>0.49946598704551298</c:v>
                </c:pt>
                <c:pt idx="2414">
                  <c:v>0.49946598704551298</c:v>
                </c:pt>
                <c:pt idx="2415">
                  <c:v>0.49946598704551298</c:v>
                </c:pt>
                <c:pt idx="2416">
                  <c:v>0.49946598704551298</c:v>
                </c:pt>
                <c:pt idx="2417">
                  <c:v>0.49946598704551298</c:v>
                </c:pt>
                <c:pt idx="2418">
                  <c:v>0.49946598704551298</c:v>
                </c:pt>
                <c:pt idx="2419">
                  <c:v>0.49946598704551298</c:v>
                </c:pt>
                <c:pt idx="2420">
                  <c:v>0.49946598704551298</c:v>
                </c:pt>
                <c:pt idx="2421">
                  <c:v>0.49946598704551298</c:v>
                </c:pt>
                <c:pt idx="2422">
                  <c:v>0.49946598704551298</c:v>
                </c:pt>
                <c:pt idx="2423">
                  <c:v>0.49946598704551298</c:v>
                </c:pt>
                <c:pt idx="2424">
                  <c:v>0.49946598704551298</c:v>
                </c:pt>
                <c:pt idx="2425">
                  <c:v>0.49946598704551298</c:v>
                </c:pt>
                <c:pt idx="2426">
                  <c:v>0.49946598704551298</c:v>
                </c:pt>
                <c:pt idx="2427">
                  <c:v>0.49946598704551298</c:v>
                </c:pt>
                <c:pt idx="2428">
                  <c:v>0.49946598704551298</c:v>
                </c:pt>
                <c:pt idx="2429">
                  <c:v>0.49946598704551298</c:v>
                </c:pt>
                <c:pt idx="2430">
                  <c:v>0.49946598704551298</c:v>
                </c:pt>
                <c:pt idx="2431">
                  <c:v>0.49946598704551298</c:v>
                </c:pt>
                <c:pt idx="2432">
                  <c:v>0.49946598704551298</c:v>
                </c:pt>
                <c:pt idx="2433">
                  <c:v>0.49946598704551298</c:v>
                </c:pt>
                <c:pt idx="2434">
                  <c:v>0.49946598704551298</c:v>
                </c:pt>
                <c:pt idx="2435">
                  <c:v>0.49946598704551298</c:v>
                </c:pt>
                <c:pt idx="2436">
                  <c:v>0.49946598704551298</c:v>
                </c:pt>
                <c:pt idx="2437">
                  <c:v>0.49946598704551298</c:v>
                </c:pt>
                <c:pt idx="2438">
                  <c:v>0.49946598704551298</c:v>
                </c:pt>
                <c:pt idx="2439">
                  <c:v>0.49946598704551298</c:v>
                </c:pt>
                <c:pt idx="2440">
                  <c:v>0.49946598704551298</c:v>
                </c:pt>
                <c:pt idx="2441">
                  <c:v>0.49946598704551298</c:v>
                </c:pt>
                <c:pt idx="2442">
                  <c:v>0.49946598704551298</c:v>
                </c:pt>
                <c:pt idx="2443">
                  <c:v>0.49946598704551298</c:v>
                </c:pt>
                <c:pt idx="2444">
                  <c:v>0.49946598704551298</c:v>
                </c:pt>
                <c:pt idx="2445">
                  <c:v>0.49946598704551298</c:v>
                </c:pt>
                <c:pt idx="2446">
                  <c:v>0.49946598704551298</c:v>
                </c:pt>
                <c:pt idx="2447">
                  <c:v>0.49946598704551298</c:v>
                </c:pt>
                <c:pt idx="2448">
                  <c:v>0.49946598704551298</c:v>
                </c:pt>
                <c:pt idx="2449">
                  <c:v>0.49946598704551298</c:v>
                </c:pt>
                <c:pt idx="2450">
                  <c:v>0.49946598704551298</c:v>
                </c:pt>
                <c:pt idx="2451">
                  <c:v>0.49946598704551298</c:v>
                </c:pt>
                <c:pt idx="2452">
                  <c:v>0.49946598704551298</c:v>
                </c:pt>
                <c:pt idx="2453">
                  <c:v>0.49946598704551298</c:v>
                </c:pt>
                <c:pt idx="2454">
                  <c:v>0.49946598704551298</c:v>
                </c:pt>
                <c:pt idx="2455">
                  <c:v>0.49946598704551298</c:v>
                </c:pt>
                <c:pt idx="2456">
                  <c:v>0.49946598704551298</c:v>
                </c:pt>
                <c:pt idx="2457">
                  <c:v>0.49946598704551298</c:v>
                </c:pt>
                <c:pt idx="2458">
                  <c:v>0.49946598704551298</c:v>
                </c:pt>
                <c:pt idx="2459">
                  <c:v>0.49946598704551298</c:v>
                </c:pt>
                <c:pt idx="2460">
                  <c:v>0.49946598704551298</c:v>
                </c:pt>
                <c:pt idx="2461">
                  <c:v>0.49946598704551298</c:v>
                </c:pt>
                <c:pt idx="2462">
                  <c:v>0.49946598704551298</c:v>
                </c:pt>
                <c:pt idx="2463">
                  <c:v>0.49946598704551298</c:v>
                </c:pt>
                <c:pt idx="2464">
                  <c:v>0.49946598704551298</c:v>
                </c:pt>
                <c:pt idx="2465">
                  <c:v>0.49946598704551298</c:v>
                </c:pt>
                <c:pt idx="2466">
                  <c:v>0.49946598704551298</c:v>
                </c:pt>
                <c:pt idx="2467">
                  <c:v>0.49946598704551298</c:v>
                </c:pt>
                <c:pt idx="2468">
                  <c:v>0.49946598704551298</c:v>
                </c:pt>
                <c:pt idx="2469">
                  <c:v>0.49946598704551298</c:v>
                </c:pt>
                <c:pt idx="2470">
                  <c:v>0.49946598704551298</c:v>
                </c:pt>
                <c:pt idx="2471">
                  <c:v>0.49946598704551298</c:v>
                </c:pt>
                <c:pt idx="2472">
                  <c:v>0.49946598704551298</c:v>
                </c:pt>
                <c:pt idx="2473">
                  <c:v>0.49946598704551298</c:v>
                </c:pt>
                <c:pt idx="2474">
                  <c:v>0.49946598704551298</c:v>
                </c:pt>
                <c:pt idx="2475">
                  <c:v>0.49946598704551298</c:v>
                </c:pt>
                <c:pt idx="2476">
                  <c:v>0.49946598704551298</c:v>
                </c:pt>
                <c:pt idx="2477">
                  <c:v>0.49946598704551298</c:v>
                </c:pt>
                <c:pt idx="2478">
                  <c:v>0.49946598704551298</c:v>
                </c:pt>
                <c:pt idx="2479">
                  <c:v>0.49946598704551298</c:v>
                </c:pt>
                <c:pt idx="2480">
                  <c:v>0.49946598704551298</c:v>
                </c:pt>
                <c:pt idx="2481">
                  <c:v>0.49946598704551298</c:v>
                </c:pt>
                <c:pt idx="2482">
                  <c:v>0.49946598704551298</c:v>
                </c:pt>
                <c:pt idx="2483">
                  <c:v>0.49946598704551298</c:v>
                </c:pt>
                <c:pt idx="2484">
                  <c:v>0.49946598704551298</c:v>
                </c:pt>
                <c:pt idx="2485">
                  <c:v>0.49946598704551298</c:v>
                </c:pt>
                <c:pt idx="2486">
                  <c:v>0.49946598704551298</c:v>
                </c:pt>
                <c:pt idx="2487">
                  <c:v>0.49946598704551298</c:v>
                </c:pt>
                <c:pt idx="2488">
                  <c:v>0.49946598704551298</c:v>
                </c:pt>
                <c:pt idx="2489">
                  <c:v>0.49946598704551298</c:v>
                </c:pt>
                <c:pt idx="2490">
                  <c:v>0.49946598704551298</c:v>
                </c:pt>
                <c:pt idx="2491">
                  <c:v>0.49946598704551298</c:v>
                </c:pt>
                <c:pt idx="2492">
                  <c:v>0.49946598704551298</c:v>
                </c:pt>
                <c:pt idx="2493">
                  <c:v>0.49946598704551298</c:v>
                </c:pt>
                <c:pt idx="2494">
                  <c:v>0.49946598704551298</c:v>
                </c:pt>
                <c:pt idx="2495">
                  <c:v>0.49946598704551298</c:v>
                </c:pt>
                <c:pt idx="2496">
                  <c:v>0.49946598704551298</c:v>
                </c:pt>
                <c:pt idx="2497">
                  <c:v>0.49946598704551298</c:v>
                </c:pt>
                <c:pt idx="2498">
                  <c:v>0.49946598704551298</c:v>
                </c:pt>
                <c:pt idx="2499">
                  <c:v>0.49946598704551298</c:v>
                </c:pt>
                <c:pt idx="2500">
                  <c:v>0.49946598704551298</c:v>
                </c:pt>
                <c:pt idx="2501">
                  <c:v>0.49946598704551298</c:v>
                </c:pt>
                <c:pt idx="2502">
                  <c:v>0.49946598704551298</c:v>
                </c:pt>
                <c:pt idx="2503">
                  <c:v>0.49946598704551298</c:v>
                </c:pt>
                <c:pt idx="2504">
                  <c:v>0.49946598704551298</c:v>
                </c:pt>
                <c:pt idx="2505">
                  <c:v>0.49946598704551298</c:v>
                </c:pt>
                <c:pt idx="2506">
                  <c:v>0.49946598704551298</c:v>
                </c:pt>
                <c:pt idx="2507">
                  <c:v>0.49946598704551298</c:v>
                </c:pt>
                <c:pt idx="2508">
                  <c:v>0.49946598704551298</c:v>
                </c:pt>
                <c:pt idx="2509">
                  <c:v>0.49946598704551298</c:v>
                </c:pt>
                <c:pt idx="2510">
                  <c:v>0.49946598704551298</c:v>
                </c:pt>
                <c:pt idx="2511">
                  <c:v>0.49946598704551298</c:v>
                </c:pt>
                <c:pt idx="2512">
                  <c:v>0.49946598704551298</c:v>
                </c:pt>
                <c:pt idx="2513">
                  <c:v>0.49946598704551298</c:v>
                </c:pt>
                <c:pt idx="2514">
                  <c:v>0.49946598704551298</c:v>
                </c:pt>
                <c:pt idx="2515">
                  <c:v>0.49946598704551298</c:v>
                </c:pt>
                <c:pt idx="2516">
                  <c:v>0.49946598704551298</c:v>
                </c:pt>
                <c:pt idx="2517">
                  <c:v>0.49946598704551298</c:v>
                </c:pt>
                <c:pt idx="2518">
                  <c:v>0.49946598704551298</c:v>
                </c:pt>
                <c:pt idx="2519">
                  <c:v>0.49946598704551298</c:v>
                </c:pt>
                <c:pt idx="2520">
                  <c:v>0.49946598704551298</c:v>
                </c:pt>
                <c:pt idx="2521">
                  <c:v>0.49946598704551298</c:v>
                </c:pt>
                <c:pt idx="2522">
                  <c:v>0.49946598704551298</c:v>
                </c:pt>
                <c:pt idx="2523">
                  <c:v>0.49946598704551298</c:v>
                </c:pt>
                <c:pt idx="2524">
                  <c:v>0.49946598704551298</c:v>
                </c:pt>
                <c:pt idx="2525">
                  <c:v>0.49946598704551298</c:v>
                </c:pt>
                <c:pt idx="2526">
                  <c:v>0.49946598704551298</c:v>
                </c:pt>
                <c:pt idx="2527">
                  <c:v>0.49946598704551298</c:v>
                </c:pt>
                <c:pt idx="2528">
                  <c:v>0.49946598704551298</c:v>
                </c:pt>
                <c:pt idx="2529">
                  <c:v>0.49946598704551298</c:v>
                </c:pt>
                <c:pt idx="2530">
                  <c:v>0.49946598704551298</c:v>
                </c:pt>
                <c:pt idx="2531">
                  <c:v>0.49946598704551298</c:v>
                </c:pt>
                <c:pt idx="2532">
                  <c:v>0.49946598704551298</c:v>
                </c:pt>
                <c:pt idx="2533">
                  <c:v>0.49946598704551298</c:v>
                </c:pt>
                <c:pt idx="2534">
                  <c:v>0.49946598704551298</c:v>
                </c:pt>
                <c:pt idx="2535">
                  <c:v>0.49946598704551298</c:v>
                </c:pt>
                <c:pt idx="2536">
                  <c:v>0.49946598704551298</c:v>
                </c:pt>
                <c:pt idx="2537">
                  <c:v>0.49946598704551298</c:v>
                </c:pt>
                <c:pt idx="2538">
                  <c:v>0.49946598704551298</c:v>
                </c:pt>
                <c:pt idx="2539">
                  <c:v>0.49946598704551298</c:v>
                </c:pt>
                <c:pt idx="2540">
                  <c:v>0.49946598704551298</c:v>
                </c:pt>
                <c:pt idx="2541">
                  <c:v>0.49946598704551298</c:v>
                </c:pt>
                <c:pt idx="2542">
                  <c:v>0.49946598704551298</c:v>
                </c:pt>
                <c:pt idx="2543">
                  <c:v>0.49946598704551298</c:v>
                </c:pt>
                <c:pt idx="2544">
                  <c:v>0.49946598704551298</c:v>
                </c:pt>
                <c:pt idx="2545">
                  <c:v>0.49946598704551298</c:v>
                </c:pt>
                <c:pt idx="2546">
                  <c:v>0.49946598704551298</c:v>
                </c:pt>
                <c:pt idx="2547">
                  <c:v>0.49946598704551298</c:v>
                </c:pt>
                <c:pt idx="2548">
                  <c:v>0.49946598704551298</c:v>
                </c:pt>
                <c:pt idx="2549">
                  <c:v>0.49946598704551298</c:v>
                </c:pt>
                <c:pt idx="2550">
                  <c:v>0.49946598704551298</c:v>
                </c:pt>
                <c:pt idx="2551">
                  <c:v>0.49946598704551298</c:v>
                </c:pt>
                <c:pt idx="2552">
                  <c:v>0.49946598704551298</c:v>
                </c:pt>
                <c:pt idx="2553">
                  <c:v>0.49946598704551298</c:v>
                </c:pt>
                <c:pt idx="2554">
                  <c:v>0.49946598704551298</c:v>
                </c:pt>
                <c:pt idx="2555">
                  <c:v>0.49946598704551298</c:v>
                </c:pt>
                <c:pt idx="2556">
                  <c:v>0.49946598704551298</c:v>
                </c:pt>
                <c:pt idx="2557">
                  <c:v>0.49946598704551298</c:v>
                </c:pt>
                <c:pt idx="2558">
                  <c:v>0.49946598704551298</c:v>
                </c:pt>
                <c:pt idx="2559">
                  <c:v>0.49946598704551298</c:v>
                </c:pt>
                <c:pt idx="2560">
                  <c:v>0.49946598704551298</c:v>
                </c:pt>
                <c:pt idx="2561">
                  <c:v>0.49946598704551298</c:v>
                </c:pt>
                <c:pt idx="2562">
                  <c:v>0.49946598704551298</c:v>
                </c:pt>
                <c:pt idx="2563">
                  <c:v>0.49946598704551298</c:v>
                </c:pt>
                <c:pt idx="2564">
                  <c:v>0.49946598704551298</c:v>
                </c:pt>
                <c:pt idx="2565">
                  <c:v>0.49946598704551298</c:v>
                </c:pt>
                <c:pt idx="2566">
                  <c:v>0.49946598704551298</c:v>
                </c:pt>
                <c:pt idx="2567">
                  <c:v>0.49946598704551298</c:v>
                </c:pt>
                <c:pt idx="2568">
                  <c:v>0.49946598704551298</c:v>
                </c:pt>
                <c:pt idx="2569">
                  <c:v>0.49946598704551298</c:v>
                </c:pt>
                <c:pt idx="2570">
                  <c:v>0.49946598704551298</c:v>
                </c:pt>
                <c:pt idx="2571">
                  <c:v>0.49946598704551298</c:v>
                </c:pt>
                <c:pt idx="2572">
                  <c:v>0.49946598704551298</c:v>
                </c:pt>
                <c:pt idx="2573">
                  <c:v>0.49946598704551298</c:v>
                </c:pt>
                <c:pt idx="2574">
                  <c:v>0.49946598704551298</c:v>
                </c:pt>
                <c:pt idx="2575">
                  <c:v>0.49946598704551298</c:v>
                </c:pt>
                <c:pt idx="2576">
                  <c:v>0.49946598704551298</c:v>
                </c:pt>
                <c:pt idx="2577">
                  <c:v>0.49946598704551298</c:v>
                </c:pt>
                <c:pt idx="2578">
                  <c:v>0.49946598704551298</c:v>
                </c:pt>
                <c:pt idx="2579">
                  <c:v>0.49946598704551298</c:v>
                </c:pt>
                <c:pt idx="2580">
                  <c:v>0.49946598704551298</c:v>
                </c:pt>
                <c:pt idx="2581">
                  <c:v>0.49946598704551298</c:v>
                </c:pt>
                <c:pt idx="2582">
                  <c:v>0.49946598704551298</c:v>
                </c:pt>
                <c:pt idx="2583">
                  <c:v>0.49946598704551298</c:v>
                </c:pt>
                <c:pt idx="2584">
                  <c:v>0.49946598704551298</c:v>
                </c:pt>
                <c:pt idx="2585">
                  <c:v>0.49946598704551298</c:v>
                </c:pt>
                <c:pt idx="2586">
                  <c:v>0.49946598704551298</c:v>
                </c:pt>
                <c:pt idx="2587">
                  <c:v>0.49946598704551298</c:v>
                </c:pt>
                <c:pt idx="2588">
                  <c:v>0.49946598704551298</c:v>
                </c:pt>
                <c:pt idx="2589">
                  <c:v>0.49946598704551298</c:v>
                </c:pt>
                <c:pt idx="2590">
                  <c:v>0.49946598704551298</c:v>
                </c:pt>
                <c:pt idx="2591">
                  <c:v>0.49946598704551298</c:v>
                </c:pt>
                <c:pt idx="2592">
                  <c:v>0.49946598704551298</c:v>
                </c:pt>
                <c:pt idx="2593">
                  <c:v>0.49946598704551298</c:v>
                </c:pt>
                <c:pt idx="2594">
                  <c:v>0.49946598704551298</c:v>
                </c:pt>
                <c:pt idx="2595">
                  <c:v>0.49946598704551298</c:v>
                </c:pt>
                <c:pt idx="2596">
                  <c:v>0.49946598704551298</c:v>
                </c:pt>
                <c:pt idx="2597">
                  <c:v>0.49946598704551298</c:v>
                </c:pt>
                <c:pt idx="2598">
                  <c:v>0.49946598704551298</c:v>
                </c:pt>
                <c:pt idx="2599">
                  <c:v>0.49946598704551298</c:v>
                </c:pt>
                <c:pt idx="2600">
                  <c:v>0.49946598704551298</c:v>
                </c:pt>
                <c:pt idx="2601">
                  <c:v>0.49946598704551298</c:v>
                </c:pt>
                <c:pt idx="2602">
                  <c:v>0.49946598704551298</c:v>
                </c:pt>
                <c:pt idx="2603">
                  <c:v>0.49946598704551298</c:v>
                </c:pt>
                <c:pt idx="2604">
                  <c:v>0.49946598704551298</c:v>
                </c:pt>
                <c:pt idx="2605">
                  <c:v>0.49946598704551298</c:v>
                </c:pt>
                <c:pt idx="2606">
                  <c:v>0.49946598704551298</c:v>
                </c:pt>
                <c:pt idx="2607">
                  <c:v>0.49946598704551298</c:v>
                </c:pt>
                <c:pt idx="2608">
                  <c:v>0.49946598704551298</c:v>
                </c:pt>
                <c:pt idx="2609">
                  <c:v>0.49946598704551298</c:v>
                </c:pt>
                <c:pt idx="2610">
                  <c:v>0.49946598704551298</c:v>
                </c:pt>
                <c:pt idx="2611">
                  <c:v>0.49946598704551298</c:v>
                </c:pt>
                <c:pt idx="2612">
                  <c:v>0.49946598704551298</c:v>
                </c:pt>
                <c:pt idx="2613">
                  <c:v>0.49946598704551298</c:v>
                </c:pt>
                <c:pt idx="2614">
                  <c:v>0.49946598704551298</c:v>
                </c:pt>
                <c:pt idx="2615">
                  <c:v>0.49946598704551298</c:v>
                </c:pt>
                <c:pt idx="2616">
                  <c:v>0.49946598704551298</c:v>
                </c:pt>
                <c:pt idx="2617">
                  <c:v>0.49946598704551298</c:v>
                </c:pt>
                <c:pt idx="2618">
                  <c:v>0.49946598704551298</c:v>
                </c:pt>
                <c:pt idx="2619">
                  <c:v>0.49946598704551298</c:v>
                </c:pt>
                <c:pt idx="2620">
                  <c:v>0.49946598704551298</c:v>
                </c:pt>
                <c:pt idx="2621">
                  <c:v>0.49946598704551298</c:v>
                </c:pt>
                <c:pt idx="2622">
                  <c:v>0.49946598704551298</c:v>
                </c:pt>
                <c:pt idx="2623">
                  <c:v>0.49946598704551298</c:v>
                </c:pt>
                <c:pt idx="2624">
                  <c:v>0.49946598704551298</c:v>
                </c:pt>
                <c:pt idx="2625">
                  <c:v>0.49946598704551298</c:v>
                </c:pt>
                <c:pt idx="2626">
                  <c:v>0.49946598704551298</c:v>
                </c:pt>
                <c:pt idx="2627">
                  <c:v>0.49946598704551298</c:v>
                </c:pt>
                <c:pt idx="2628">
                  <c:v>0.49946598704551298</c:v>
                </c:pt>
                <c:pt idx="2629">
                  <c:v>0.49946598704551298</c:v>
                </c:pt>
                <c:pt idx="2630">
                  <c:v>0.49946598704551298</c:v>
                </c:pt>
                <c:pt idx="2631">
                  <c:v>0.49946598704551298</c:v>
                </c:pt>
                <c:pt idx="2632">
                  <c:v>0.49946598704551298</c:v>
                </c:pt>
                <c:pt idx="2633">
                  <c:v>0.49946598704551298</c:v>
                </c:pt>
                <c:pt idx="2634">
                  <c:v>0.49946598704551298</c:v>
                </c:pt>
                <c:pt idx="2635">
                  <c:v>0.49946598704551298</c:v>
                </c:pt>
                <c:pt idx="2636">
                  <c:v>0.49946598704551298</c:v>
                </c:pt>
                <c:pt idx="2637">
                  <c:v>0.49946598704551298</c:v>
                </c:pt>
                <c:pt idx="2638">
                  <c:v>0.49946598704551298</c:v>
                </c:pt>
                <c:pt idx="2639">
                  <c:v>0.49946598704551298</c:v>
                </c:pt>
                <c:pt idx="2640">
                  <c:v>0.49946598704551298</c:v>
                </c:pt>
                <c:pt idx="2641">
                  <c:v>0.49946598704551298</c:v>
                </c:pt>
                <c:pt idx="2642">
                  <c:v>0.49946598704551298</c:v>
                </c:pt>
                <c:pt idx="2643">
                  <c:v>0.49946598704551298</c:v>
                </c:pt>
                <c:pt idx="2644">
                  <c:v>0.49946598704551298</c:v>
                </c:pt>
                <c:pt idx="2645">
                  <c:v>0.49946598704551298</c:v>
                </c:pt>
                <c:pt idx="2646">
                  <c:v>0.49946598704551298</c:v>
                </c:pt>
                <c:pt idx="2647">
                  <c:v>0.49946598704551298</c:v>
                </c:pt>
                <c:pt idx="2648">
                  <c:v>0.49946598704551298</c:v>
                </c:pt>
                <c:pt idx="2649">
                  <c:v>0.49946598704551298</c:v>
                </c:pt>
                <c:pt idx="2650">
                  <c:v>0.49946598704551298</c:v>
                </c:pt>
                <c:pt idx="2651">
                  <c:v>0.49946598704551298</c:v>
                </c:pt>
                <c:pt idx="2652">
                  <c:v>0.49946598704551298</c:v>
                </c:pt>
                <c:pt idx="2653">
                  <c:v>0.49946598704551298</c:v>
                </c:pt>
                <c:pt idx="2654">
                  <c:v>0.49946598704551298</c:v>
                </c:pt>
                <c:pt idx="2655">
                  <c:v>0.49946598704551298</c:v>
                </c:pt>
                <c:pt idx="2656">
                  <c:v>0.49946598704551298</c:v>
                </c:pt>
                <c:pt idx="2657">
                  <c:v>0.49946598704551298</c:v>
                </c:pt>
                <c:pt idx="2658">
                  <c:v>0.49946598704551298</c:v>
                </c:pt>
                <c:pt idx="2659">
                  <c:v>0.49946598704551298</c:v>
                </c:pt>
                <c:pt idx="2660">
                  <c:v>0.49946598704551298</c:v>
                </c:pt>
                <c:pt idx="2661">
                  <c:v>0.49946598704551298</c:v>
                </c:pt>
                <c:pt idx="2662">
                  <c:v>0.49946598704551298</c:v>
                </c:pt>
                <c:pt idx="2663">
                  <c:v>0.49946598704551298</c:v>
                </c:pt>
                <c:pt idx="2664">
                  <c:v>0.49946598704551298</c:v>
                </c:pt>
                <c:pt idx="2665">
                  <c:v>0.49946598704551298</c:v>
                </c:pt>
                <c:pt idx="2666">
                  <c:v>0.49946598704551298</c:v>
                </c:pt>
                <c:pt idx="2667">
                  <c:v>0.49946598704551298</c:v>
                </c:pt>
                <c:pt idx="2668">
                  <c:v>0.49946598704551298</c:v>
                </c:pt>
                <c:pt idx="2669">
                  <c:v>0.49946598704551298</c:v>
                </c:pt>
                <c:pt idx="2670">
                  <c:v>0.49946598704551298</c:v>
                </c:pt>
                <c:pt idx="2671">
                  <c:v>0.49946598704551298</c:v>
                </c:pt>
                <c:pt idx="2672">
                  <c:v>0.49946598704551298</c:v>
                </c:pt>
                <c:pt idx="2673">
                  <c:v>0.49946598704551298</c:v>
                </c:pt>
                <c:pt idx="2674">
                  <c:v>0.49946598704551298</c:v>
                </c:pt>
                <c:pt idx="2675">
                  <c:v>0.49946598704551298</c:v>
                </c:pt>
                <c:pt idx="2676">
                  <c:v>0.49946598704551298</c:v>
                </c:pt>
                <c:pt idx="2677">
                  <c:v>0.49946598704551298</c:v>
                </c:pt>
                <c:pt idx="2678">
                  <c:v>0.49946598704551298</c:v>
                </c:pt>
                <c:pt idx="2679">
                  <c:v>0.49946598704551298</c:v>
                </c:pt>
                <c:pt idx="2680">
                  <c:v>0.49946598704551298</c:v>
                </c:pt>
                <c:pt idx="2681">
                  <c:v>0.49946598704551298</c:v>
                </c:pt>
                <c:pt idx="2682">
                  <c:v>0.49946598704551298</c:v>
                </c:pt>
                <c:pt idx="2683">
                  <c:v>0.49946598704551298</c:v>
                </c:pt>
                <c:pt idx="2684">
                  <c:v>0.49946598704551298</c:v>
                </c:pt>
                <c:pt idx="2685">
                  <c:v>0.49946598704551298</c:v>
                </c:pt>
                <c:pt idx="2686">
                  <c:v>0.49946598704551298</c:v>
                </c:pt>
                <c:pt idx="2687">
                  <c:v>0.49946598704551298</c:v>
                </c:pt>
                <c:pt idx="2688">
                  <c:v>0.49946598704551298</c:v>
                </c:pt>
                <c:pt idx="2689">
                  <c:v>0.49946598704551298</c:v>
                </c:pt>
                <c:pt idx="2690">
                  <c:v>0.49946598704551298</c:v>
                </c:pt>
                <c:pt idx="2691">
                  <c:v>0.49946598704551298</c:v>
                </c:pt>
                <c:pt idx="2692">
                  <c:v>0.49946598704551298</c:v>
                </c:pt>
                <c:pt idx="2693">
                  <c:v>0.49946598704551298</c:v>
                </c:pt>
                <c:pt idx="2694">
                  <c:v>0.49946598704551298</c:v>
                </c:pt>
                <c:pt idx="2695">
                  <c:v>0.49946598704551298</c:v>
                </c:pt>
                <c:pt idx="2696">
                  <c:v>0.49946598704551298</c:v>
                </c:pt>
                <c:pt idx="2697">
                  <c:v>0.49946598704551298</c:v>
                </c:pt>
                <c:pt idx="2698">
                  <c:v>0.49946598704551298</c:v>
                </c:pt>
                <c:pt idx="2699">
                  <c:v>0.49946598704551298</c:v>
                </c:pt>
                <c:pt idx="2700">
                  <c:v>0.49946598704551298</c:v>
                </c:pt>
                <c:pt idx="2701">
                  <c:v>0.49946598704551298</c:v>
                </c:pt>
                <c:pt idx="2702">
                  <c:v>0.49946598704551298</c:v>
                </c:pt>
                <c:pt idx="2703">
                  <c:v>0.49946598704551298</c:v>
                </c:pt>
                <c:pt idx="2704">
                  <c:v>0.49946598704551298</c:v>
                </c:pt>
                <c:pt idx="2705">
                  <c:v>0.49946598704551298</c:v>
                </c:pt>
                <c:pt idx="2706">
                  <c:v>0.49946598704551298</c:v>
                </c:pt>
                <c:pt idx="2707">
                  <c:v>0.49946598704551298</c:v>
                </c:pt>
                <c:pt idx="2708">
                  <c:v>0.49946598704551298</c:v>
                </c:pt>
                <c:pt idx="2709">
                  <c:v>0.49946598704551298</c:v>
                </c:pt>
                <c:pt idx="2710">
                  <c:v>0.49946598704551298</c:v>
                </c:pt>
                <c:pt idx="2711">
                  <c:v>0.49946598704551298</c:v>
                </c:pt>
                <c:pt idx="2712">
                  <c:v>0.49946598704551298</c:v>
                </c:pt>
                <c:pt idx="2713">
                  <c:v>0.49946598704551298</c:v>
                </c:pt>
                <c:pt idx="2714">
                  <c:v>0.49946598704551298</c:v>
                </c:pt>
                <c:pt idx="2715">
                  <c:v>0.49946598704551298</c:v>
                </c:pt>
                <c:pt idx="2716">
                  <c:v>0.49946598704551298</c:v>
                </c:pt>
                <c:pt idx="2717">
                  <c:v>0.49946598704551298</c:v>
                </c:pt>
                <c:pt idx="2718">
                  <c:v>0.49946598704551298</c:v>
                </c:pt>
                <c:pt idx="2719">
                  <c:v>0.49946598704551298</c:v>
                </c:pt>
                <c:pt idx="2720">
                  <c:v>0.49946598704551298</c:v>
                </c:pt>
                <c:pt idx="2721">
                  <c:v>0.49946598704551298</c:v>
                </c:pt>
                <c:pt idx="2722">
                  <c:v>0.49946598704551298</c:v>
                </c:pt>
                <c:pt idx="2723">
                  <c:v>0.49946598704551298</c:v>
                </c:pt>
                <c:pt idx="2724">
                  <c:v>0.49946598704551298</c:v>
                </c:pt>
                <c:pt idx="2725">
                  <c:v>0.49946598704551298</c:v>
                </c:pt>
                <c:pt idx="2726">
                  <c:v>0.49946598704551298</c:v>
                </c:pt>
                <c:pt idx="2727">
                  <c:v>0.49946598704551298</c:v>
                </c:pt>
                <c:pt idx="2728">
                  <c:v>0.49946598704551298</c:v>
                </c:pt>
                <c:pt idx="2729">
                  <c:v>0.49946598704551298</c:v>
                </c:pt>
                <c:pt idx="2730">
                  <c:v>0.49946598704551298</c:v>
                </c:pt>
                <c:pt idx="2731">
                  <c:v>0.49946598704551298</c:v>
                </c:pt>
                <c:pt idx="2732">
                  <c:v>0.49946598704551298</c:v>
                </c:pt>
                <c:pt idx="2733">
                  <c:v>0.49946598704551298</c:v>
                </c:pt>
                <c:pt idx="2734">
                  <c:v>0.49946598704551298</c:v>
                </c:pt>
                <c:pt idx="2735">
                  <c:v>0.49946598704551298</c:v>
                </c:pt>
                <c:pt idx="2736">
                  <c:v>0.49946598704551298</c:v>
                </c:pt>
                <c:pt idx="2737">
                  <c:v>0.49946598704551298</c:v>
                </c:pt>
                <c:pt idx="2738">
                  <c:v>0.49946598704551298</c:v>
                </c:pt>
                <c:pt idx="2739">
                  <c:v>0.49946598704551298</c:v>
                </c:pt>
                <c:pt idx="2740">
                  <c:v>0.49946598704551298</c:v>
                </c:pt>
                <c:pt idx="2741">
                  <c:v>0.49946598704551298</c:v>
                </c:pt>
                <c:pt idx="2742">
                  <c:v>0.49946598704551298</c:v>
                </c:pt>
                <c:pt idx="2743">
                  <c:v>0.49946598704551298</c:v>
                </c:pt>
                <c:pt idx="2744">
                  <c:v>0.49946598704551298</c:v>
                </c:pt>
                <c:pt idx="2745">
                  <c:v>0.49946598704551298</c:v>
                </c:pt>
                <c:pt idx="2746">
                  <c:v>0.49946598704551298</c:v>
                </c:pt>
                <c:pt idx="2747">
                  <c:v>0.49946598704551298</c:v>
                </c:pt>
                <c:pt idx="2748">
                  <c:v>0.49946598704551298</c:v>
                </c:pt>
                <c:pt idx="2749">
                  <c:v>0.49946598704551298</c:v>
                </c:pt>
                <c:pt idx="2750">
                  <c:v>0.49946598704551298</c:v>
                </c:pt>
                <c:pt idx="2751">
                  <c:v>0.49946598704551298</c:v>
                </c:pt>
                <c:pt idx="2752">
                  <c:v>0.49946598704551298</c:v>
                </c:pt>
                <c:pt idx="2753">
                  <c:v>0.49946598704551298</c:v>
                </c:pt>
                <c:pt idx="2754">
                  <c:v>0.49946598704551298</c:v>
                </c:pt>
                <c:pt idx="2755">
                  <c:v>0.49946598704551298</c:v>
                </c:pt>
                <c:pt idx="2756">
                  <c:v>0.49946598704551298</c:v>
                </c:pt>
                <c:pt idx="2757">
                  <c:v>0.49946598704551298</c:v>
                </c:pt>
                <c:pt idx="2758">
                  <c:v>0.49946598704551298</c:v>
                </c:pt>
                <c:pt idx="2759">
                  <c:v>0.49946598704551298</c:v>
                </c:pt>
                <c:pt idx="2760">
                  <c:v>0.49946598704551298</c:v>
                </c:pt>
                <c:pt idx="2761">
                  <c:v>0.49946598704551298</c:v>
                </c:pt>
                <c:pt idx="2762">
                  <c:v>0.49946598704551298</c:v>
                </c:pt>
                <c:pt idx="2763">
                  <c:v>0.49946598704551298</c:v>
                </c:pt>
                <c:pt idx="2764">
                  <c:v>0.49946598704551298</c:v>
                </c:pt>
                <c:pt idx="2765">
                  <c:v>0.49946598704551298</c:v>
                </c:pt>
                <c:pt idx="2766">
                  <c:v>0.49946598704551298</c:v>
                </c:pt>
                <c:pt idx="2767">
                  <c:v>0.49946598704551298</c:v>
                </c:pt>
                <c:pt idx="2768">
                  <c:v>0.49946598704551298</c:v>
                </c:pt>
                <c:pt idx="2769">
                  <c:v>0.49946598704551298</c:v>
                </c:pt>
                <c:pt idx="2770">
                  <c:v>0.49946598704551298</c:v>
                </c:pt>
                <c:pt idx="2771">
                  <c:v>0.49946598704551298</c:v>
                </c:pt>
                <c:pt idx="2772">
                  <c:v>0.49946598704551298</c:v>
                </c:pt>
                <c:pt idx="2773">
                  <c:v>0.49946598704551298</c:v>
                </c:pt>
                <c:pt idx="2774">
                  <c:v>0.49946598704551298</c:v>
                </c:pt>
                <c:pt idx="2775">
                  <c:v>0.49946598704551298</c:v>
                </c:pt>
                <c:pt idx="2776">
                  <c:v>0.49946598704551298</c:v>
                </c:pt>
                <c:pt idx="2777">
                  <c:v>0.49946598704551298</c:v>
                </c:pt>
                <c:pt idx="2778">
                  <c:v>0.49946598704551298</c:v>
                </c:pt>
                <c:pt idx="2779">
                  <c:v>0.49946598704551298</c:v>
                </c:pt>
                <c:pt idx="2780">
                  <c:v>0.49946598704551298</c:v>
                </c:pt>
                <c:pt idx="2781">
                  <c:v>0.49946598704551298</c:v>
                </c:pt>
                <c:pt idx="2782">
                  <c:v>0.49946598704551298</c:v>
                </c:pt>
                <c:pt idx="2783">
                  <c:v>0.49946598704551298</c:v>
                </c:pt>
                <c:pt idx="2784">
                  <c:v>0.49946598704551298</c:v>
                </c:pt>
                <c:pt idx="2785">
                  <c:v>0.49946598704551298</c:v>
                </c:pt>
                <c:pt idx="2786">
                  <c:v>0.49946598704551298</c:v>
                </c:pt>
                <c:pt idx="2787">
                  <c:v>0.49946598704551298</c:v>
                </c:pt>
                <c:pt idx="2788">
                  <c:v>0.49946598704551298</c:v>
                </c:pt>
                <c:pt idx="2789">
                  <c:v>0.49946598704551298</c:v>
                </c:pt>
                <c:pt idx="2790">
                  <c:v>0.49946598704551298</c:v>
                </c:pt>
                <c:pt idx="2791">
                  <c:v>0.49946598704551298</c:v>
                </c:pt>
                <c:pt idx="2792">
                  <c:v>0.49946598704551298</c:v>
                </c:pt>
                <c:pt idx="2793">
                  <c:v>0.49946598704551298</c:v>
                </c:pt>
                <c:pt idx="2794">
                  <c:v>0.49946598704551298</c:v>
                </c:pt>
                <c:pt idx="2795">
                  <c:v>0.49946598704551298</c:v>
                </c:pt>
                <c:pt idx="2796">
                  <c:v>0.49946598704551298</c:v>
                </c:pt>
                <c:pt idx="2797">
                  <c:v>0.49946598704551298</c:v>
                </c:pt>
                <c:pt idx="2798">
                  <c:v>0.49946598704551298</c:v>
                </c:pt>
                <c:pt idx="2799">
                  <c:v>0.49946598704551298</c:v>
                </c:pt>
                <c:pt idx="2800">
                  <c:v>0.49946598704551298</c:v>
                </c:pt>
                <c:pt idx="2801">
                  <c:v>0.49946598704551298</c:v>
                </c:pt>
                <c:pt idx="2802">
                  <c:v>0.49946598704551298</c:v>
                </c:pt>
                <c:pt idx="2803">
                  <c:v>0.49946598704551298</c:v>
                </c:pt>
                <c:pt idx="2804">
                  <c:v>0.49946598704551298</c:v>
                </c:pt>
                <c:pt idx="2805">
                  <c:v>0.49946598704551298</c:v>
                </c:pt>
                <c:pt idx="2806">
                  <c:v>0.49946598704551298</c:v>
                </c:pt>
                <c:pt idx="2807">
                  <c:v>0.49946598704551298</c:v>
                </c:pt>
                <c:pt idx="2808">
                  <c:v>0.49946598704551298</c:v>
                </c:pt>
                <c:pt idx="2809">
                  <c:v>0.49946598704551298</c:v>
                </c:pt>
                <c:pt idx="2810">
                  <c:v>0.49946598704551298</c:v>
                </c:pt>
                <c:pt idx="2811">
                  <c:v>0.49946598704551298</c:v>
                </c:pt>
                <c:pt idx="2812">
                  <c:v>0.49946598704551298</c:v>
                </c:pt>
                <c:pt idx="2813">
                  <c:v>0.49946598704551298</c:v>
                </c:pt>
                <c:pt idx="2814">
                  <c:v>0.49946598704551298</c:v>
                </c:pt>
                <c:pt idx="2815">
                  <c:v>0.49946598704551298</c:v>
                </c:pt>
                <c:pt idx="2816">
                  <c:v>0.49946598704551298</c:v>
                </c:pt>
                <c:pt idx="2817">
                  <c:v>0.49946598704551298</c:v>
                </c:pt>
                <c:pt idx="2818">
                  <c:v>0.49946598704551298</c:v>
                </c:pt>
                <c:pt idx="2819">
                  <c:v>0.49946598704551298</c:v>
                </c:pt>
                <c:pt idx="2820">
                  <c:v>0.49946598704551298</c:v>
                </c:pt>
                <c:pt idx="2821">
                  <c:v>0.49946598704551298</c:v>
                </c:pt>
                <c:pt idx="2822">
                  <c:v>0.49946598704551298</c:v>
                </c:pt>
                <c:pt idx="2823">
                  <c:v>0.49946598704551298</c:v>
                </c:pt>
                <c:pt idx="2824">
                  <c:v>0.49946598704551298</c:v>
                </c:pt>
                <c:pt idx="2825">
                  <c:v>0.49946598704551298</c:v>
                </c:pt>
                <c:pt idx="2826">
                  <c:v>0.49946598704551298</c:v>
                </c:pt>
                <c:pt idx="2827">
                  <c:v>0.49946598704551298</c:v>
                </c:pt>
                <c:pt idx="2828">
                  <c:v>0.49946598704551298</c:v>
                </c:pt>
                <c:pt idx="2829">
                  <c:v>0.49946598704551298</c:v>
                </c:pt>
                <c:pt idx="2830">
                  <c:v>0.49946598704551298</c:v>
                </c:pt>
                <c:pt idx="2831">
                  <c:v>0.49946598704551298</c:v>
                </c:pt>
                <c:pt idx="2832">
                  <c:v>0.49946598704551298</c:v>
                </c:pt>
                <c:pt idx="2833">
                  <c:v>0.49946598704551298</c:v>
                </c:pt>
                <c:pt idx="2834">
                  <c:v>0.49946598704551298</c:v>
                </c:pt>
                <c:pt idx="2835">
                  <c:v>0.49946598704551298</c:v>
                </c:pt>
                <c:pt idx="2836">
                  <c:v>0.49946598704551298</c:v>
                </c:pt>
                <c:pt idx="2837">
                  <c:v>0.49946598704551298</c:v>
                </c:pt>
                <c:pt idx="2838">
                  <c:v>0.49946598704551298</c:v>
                </c:pt>
                <c:pt idx="2839">
                  <c:v>0.49946598704551298</c:v>
                </c:pt>
                <c:pt idx="2840">
                  <c:v>0.49946598704551298</c:v>
                </c:pt>
                <c:pt idx="2841">
                  <c:v>0.49946598704551298</c:v>
                </c:pt>
                <c:pt idx="2842">
                  <c:v>0.49946598704551298</c:v>
                </c:pt>
                <c:pt idx="2843">
                  <c:v>0.49946598704551298</c:v>
                </c:pt>
                <c:pt idx="2844">
                  <c:v>0.49946598704551298</c:v>
                </c:pt>
                <c:pt idx="2845">
                  <c:v>0.49946598704551298</c:v>
                </c:pt>
                <c:pt idx="2846">
                  <c:v>0.49946598704551298</c:v>
                </c:pt>
                <c:pt idx="2847">
                  <c:v>0.49946598704551298</c:v>
                </c:pt>
                <c:pt idx="2848">
                  <c:v>0.49946598704551298</c:v>
                </c:pt>
                <c:pt idx="2849">
                  <c:v>0.49946598704551298</c:v>
                </c:pt>
                <c:pt idx="2850">
                  <c:v>0.49946598704551298</c:v>
                </c:pt>
                <c:pt idx="2851">
                  <c:v>0.49946598704551298</c:v>
                </c:pt>
                <c:pt idx="2852">
                  <c:v>0.49946598704551298</c:v>
                </c:pt>
                <c:pt idx="2853">
                  <c:v>0.49946598704551298</c:v>
                </c:pt>
                <c:pt idx="2854">
                  <c:v>0.49946598704551298</c:v>
                </c:pt>
                <c:pt idx="2855">
                  <c:v>0.49946598704551298</c:v>
                </c:pt>
                <c:pt idx="2856">
                  <c:v>0.49946598704551298</c:v>
                </c:pt>
                <c:pt idx="2857">
                  <c:v>0.49946598704551298</c:v>
                </c:pt>
                <c:pt idx="2858">
                  <c:v>0.49946598704551298</c:v>
                </c:pt>
                <c:pt idx="2859">
                  <c:v>0.49946598704551298</c:v>
                </c:pt>
                <c:pt idx="2860">
                  <c:v>0.49946598704551298</c:v>
                </c:pt>
                <c:pt idx="2861">
                  <c:v>0.49946598704551298</c:v>
                </c:pt>
                <c:pt idx="2862">
                  <c:v>0.49946598704551298</c:v>
                </c:pt>
                <c:pt idx="2863">
                  <c:v>0.49946598704551298</c:v>
                </c:pt>
                <c:pt idx="2864">
                  <c:v>0.49946598704551298</c:v>
                </c:pt>
                <c:pt idx="2865">
                  <c:v>0.49946598704551298</c:v>
                </c:pt>
                <c:pt idx="2866">
                  <c:v>0.49946598704551298</c:v>
                </c:pt>
                <c:pt idx="2867">
                  <c:v>0.49946598704551298</c:v>
                </c:pt>
                <c:pt idx="2868">
                  <c:v>0.49946598704551298</c:v>
                </c:pt>
                <c:pt idx="2869">
                  <c:v>0.49946598704551298</c:v>
                </c:pt>
                <c:pt idx="2870">
                  <c:v>0.49946598704551298</c:v>
                </c:pt>
                <c:pt idx="2871">
                  <c:v>0.49946598704551298</c:v>
                </c:pt>
                <c:pt idx="2872">
                  <c:v>0.49946598704551298</c:v>
                </c:pt>
                <c:pt idx="2873">
                  <c:v>0.49946598704551298</c:v>
                </c:pt>
                <c:pt idx="2874">
                  <c:v>0.49946598704551298</c:v>
                </c:pt>
                <c:pt idx="2875">
                  <c:v>0.49946598704551298</c:v>
                </c:pt>
                <c:pt idx="2876">
                  <c:v>0.49946598704551298</c:v>
                </c:pt>
                <c:pt idx="2877">
                  <c:v>0.49946598704551298</c:v>
                </c:pt>
                <c:pt idx="2878">
                  <c:v>0.49946598704551298</c:v>
                </c:pt>
                <c:pt idx="2879">
                  <c:v>0.49946598704551298</c:v>
                </c:pt>
                <c:pt idx="2880">
                  <c:v>0.49946598704551298</c:v>
                </c:pt>
                <c:pt idx="2881">
                  <c:v>0.49946598704551298</c:v>
                </c:pt>
                <c:pt idx="2882">
                  <c:v>0.49946598704551298</c:v>
                </c:pt>
                <c:pt idx="2883">
                  <c:v>0.49946598704551298</c:v>
                </c:pt>
                <c:pt idx="2884">
                  <c:v>0.49946598704551298</c:v>
                </c:pt>
                <c:pt idx="2885">
                  <c:v>0.49946598704551298</c:v>
                </c:pt>
                <c:pt idx="2886">
                  <c:v>0.49946598704551298</c:v>
                </c:pt>
                <c:pt idx="2887">
                  <c:v>0.49946598704551298</c:v>
                </c:pt>
                <c:pt idx="2888">
                  <c:v>0.49946598704551298</c:v>
                </c:pt>
                <c:pt idx="2889">
                  <c:v>0.49946598704551298</c:v>
                </c:pt>
                <c:pt idx="2890">
                  <c:v>0.49946598704551298</c:v>
                </c:pt>
                <c:pt idx="2891">
                  <c:v>0.49946598704551298</c:v>
                </c:pt>
                <c:pt idx="2892">
                  <c:v>0.49946598704551298</c:v>
                </c:pt>
                <c:pt idx="2893">
                  <c:v>0.49946598704551298</c:v>
                </c:pt>
                <c:pt idx="2894">
                  <c:v>0.49946598704551298</c:v>
                </c:pt>
                <c:pt idx="2895">
                  <c:v>0.49946598704551298</c:v>
                </c:pt>
                <c:pt idx="2896">
                  <c:v>0.49946598704551298</c:v>
                </c:pt>
                <c:pt idx="2897">
                  <c:v>0.49946598704551298</c:v>
                </c:pt>
                <c:pt idx="2898">
                  <c:v>0.49946598704551298</c:v>
                </c:pt>
                <c:pt idx="2899">
                  <c:v>0.49946598704551298</c:v>
                </c:pt>
                <c:pt idx="2900">
                  <c:v>0.49946598704551298</c:v>
                </c:pt>
                <c:pt idx="2901">
                  <c:v>0.49946598704551298</c:v>
                </c:pt>
                <c:pt idx="2902">
                  <c:v>0.49946598704551298</c:v>
                </c:pt>
                <c:pt idx="2903">
                  <c:v>0.49946598704551298</c:v>
                </c:pt>
                <c:pt idx="2904">
                  <c:v>0.49946598704551298</c:v>
                </c:pt>
                <c:pt idx="2905">
                  <c:v>0.49946598704551298</c:v>
                </c:pt>
                <c:pt idx="2906">
                  <c:v>0.49946598704551298</c:v>
                </c:pt>
                <c:pt idx="2907">
                  <c:v>0.49946598704551298</c:v>
                </c:pt>
                <c:pt idx="2908">
                  <c:v>0.49946598704551298</c:v>
                </c:pt>
                <c:pt idx="2909">
                  <c:v>0.49946598704551298</c:v>
                </c:pt>
                <c:pt idx="2910">
                  <c:v>0.49946598704551298</c:v>
                </c:pt>
                <c:pt idx="2911">
                  <c:v>0.49946598704551298</c:v>
                </c:pt>
                <c:pt idx="2912">
                  <c:v>0.49946598704551298</c:v>
                </c:pt>
                <c:pt idx="2913">
                  <c:v>0.49946598704551298</c:v>
                </c:pt>
                <c:pt idx="2914">
                  <c:v>0.49946598704551298</c:v>
                </c:pt>
                <c:pt idx="2915">
                  <c:v>0.49946598704551298</c:v>
                </c:pt>
                <c:pt idx="2916">
                  <c:v>0.49946598704551298</c:v>
                </c:pt>
                <c:pt idx="2917">
                  <c:v>0.49946598704551298</c:v>
                </c:pt>
                <c:pt idx="2918">
                  <c:v>0.49946598704551298</c:v>
                </c:pt>
                <c:pt idx="2919">
                  <c:v>0.49946598704551298</c:v>
                </c:pt>
                <c:pt idx="2920">
                  <c:v>0.49946598704551298</c:v>
                </c:pt>
                <c:pt idx="2921">
                  <c:v>0.49946598704551298</c:v>
                </c:pt>
                <c:pt idx="2922">
                  <c:v>0.49946598704551298</c:v>
                </c:pt>
                <c:pt idx="2923">
                  <c:v>0.49946598704551298</c:v>
                </c:pt>
                <c:pt idx="2924">
                  <c:v>0.49946598704551298</c:v>
                </c:pt>
                <c:pt idx="2925">
                  <c:v>0.49946598704551298</c:v>
                </c:pt>
                <c:pt idx="2926">
                  <c:v>0.49946598704551298</c:v>
                </c:pt>
                <c:pt idx="2927">
                  <c:v>0.49946598704551298</c:v>
                </c:pt>
                <c:pt idx="2928">
                  <c:v>0.49946598704551298</c:v>
                </c:pt>
                <c:pt idx="2929">
                  <c:v>0.49946598704551298</c:v>
                </c:pt>
                <c:pt idx="2930">
                  <c:v>0.49946598704551298</c:v>
                </c:pt>
                <c:pt idx="2931">
                  <c:v>0.49946598704551298</c:v>
                </c:pt>
                <c:pt idx="2932">
                  <c:v>0.49946598704551298</c:v>
                </c:pt>
                <c:pt idx="2933">
                  <c:v>0.49946598704551298</c:v>
                </c:pt>
                <c:pt idx="2934">
                  <c:v>0.49946598704551298</c:v>
                </c:pt>
                <c:pt idx="2935">
                  <c:v>0.49946598704551298</c:v>
                </c:pt>
                <c:pt idx="2936">
                  <c:v>0.49946598704551298</c:v>
                </c:pt>
                <c:pt idx="2937">
                  <c:v>0.49946598704551298</c:v>
                </c:pt>
                <c:pt idx="2938">
                  <c:v>0.49946598704551298</c:v>
                </c:pt>
                <c:pt idx="2939">
                  <c:v>0.49946598704551298</c:v>
                </c:pt>
                <c:pt idx="2940">
                  <c:v>0.49946598704551298</c:v>
                </c:pt>
                <c:pt idx="2941">
                  <c:v>0.49946598704551298</c:v>
                </c:pt>
                <c:pt idx="2942">
                  <c:v>0.49946598704551298</c:v>
                </c:pt>
                <c:pt idx="2943">
                  <c:v>0.49946598704551298</c:v>
                </c:pt>
                <c:pt idx="2944">
                  <c:v>0.49946598704551298</c:v>
                </c:pt>
                <c:pt idx="2945">
                  <c:v>0.49946598704551298</c:v>
                </c:pt>
                <c:pt idx="2946">
                  <c:v>0.49946598704551298</c:v>
                </c:pt>
                <c:pt idx="2947">
                  <c:v>0.49946598704551298</c:v>
                </c:pt>
                <c:pt idx="2948">
                  <c:v>0.49946598704551298</c:v>
                </c:pt>
                <c:pt idx="2949">
                  <c:v>0.49946598704551298</c:v>
                </c:pt>
                <c:pt idx="2950">
                  <c:v>0.49946598704551298</c:v>
                </c:pt>
                <c:pt idx="2951">
                  <c:v>0.49946598704551298</c:v>
                </c:pt>
                <c:pt idx="2952">
                  <c:v>0.49946598704551298</c:v>
                </c:pt>
                <c:pt idx="2953">
                  <c:v>0.49946598704551298</c:v>
                </c:pt>
                <c:pt idx="2954">
                  <c:v>0.49946598704551298</c:v>
                </c:pt>
                <c:pt idx="2955">
                  <c:v>0.49946598704551298</c:v>
                </c:pt>
                <c:pt idx="2956">
                  <c:v>0.49946598704551298</c:v>
                </c:pt>
                <c:pt idx="2957">
                  <c:v>0.49946598704551298</c:v>
                </c:pt>
                <c:pt idx="2958">
                  <c:v>0.49946598704551298</c:v>
                </c:pt>
                <c:pt idx="2959">
                  <c:v>0.49946598704551298</c:v>
                </c:pt>
                <c:pt idx="2960">
                  <c:v>0.49946598704551298</c:v>
                </c:pt>
                <c:pt idx="2961">
                  <c:v>0.49946598704551298</c:v>
                </c:pt>
                <c:pt idx="2962">
                  <c:v>0.49946598704551298</c:v>
                </c:pt>
                <c:pt idx="2963">
                  <c:v>0.49946598704551298</c:v>
                </c:pt>
                <c:pt idx="2964">
                  <c:v>0.49946598704551298</c:v>
                </c:pt>
                <c:pt idx="2965">
                  <c:v>0.49946598704551298</c:v>
                </c:pt>
                <c:pt idx="2966">
                  <c:v>0.49946598704551298</c:v>
                </c:pt>
                <c:pt idx="2967">
                  <c:v>0.49946598704551298</c:v>
                </c:pt>
                <c:pt idx="2968">
                  <c:v>0.49946598704551298</c:v>
                </c:pt>
                <c:pt idx="2969">
                  <c:v>0.49946598704551298</c:v>
                </c:pt>
                <c:pt idx="2970">
                  <c:v>0.49946598704551298</c:v>
                </c:pt>
                <c:pt idx="2971">
                  <c:v>0.49946598704551298</c:v>
                </c:pt>
                <c:pt idx="2972">
                  <c:v>0.49946598704551298</c:v>
                </c:pt>
                <c:pt idx="2973">
                  <c:v>0.49946598704551298</c:v>
                </c:pt>
                <c:pt idx="2974">
                  <c:v>0.49946598704551298</c:v>
                </c:pt>
                <c:pt idx="2975">
                  <c:v>0.49946598704551298</c:v>
                </c:pt>
                <c:pt idx="2976">
                  <c:v>0.49946598704551298</c:v>
                </c:pt>
                <c:pt idx="2977">
                  <c:v>0.49946598704551298</c:v>
                </c:pt>
                <c:pt idx="2978">
                  <c:v>0.49946598704551298</c:v>
                </c:pt>
                <c:pt idx="2979">
                  <c:v>0.49946598704551298</c:v>
                </c:pt>
                <c:pt idx="2980">
                  <c:v>0.49946598704551298</c:v>
                </c:pt>
                <c:pt idx="2981">
                  <c:v>0.49946598704551298</c:v>
                </c:pt>
                <c:pt idx="2982">
                  <c:v>0.49946598704551298</c:v>
                </c:pt>
                <c:pt idx="2983">
                  <c:v>0.49946598704551298</c:v>
                </c:pt>
                <c:pt idx="2984">
                  <c:v>0.49946598704551298</c:v>
                </c:pt>
                <c:pt idx="2985">
                  <c:v>0.49946598704551298</c:v>
                </c:pt>
                <c:pt idx="2986">
                  <c:v>0.49946598704551298</c:v>
                </c:pt>
                <c:pt idx="2987">
                  <c:v>0.49946598704551298</c:v>
                </c:pt>
                <c:pt idx="2988">
                  <c:v>0.49946598704551298</c:v>
                </c:pt>
                <c:pt idx="2989">
                  <c:v>0.49946598704551298</c:v>
                </c:pt>
                <c:pt idx="2990">
                  <c:v>0.49946598704551298</c:v>
                </c:pt>
                <c:pt idx="2991">
                  <c:v>0.49946598704551298</c:v>
                </c:pt>
                <c:pt idx="2992">
                  <c:v>0.49946598704551298</c:v>
                </c:pt>
                <c:pt idx="2993">
                  <c:v>0.49946598704551298</c:v>
                </c:pt>
                <c:pt idx="2994">
                  <c:v>0.49946598704551298</c:v>
                </c:pt>
                <c:pt idx="2995">
                  <c:v>0.49946598704551298</c:v>
                </c:pt>
                <c:pt idx="2996">
                  <c:v>0.49946598704551298</c:v>
                </c:pt>
                <c:pt idx="2997">
                  <c:v>0.49946598704551298</c:v>
                </c:pt>
                <c:pt idx="2998">
                  <c:v>0.49946598704551298</c:v>
                </c:pt>
                <c:pt idx="2999">
                  <c:v>0.49946598704551298</c:v>
                </c:pt>
                <c:pt idx="3000">
                  <c:v>0.49946598704551298</c:v>
                </c:pt>
                <c:pt idx="3001">
                  <c:v>0.49946598704551298</c:v>
                </c:pt>
                <c:pt idx="3002">
                  <c:v>0.49946598704551298</c:v>
                </c:pt>
                <c:pt idx="3003">
                  <c:v>0.49946598704551298</c:v>
                </c:pt>
                <c:pt idx="3004">
                  <c:v>0.49946598704551298</c:v>
                </c:pt>
                <c:pt idx="3005">
                  <c:v>0.49946598704551298</c:v>
                </c:pt>
                <c:pt idx="3006">
                  <c:v>0.49946598704551298</c:v>
                </c:pt>
                <c:pt idx="3007">
                  <c:v>0.49946598704551298</c:v>
                </c:pt>
                <c:pt idx="3008">
                  <c:v>0.49946598704551298</c:v>
                </c:pt>
                <c:pt idx="3009">
                  <c:v>0.49946598704551298</c:v>
                </c:pt>
                <c:pt idx="3010">
                  <c:v>0.49946598704551298</c:v>
                </c:pt>
                <c:pt idx="3011">
                  <c:v>0.49946598704551298</c:v>
                </c:pt>
                <c:pt idx="3012">
                  <c:v>0.49946598704551298</c:v>
                </c:pt>
                <c:pt idx="3013">
                  <c:v>0.49946598704551298</c:v>
                </c:pt>
                <c:pt idx="3014">
                  <c:v>0.49946598704551298</c:v>
                </c:pt>
                <c:pt idx="3015">
                  <c:v>0.49946598704551298</c:v>
                </c:pt>
                <c:pt idx="3016">
                  <c:v>0.49946598704551298</c:v>
                </c:pt>
                <c:pt idx="3017">
                  <c:v>0.49946598704551298</c:v>
                </c:pt>
                <c:pt idx="3018">
                  <c:v>0.49946598704551298</c:v>
                </c:pt>
                <c:pt idx="3019">
                  <c:v>0.49946598704551298</c:v>
                </c:pt>
                <c:pt idx="3020">
                  <c:v>0.49946598704551298</c:v>
                </c:pt>
                <c:pt idx="3021">
                  <c:v>0.49946598704551298</c:v>
                </c:pt>
                <c:pt idx="3022">
                  <c:v>0.49946598704551298</c:v>
                </c:pt>
                <c:pt idx="3023">
                  <c:v>0.49946598704551298</c:v>
                </c:pt>
                <c:pt idx="3024">
                  <c:v>0.49946598704551298</c:v>
                </c:pt>
                <c:pt idx="3025">
                  <c:v>0.49946598704551298</c:v>
                </c:pt>
                <c:pt idx="3026">
                  <c:v>0.49946598704551298</c:v>
                </c:pt>
                <c:pt idx="3027">
                  <c:v>0.49946598704551298</c:v>
                </c:pt>
                <c:pt idx="3028">
                  <c:v>0.49946598704551298</c:v>
                </c:pt>
                <c:pt idx="3029">
                  <c:v>0.49946598704551298</c:v>
                </c:pt>
                <c:pt idx="3030">
                  <c:v>0.49946598704551298</c:v>
                </c:pt>
                <c:pt idx="3031">
                  <c:v>0.49946598704551298</c:v>
                </c:pt>
                <c:pt idx="3032">
                  <c:v>0.49946598704551298</c:v>
                </c:pt>
                <c:pt idx="3033">
                  <c:v>0.49946598704551298</c:v>
                </c:pt>
                <c:pt idx="3034">
                  <c:v>0.49946598704551298</c:v>
                </c:pt>
                <c:pt idx="3035">
                  <c:v>0.49946598704551298</c:v>
                </c:pt>
                <c:pt idx="3036">
                  <c:v>0.49946598704551298</c:v>
                </c:pt>
                <c:pt idx="3037">
                  <c:v>0.49946598704551298</c:v>
                </c:pt>
                <c:pt idx="3038">
                  <c:v>0.49946598704551298</c:v>
                </c:pt>
                <c:pt idx="3039">
                  <c:v>0.49946598704551298</c:v>
                </c:pt>
                <c:pt idx="3040">
                  <c:v>0.49946598704551298</c:v>
                </c:pt>
                <c:pt idx="3041">
                  <c:v>0.49946598704551298</c:v>
                </c:pt>
                <c:pt idx="3042">
                  <c:v>0.49946598704551298</c:v>
                </c:pt>
                <c:pt idx="3043">
                  <c:v>0.49946598704551298</c:v>
                </c:pt>
                <c:pt idx="3044">
                  <c:v>0.49946598704551298</c:v>
                </c:pt>
                <c:pt idx="3045">
                  <c:v>0.49946598704551298</c:v>
                </c:pt>
                <c:pt idx="3046">
                  <c:v>0.49946598704551298</c:v>
                </c:pt>
                <c:pt idx="3047">
                  <c:v>0.49946598704551298</c:v>
                </c:pt>
                <c:pt idx="3048">
                  <c:v>0.49946598704551298</c:v>
                </c:pt>
                <c:pt idx="3049">
                  <c:v>0.49946598704551298</c:v>
                </c:pt>
                <c:pt idx="3050">
                  <c:v>0.49946598704551298</c:v>
                </c:pt>
                <c:pt idx="3051">
                  <c:v>0.49946598704551298</c:v>
                </c:pt>
                <c:pt idx="3052">
                  <c:v>0.49946598704551298</c:v>
                </c:pt>
                <c:pt idx="3053">
                  <c:v>0.49946598704551298</c:v>
                </c:pt>
                <c:pt idx="3054">
                  <c:v>0.49946598704551298</c:v>
                </c:pt>
                <c:pt idx="3055">
                  <c:v>0.49946598704551298</c:v>
                </c:pt>
                <c:pt idx="3056">
                  <c:v>0.49946598704551298</c:v>
                </c:pt>
                <c:pt idx="3057">
                  <c:v>0.49946598704551298</c:v>
                </c:pt>
                <c:pt idx="3058">
                  <c:v>0.49946598704551298</c:v>
                </c:pt>
                <c:pt idx="3059">
                  <c:v>0.49946598704551298</c:v>
                </c:pt>
                <c:pt idx="3060">
                  <c:v>0.49946598704551298</c:v>
                </c:pt>
                <c:pt idx="3061">
                  <c:v>0.49946598704551298</c:v>
                </c:pt>
                <c:pt idx="3062">
                  <c:v>0.49946598704551298</c:v>
                </c:pt>
                <c:pt idx="3063">
                  <c:v>0.49946598704551298</c:v>
                </c:pt>
                <c:pt idx="3064">
                  <c:v>0.49946598704551298</c:v>
                </c:pt>
                <c:pt idx="3065">
                  <c:v>0.49946598704551298</c:v>
                </c:pt>
                <c:pt idx="3066">
                  <c:v>0.49946598704551298</c:v>
                </c:pt>
                <c:pt idx="3067">
                  <c:v>0.49946598704551298</c:v>
                </c:pt>
                <c:pt idx="3068">
                  <c:v>0.49946598704551298</c:v>
                </c:pt>
                <c:pt idx="3069">
                  <c:v>0.49946598704551298</c:v>
                </c:pt>
                <c:pt idx="3070">
                  <c:v>0.49946598704551298</c:v>
                </c:pt>
                <c:pt idx="3071">
                  <c:v>0.49946598704551298</c:v>
                </c:pt>
                <c:pt idx="3072">
                  <c:v>0.49946598704551298</c:v>
                </c:pt>
                <c:pt idx="3073">
                  <c:v>0.49946598704551298</c:v>
                </c:pt>
                <c:pt idx="3074">
                  <c:v>0.49946598704551298</c:v>
                </c:pt>
                <c:pt idx="3075">
                  <c:v>0.49946598704551298</c:v>
                </c:pt>
                <c:pt idx="3076">
                  <c:v>0.49946598704551298</c:v>
                </c:pt>
                <c:pt idx="3077">
                  <c:v>0.49946598704551298</c:v>
                </c:pt>
                <c:pt idx="3078">
                  <c:v>0.49946598704551298</c:v>
                </c:pt>
                <c:pt idx="3079">
                  <c:v>0.49946598704551298</c:v>
                </c:pt>
                <c:pt idx="3080">
                  <c:v>0.49946598704551298</c:v>
                </c:pt>
                <c:pt idx="3081">
                  <c:v>0.49946598704551298</c:v>
                </c:pt>
                <c:pt idx="3082">
                  <c:v>0.49946598704551298</c:v>
                </c:pt>
                <c:pt idx="3083">
                  <c:v>0.49946598704551298</c:v>
                </c:pt>
                <c:pt idx="3084">
                  <c:v>0.49946598704551298</c:v>
                </c:pt>
                <c:pt idx="3085">
                  <c:v>0.49946598704551298</c:v>
                </c:pt>
                <c:pt idx="3086">
                  <c:v>0.49946598704551298</c:v>
                </c:pt>
                <c:pt idx="3087">
                  <c:v>0.49946598704551298</c:v>
                </c:pt>
                <c:pt idx="3088">
                  <c:v>0.49946598704551298</c:v>
                </c:pt>
                <c:pt idx="3089">
                  <c:v>0.49946598704551298</c:v>
                </c:pt>
                <c:pt idx="3090">
                  <c:v>0.49946598704551298</c:v>
                </c:pt>
                <c:pt idx="3091">
                  <c:v>0.49946598704551298</c:v>
                </c:pt>
                <c:pt idx="3092">
                  <c:v>0.49946598704551298</c:v>
                </c:pt>
                <c:pt idx="3093">
                  <c:v>0.49946598704551298</c:v>
                </c:pt>
                <c:pt idx="3094">
                  <c:v>0.49946598704551298</c:v>
                </c:pt>
                <c:pt idx="3095">
                  <c:v>0.49946598704551298</c:v>
                </c:pt>
                <c:pt idx="3096">
                  <c:v>0.49946598704551298</c:v>
                </c:pt>
                <c:pt idx="3097">
                  <c:v>0.49946598704551298</c:v>
                </c:pt>
                <c:pt idx="3098">
                  <c:v>0.49946598704551298</c:v>
                </c:pt>
                <c:pt idx="3099">
                  <c:v>0.49946598704551298</c:v>
                </c:pt>
                <c:pt idx="3100">
                  <c:v>0.49946598704551298</c:v>
                </c:pt>
                <c:pt idx="3101">
                  <c:v>0.49946598704551298</c:v>
                </c:pt>
                <c:pt idx="3102">
                  <c:v>0.49946598704551298</c:v>
                </c:pt>
                <c:pt idx="3103">
                  <c:v>0.49946598704551298</c:v>
                </c:pt>
                <c:pt idx="3104">
                  <c:v>0.49946598704551298</c:v>
                </c:pt>
                <c:pt idx="3105">
                  <c:v>0.49946598704551298</c:v>
                </c:pt>
                <c:pt idx="3106">
                  <c:v>0.49946598704551298</c:v>
                </c:pt>
                <c:pt idx="3107">
                  <c:v>0.49946598704551298</c:v>
                </c:pt>
                <c:pt idx="3108">
                  <c:v>0.49946598704551298</c:v>
                </c:pt>
                <c:pt idx="3109">
                  <c:v>0.49946598704551298</c:v>
                </c:pt>
                <c:pt idx="3110">
                  <c:v>0.49946598704551298</c:v>
                </c:pt>
                <c:pt idx="3111">
                  <c:v>0.49946598704551298</c:v>
                </c:pt>
                <c:pt idx="3112">
                  <c:v>0.49946598704551298</c:v>
                </c:pt>
                <c:pt idx="3113">
                  <c:v>0.49946598704551298</c:v>
                </c:pt>
                <c:pt idx="3114">
                  <c:v>0.49946598704551298</c:v>
                </c:pt>
                <c:pt idx="3115">
                  <c:v>0.49946598704551298</c:v>
                </c:pt>
                <c:pt idx="3116">
                  <c:v>0.49946598704551298</c:v>
                </c:pt>
                <c:pt idx="3117">
                  <c:v>0.49946598704551298</c:v>
                </c:pt>
                <c:pt idx="3118">
                  <c:v>0.49946598704551298</c:v>
                </c:pt>
                <c:pt idx="3119">
                  <c:v>0.49946598704551298</c:v>
                </c:pt>
                <c:pt idx="3120">
                  <c:v>0.49946598704551298</c:v>
                </c:pt>
                <c:pt idx="3121">
                  <c:v>0.49946598704551298</c:v>
                </c:pt>
                <c:pt idx="3122">
                  <c:v>0.49946598704551298</c:v>
                </c:pt>
                <c:pt idx="3123">
                  <c:v>0.49946598704551298</c:v>
                </c:pt>
                <c:pt idx="3124">
                  <c:v>0.49946598704551298</c:v>
                </c:pt>
                <c:pt idx="3125">
                  <c:v>0.49946598704551298</c:v>
                </c:pt>
                <c:pt idx="3126">
                  <c:v>0.49946598704551298</c:v>
                </c:pt>
                <c:pt idx="3127">
                  <c:v>0.49946598704551298</c:v>
                </c:pt>
                <c:pt idx="3128">
                  <c:v>0.49946598704551298</c:v>
                </c:pt>
                <c:pt idx="3129">
                  <c:v>0.49946598704551298</c:v>
                </c:pt>
                <c:pt idx="3130">
                  <c:v>0.49946598704551298</c:v>
                </c:pt>
                <c:pt idx="3131">
                  <c:v>0.49946598704551298</c:v>
                </c:pt>
                <c:pt idx="3132">
                  <c:v>0.49946598704551298</c:v>
                </c:pt>
                <c:pt idx="3133">
                  <c:v>0.49946598704551298</c:v>
                </c:pt>
                <c:pt idx="3134">
                  <c:v>0.49946598704551298</c:v>
                </c:pt>
                <c:pt idx="3135">
                  <c:v>0.49946598704551298</c:v>
                </c:pt>
                <c:pt idx="3136">
                  <c:v>0.49946598704551298</c:v>
                </c:pt>
                <c:pt idx="3137">
                  <c:v>0.49946598704551298</c:v>
                </c:pt>
                <c:pt idx="3138">
                  <c:v>0.49946598704551298</c:v>
                </c:pt>
                <c:pt idx="3139">
                  <c:v>0.49946598704551298</c:v>
                </c:pt>
                <c:pt idx="3140">
                  <c:v>0.49946598704551298</c:v>
                </c:pt>
                <c:pt idx="3141">
                  <c:v>0.49946598704551298</c:v>
                </c:pt>
                <c:pt idx="3142">
                  <c:v>0.49946598704551298</c:v>
                </c:pt>
                <c:pt idx="3143">
                  <c:v>0.49946598704551298</c:v>
                </c:pt>
                <c:pt idx="3144">
                  <c:v>0.49946598704551298</c:v>
                </c:pt>
                <c:pt idx="3145">
                  <c:v>0.49946598704551298</c:v>
                </c:pt>
                <c:pt idx="3146">
                  <c:v>0.49946598704551298</c:v>
                </c:pt>
                <c:pt idx="3147">
                  <c:v>0.49946598704551298</c:v>
                </c:pt>
                <c:pt idx="3148">
                  <c:v>0.49946598704551298</c:v>
                </c:pt>
                <c:pt idx="3149">
                  <c:v>0.49946598704551298</c:v>
                </c:pt>
                <c:pt idx="3150">
                  <c:v>0.49946598704551298</c:v>
                </c:pt>
                <c:pt idx="3151">
                  <c:v>0.49946598704551298</c:v>
                </c:pt>
                <c:pt idx="3152">
                  <c:v>0.49946598704551298</c:v>
                </c:pt>
                <c:pt idx="3153">
                  <c:v>0.49946598704551298</c:v>
                </c:pt>
                <c:pt idx="3154">
                  <c:v>0.49946598704551298</c:v>
                </c:pt>
                <c:pt idx="3155">
                  <c:v>0.49946598704551298</c:v>
                </c:pt>
                <c:pt idx="3156">
                  <c:v>0.49946598704551298</c:v>
                </c:pt>
                <c:pt idx="3157">
                  <c:v>0.49946598704551298</c:v>
                </c:pt>
                <c:pt idx="3158">
                  <c:v>0.49946598704551298</c:v>
                </c:pt>
                <c:pt idx="3159">
                  <c:v>0.49946598704551298</c:v>
                </c:pt>
                <c:pt idx="3160">
                  <c:v>0.49946598704551298</c:v>
                </c:pt>
                <c:pt idx="3161">
                  <c:v>0.49946598704551298</c:v>
                </c:pt>
                <c:pt idx="3162">
                  <c:v>0.49946598704551298</c:v>
                </c:pt>
                <c:pt idx="3163">
                  <c:v>0.49946598704551298</c:v>
                </c:pt>
                <c:pt idx="3164">
                  <c:v>0.49946598704551298</c:v>
                </c:pt>
                <c:pt idx="3165">
                  <c:v>0.49946598704551298</c:v>
                </c:pt>
                <c:pt idx="3166">
                  <c:v>0.49946598704551298</c:v>
                </c:pt>
                <c:pt idx="3167">
                  <c:v>0.49946598704551298</c:v>
                </c:pt>
                <c:pt idx="3168">
                  <c:v>0.49946598704551298</c:v>
                </c:pt>
                <c:pt idx="3169">
                  <c:v>0.49946598704551298</c:v>
                </c:pt>
                <c:pt idx="3170">
                  <c:v>0.49946598704551298</c:v>
                </c:pt>
                <c:pt idx="3171">
                  <c:v>0.49946598704551298</c:v>
                </c:pt>
                <c:pt idx="3172">
                  <c:v>0.49946598704551298</c:v>
                </c:pt>
                <c:pt idx="3173">
                  <c:v>0.49946598704551298</c:v>
                </c:pt>
                <c:pt idx="3174">
                  <c:v>0.49946598704551298</c:v>
                </c:pt>
                <c:pt idx="3175">
                  <c:v>0.49946598704551298</c:v>
                </c:pt>
                <c:pt idx="3176">
                  <c:v>0.49946598704551298</c:v>
                </c:pt>
                <c:pt idx="3177">
                  <c:v>0.49946598704551298</c:v>
                </c:pt>
                <c:pt idx="3178">
                  <c:v>0.49946598704551298</c:v>
                </c:pt>
                <c:pt idx="3179">
                  <c:v>0.49946598704551298</c:v>
                </c:pt>
                <c:pt idx="3180">
                  <c:v>0.49946598704551298</c:v>
                </c:pt>
                <c:pt idx="3181">
                  <c:v>0.49946598704551298</c:v>
                </c:pt>
                <c:pt idx="3182">
                  <c:v>0.49946598704551298</c:v>
                </c:pt>
                <c:pt idx="3183">
                  <c:v>0.49946598704551298</c:v>
                </c:pt>
                <c:pt idx="3184">
                  <c:v>0.49946598704551298</c:v>
                </c:pt>
                <c:pt idx="3185">
                  <c:v>0.49946598704551298</c:v>
                </c:pt>
                <c:pt idx="3186">
                  <c:v>0.49946598704551298</c:v>
                </c:pt>
                <c:pt idx="3187">
                  <c:v>0.49946598704551298</c:v>
                </c:pt>
                <c:pt idx="3188">
                  <c:v>0.49946598704551298</c:v>
                </c:pt>
                <c:pt idx="3189">
                  <c:v>0.49946598704551298</c:v>
                </c:pt>
                <c:pt idx="3190">
                  <c:v>0.49946598704551298</c:v>
                </c:pt>
                <c:pt idx="3191">
                  <c:v>0.49946598704551298</c:v>
                </c:pt>
                <c:pt idx="3192">
                  <c:v>0.49946598704551298</c:v>
                </c:pt>
                <c:pt idx="3193">
                  <c:v>0.49946598704551298</c:v>
                </c:pt>
                <c:pt idx="3194">
                  <c:v>0.49946598704551298</c:v>
                </c:pt>
                <c:pt idx="3195">
                  <c:v>0.49946598704551298</c:v>
                </c:pt>
                <c:pt idx="3196">
                  <c:v>0.49946598704551298</c:v>
                </c:pt>
                <c:pt idx="3197">
                  <c:v>0.49946598704551298</c:v>
                </c:pt>
                <c:pt idx="3198">
                  <c:v>0.49946598704551298</c:v>
                </c:pt>
                <c:pt idx="3199">
                  <c:v>0.49946598704551298</c:v>
                </c:pt>
                <c:pt idx="3200">
                  <c:v>0.49946598704551298</c:v>
                </c:pt>
                <c:pt idx="3201">
                  <c:v>0.49946598704551298</c:v>
                </c:pt>
                <c:pt idx="3202">
                  <c:v>0.49946598704551298</c:v>
                </c:pt>
                <c:pt idx="3203">
                  <c:v>0.49946598704551298</c:v>
                </c:pt>
                <c:pt idx="3204">
                  <c:v>0.49946598704551298</c:v>
                </c:pt>
                <c:pt idx="3205">
                  <c:v>0.49946598704551298</c:v>
                </c:pt>
                <c:pt idx="3206">
                  <c:v>0.49946598704551298</c:v>
                </c:pt>
                <c:pt idx="3207">
                  <c:v>0.49946598704551298</c:v>
                </c:pt>
                <c:pt idx="3208">
                  <c:v>0.49946598704551298</c:v>
                </c:pt>
                <c:pt idx="3209">
                  <c:v>0.49946598704551298</c:v>
                </c:pt>
                <c:pt idx="3210">
                  <c:v>0.49946598704551298</c:v>
                </c:pt>
                <c:pt idx="3211">
                  <c:v>0.49946598704551298</c:v>
                </c:pt>
                <c:pt idx="3212">
                  <c:v>0.49946598704551298</c:v>
                </c:pt>
                <c:pt idx="3213">
                  <c:v>0.49946598704551298</c:v>
                </c:pt>
                <c:pt idx="3214">
                  <c:v>0.49946598704551298</c:v>
                </c:pt>
                <c:pt idx="3215">
                  <c:v>0.49946598704551298</c:v>
                </c:pt>
                <c:pt idx="3216">
                  <c:v>0.49946598704551298</c:v>
                </c:pt>
                <c:pt idx="3217">
                  <c:v>0.49946598704551298</c:v>
                </c:pt>
                <c:pt idx="3218">
                  <c:v>0.49946598704551298</c:v>
                </c:pt>
                <c:pt idx="3219">
                  <c:v>0.49946598704551298</c:v>
                </c:pt>
                <c:pt idx="3220">
                  <c:v>0.49946598704551298</c:v>
                </c:pt>
                <c:pt idx="3221">
                  <c:v>0.49946598704551298</c:v>
                </c:pt>
                <c:pt idx="3222">
                  <c:v>0.49946598704551298</c:v>
                </c:pt>
                <c:pt idx="3223">
                  <c:v>0.49946598704551298</c:v>
                </c:pt>
                <c:pt idx="3224">
                  <c:v>0.49946598704551298</c:v>
                </c:pt>
                <c:pt idx="3225">
                  <c:v>0.49946598704551298</c:v>
                </c:pt>
                <c:pt idx="3226">
                  <c:v>0.49946598704551298</c:v>
                </c:pt>
                <c:pt idx="3227">
                  <c:v>0.49946598704551298</c:v>
                </c:pt>
                <c:pt idx="3228">
                  <c:v>0.49946598704551298</c:v>
                </c:pt>
                <c:pt idx="3229">
                  <c:v>0.49946598704551298</c:v>
                </c:pt>
                <c:pt idx="3230">
                  <c:v>0.49946598704551298</c:v>
                </c:pt>
                <c:pt idx="3231">
                  <c:v>0.49946598704551298</c:v>
                </c:pt>
                <c:pt idx="3232">
                  <c:v>0.49946598704551298</c:v>
                </c:pt>
                <c:pt idx="3233">
                  <c:v>0.49946598704551298</c:v>
                </c:pt>
                <c:pt idx="3234">
                  <c:v>0.49946598704551298</c:v>
                </c:pt>
                <c:pt idx="3235">
                  <c:v>0.49946598704551298</c:v>
                </c:pt>
                <c:pt idx="3236">
                  <c:v>0.49946598704551298</c:v>
                </c:pt>
                <c:pt idx="3237">
                  <c:v>0.49946598704551298</c:v>
                </c:pt>
                <c:pt idx="3238">
                  <c:v>0.49946598704551298</c:v>
                </c:pt>
                <c:pt idx="3239">
                  <c:v>0.49946598704551298</c:v>
                </c:pt>
                <c:pt idx="3240">
                  <c:v>0.49946598704551298</c:v>
                </c:pt>
                <c:pt idx="3241">
                  <c:v>0.49946598704551298</c:v>
                </c:pt>
                <c:pt idx="3242">
                  <c:v>0.49946598704551298</c:v>
                </c:pt>
                <c:pt idx="3243">
                  <c:v>0.49946598704551298</c:v>
                </c:pt>
                <c:pt idx="3244">
                  <c:v>0.49946598704551298</c:v>
                </c:pt>
                <c:pt idx="3245">
                  <c:v>0.49946598704551298</c:v>
                </c:pt>
                <c:pt idx="3246">
                  <c:v>0.49946598704551298</c:v>
                </c:pt>
                <c:pt idx="3247">
                  <c:v>0.49946598704551298</c:v>
                </c:pt>
                <c:pt idx="3248">
                  <c:v>0.49946598704551298</c:v>
                </c:pt>
                <c:pt idx="3249">
                  <c:v>0.49946598704551298</c:v>
                </c:pt>
                <c:pt idx="3250">
                  <c:v>0.49946598704551298</c:v>
                </c:pt>
                <c:pt idx="3251">
                  <c:v>0.49946598704551298</c:v>
                </c:pt>
                <c:pt idx="3252">
                  <c:v>0.49946598704551298</c:v>
                </c:pt>
                <c:pt idx="3253">
                  <c:v>0.49946598704551298</c:v>
                </c:pt>
                <c:pt idx="3254">
                  <c:v>0.49946598704551298</c:v>
                </c:pt>
                <c:pt idx="3255">
                  <c:v>0.49946598704551298</c:v>
                </c:pt>
                <c:pt idx="3256">
                  <c:v>0.49946598704551298</c:v>
                </c:pt>
                <c:pt idx="3257">
                  <c:v>0.49946598704551298</c:v>
                </c:pt>
                <c:pt idx="3258">
                  <c:v>0.49946598704551298</c:v>
                </c:pt>
                <c:pt idx="3259">
                  <c:v>0.49946598704551298</c:v>
                </c:pt>
                <c:pt idx="3260">
                  <c:v>0.49946598704551298</c:v>
                </c:pt>
                <c:pt idx="3261">
                  <c:v>0.49946598704551298</c:v>
                </c:pt>
                <c:pt idx="3262">
                  <c:v>0.49946598704551298</c:v>
                </c:pt>
                <c:pt idx="3263">
                  <c:v>0.49946598704551298</c:v>
                </c:pt>
                <c:pt idx="3264">
                  <c:v>0.49946598704551298</c:v>
                </c:pt>
                <c:pt idx="3265">
                  <c:v>0.49946598704551298</c:v>
                </c:pt>
                <c:pt idx="3266">
                  <c:v>0.49946598704551298</c:v>
                </c:pt>
                <c:pt idx="3267">
                  <c:v>0.49946598704551298</c:v>
                </c:pt>
                <c:pt idx="3268">
                  <c:v>0.49946598704551298</c:v>
                </c:pt>
                <c:pt idx="3269">
                  <c:v>0.49946598704551298</c:v>
                </c:pt>
                <c:pt idx="3270">
                  <c:v>0.49946598704551298</c:v>
                </c:pt>
                <c:pt idx="3271">
                  <c:v>0.49946598704551298</c:v>
                </c:pt>
                <c:pt idx="3272">
                  <c:v>0.49946598704551298</c:v>
                </c:pt>
                <c:pt idx="3273">
                  <c:v>0.49946598704551298</c:v>
                </c:pt>
                <c:pt idx="3274">
                  <c:v>0.49946598704551298</c:v>
                </c:pt>
                <c:pt idx="3275">
                  <c:v>0.49946598704551298</c:v>
                </c:pt>
                <c:pt idx="3276">
                  <c:v>0.49946598704551298</c:v>
                </c:pt>
                <c:pt idx="3277">
                  <c:v>0.49946598704551298</c:v>
                </c:pt>
                <c:pt idx="3278">
                  <c:v>0.49946598704551298</c:v>
                </c:pt>
                <c:pt idx="3279">
                  <c:v>0.49946598704551298</c:v>
                </c:pt>
                <c:pt idx="3280">
                  <c:v>0.49946598704551298</c:v>
                </c:pt>
                <c:pt idx="3281">
                  <c:v>0.49946598704551298</c:v>
                </c:pt>
                <c:pt idx="3282">
                  <c:v>0.49946598704551298</c:v>
                </c:pt>
                <c:pt idx="3283">
                  <c:v>0.49946598704551298</c:v>
                </c:pt>
                <c:pt idx="3284">
                  <c:v>0.49946598704551298</c:v>
                </c:pt>
                <c:pt idx="3285">
                  <c:v>0.49946598704551298</c:v>
                </c:pt>
                <c:pt idx="3286">
                  <c:v>0.49946598704551298</c:v>
                </c:pt>
                <c:pt idx="3287">
                  <c:v>0.49946598704551298</c:v>
                </c:pt>
                <c:pt idx="3288">
                  <c:v>0.49946598704551298</c:v>
                </c:pt>
                <c:pt idx="3289">
                  <c:v>0.49946598704551298</c:v>
                </c:pt>
                <c:pt idx="3290">
                  <c:v>0.49946598704551298</c:v>
                </c:pt>
                <c:pt idx="3291">
                  <c:v>0.49946598704551298</c:v>
                </c:pt>
                <c:pt idx="3292">
                  <c:v>0.49946598704551298</c:v>
                </c:pt>
                <c:pt idx="3293">
                  <c:v>0.49946598704551298</c:v>
                </c:pt>
                <c:pt idx="3294">
                  <c:v>0.49946598704551298</c:v>
                </c:pt>
                <c:pt idx="3295">
                  <c:v>0.49946598704551298</c:v>
                </c:pt>
                <c:pt idx="3296">
                  <c:v>0.49946598704551298</c:v>
                </c:pt>
                <c:pt idx="3297">
                  <c:v>0.49946598704551298</c:v>
                </c:pt>
                <c:pt idx="3298">
                  <c:v>0.49946598704551298</c:v>
                </c:pt>
                <c:pt idx="3299">
                  <c:v>0.49946598704551298</c:v>
                </c:pt>
                <c:pt idx="3300">
                  <c:v>0.49946598704551298</c:v>
                </c:pt>
                <c:pt idx="3301">
                  <c:v>0.49946598704551298</c:v>
                </c:pt>
                <c:pt idx="3302">
                  <c:v>0.49946598704551298</c:v>
                </c:pt>
                <c:pt idx="3303">
                  <c:v>0.49946598704551298</c:v>
                </c:pt>
                <c:pt idx="3304">
                  <c:v>0.49946598704551298</c:v>
                </c:pt>
                <c:pt idx="3305">
                  <c:v>0.49946598704551298</c:v>
                </c:pt>
                <c:pt idx="3306">
                  <c:v>0.49946598704551298</c:v>
                </c:pt>
                <c:pt idx="3307">
                  <c:v>0.49946598704551298</c:v>
                </c:pt>
                <c:pt idx="3308">
                  <c:v>0.49946598704551298</c:v>
                </c:pt>
                <c:pt idx="3309">
                  <c:v>0.49946598704551298</c:v>
                </c:pt>
                <c:pt idx="3310">
                  <c:v>0.49946598704551298</c:v>
                </c:pt>
                <c:pt idx="3311">
                  <c:v>0.49946598704551298</c:v>
                </c:pt>
                <c:pt idx="3312">
                  <c:v>0.49946598704551298</c:v>
                </c:pt>
                <c:pt idx="3313">
                  <c:v>0.49946598704551298</c:v>
                </c:pt>
                <c:pt idx="3314">
                  <c:v>0.49946598704551298</c:v>
                </c:pt>
                <c:pt idx="3315">
                  <c:v>0.49946598704551298</c:v>
                </c:pt>
                <c:pt idx="3316">
                  <c:v>0.49946598704551298</c:v>
                </c:pt>
                <c:pt idx="3317">
                  <c:v>0.49946598704551298</c:v>
                </c:pt>
                <c:pt idx="3318">
                  <c:v>0.49946598704551298</c:v>
                </c:pt>
                <c:pt idx="3319">
                  <c:v>0.49946598704551298</c:v>
                </c:pt>
                <c:pt idx="3320">
                  <c:v>0.49946598704551298</c:v>
                </c:pt>
                <c:pt idx="3321">
                  <c:v>0.49946598704551298</c:v>
                </c:pt>
                <c:pt idx="3322">
                  <c:v>0.49946598704551298</c:v>
                </c:pt>
                <c:pt idx="3323">
                  <c:v>0.49946598704551298</c:v>
                </c:pt>
                <c:pt idx="3324">
                  <c:v>0.49946598704551298</c:v>
                </c:pt>
                <c:pt idx="3325">
                  <c:v>0.49946598704551298</c:v>
                </c:pt>
                <c:pt idx="3326">
                  <c:v>0.49946598704551298</c:v>
                </c:pt>
                <c:pt idx="3327">
                  <c:v>0.49946598704551298</c:v>
                </c:pt>
                <c:pt idx="3328">
                  <c:v>0.49946598704551298</c:v>
                </c:pt>
                <c:pt idx="3329">
                  <c:v>0.49946598704551298</c:v>
                </c:pt>
                <c:pt idx="3330">
                  <c:v>0.49946598704551298</c:v>
                </c:pt>
                <c:pt idx="3331">
                  <c:v>0.49946598704551298</c:v>
                </c:pt>
                <c:pt idx="3332">
                  <c:v>0.49946598704551298</c:v>
                </c:pt>
                <c:pt idx="3333">
                  <c:v>0.49946598704551298</c:v>
                </c:pt>
                <c:pt idx="3334">
                  <c:v>0.49946598704551298</c:v>
                </c:pt>
                <c:pt idx="3335">
                  <c:v>0.49946598704551298</c:v>
                </c:pt>
                <c:pt idx="3336">
                  <c:v>0.49946598704551298</c:v>
                </c:pt>
                <c:pt idx="3337">
                  <c:v>0.49946598704551298</c:v>
                </c:pt>
                <c:pt idx="3338">
                  <c:v>0.49946598704551298</c:v>
                </c:pt>
                <c:pt idx="3339">
                  <c:v>0.49946598704551298</c:v>
                </c:pt>
                <c:pt idx="3340">
                  <c:v>0.49946598704551298</c:v>
                </c:pt>
                <c:pt idx="3341">
                  <c:v>0.49946598704551298</c:v>
                </c:pt>
                <c:pt idx="3342">
                  <c:v>0.49946598704551298</c:v>
                </c:pt>
                <c:pt idx="3343">
                  <c:v>0.49946598704551298</c:v>
                </c:pt>
                <c:pt idx="3344">
                  <c:v>0.49946598704551298</c:v>
                </c:pt>
                <c:pt idx="3345">
                  <c:v>0.49946598704551298</c:v>
                </c:pt>
                <c:pt idx="3346">
                  <c:v>0.49946598704551298</c:v>
                </c:pt>
                <c:pt idx="3347">
                  <c:v>0.49946598704551298</c:v>
                </c:pt>
                <c:pt idx="3348">
                  <c:v>0.49946598704551298</c:v>
                </c:pt>
                <c:pt idx="3349">
                  <c:v>0.49946598704551298</c:v>
                </c:pt>
                <c:pt idx="3350">
                  <c:v>0.49946598704551298</c:v>
                </c:pt>
                <c:pt idx="3351">
                  <c:v>0.49946598704551298</c:v>
                </c:pt>
                <c:pt idx="3352">
                  <c:v>0.49946598704551298</c:v>
                </c:pt>
                <c:pt idx="3353">
                  <c:v>0.49946598704551298</c:v>
                </c:pt>
                <c:pt idx="3354">
                  <c:v>0.49946598704551298</c:v>
                </c:pt>
                <c:pt idx="3355">
                  <c:v>0.49946598704551298</c:v>
                </c:pt>
                <c:pt idx="3356">
                  <c:v>0.49946598704551298</c:v>
                </c:pt>
                <c:pt idx="3357">
                  <c:v>0.49946598704551298</c:v>
                </c:pt>
                <c:pt idx="3358">
                  <c:v>0.49946598704551298</c:v>
                </c:pt>
                <c:pt idx="3359">
                  <c:v>0.49946598704551298</c:v>
                </c:pt>
                <c:pt idx="3360">
                  <c:v>0.49946598704551298</c:v>
                </c:pt>
                <c:pt idx="3361">
                  <c:v>0.49946598704551298</c:v>
                </c:pt>
                <c:pt idx="3362">
                  <c:v>0.49946598704551298</c:v>
                </c:pt>
                <c:pt idx="3363">
                  <c:v>0.49946598704551298</c:v>
                </c:pt>
                <c:pt idx="3364">
                  <c:v>0.49946598704551298</c:v>
                </c:pt>
                <c:pt idx="3365">
                  <c:v>0.49946598704551298</c:v>
                </c:pt>
                <c:pt idx="3366">
                  <c:v>0.49946598704551298</c:v>
                </c:pt>
                <c:pt idx="3367">
                  <c:v>0.49946598704551298</c:v>
                </c:pt>
                <c:pt idx="3368">
                  <c:v>0.49946598704551298</c:v>
                </c:pt>
                <c:pt idx="3369">
                  <c:v>0.49946598704551298</c:v>
                </c:pt>
                <c:pt idx="3370">
                  <c:v>0.49946598704551298</c:v>
                </c:pt>
                <c:pt idx="3371">
                  <c:v>0.49946598704551298</c:v>
                </c:pt>
                <c:pt idx="3372">
                  <c:v>0.49946598704551298</c:v>
                </c:pt>
                <c:pt idx="3373">
                  <c:v>0.49946598704551298</c:v>
                </c:pt>
                <c:pt idx="3374">
                  <c:v>0.49946598704551298</c:v>
                </c:pt>
                <c:pt idx="3375">
                  <c:v>0.49946598704551298</c:v>
                </c:pt>
                <c:pt idx="3376">
                  <c:v>0.49946598704551298</c:v>
                </c:pt>
                <c:pt idx="3377">
                  <c:v>0.49946598704551298</c:v>
                </c:pt>
                <c:pt idx="3378">
                  <c:v>0.49946598704551298</c:v>
                </c:pt>
                <c:pt idx="3379">
                  <c:v>0.49946598704551298</c:v>
                </c:pt>
                <c:pt idx="3380">
                  <c:v>0.49946598704551298</c:v>
                </c:pt>
                <c:pt idx="3381">
                  <c:v>0.49946598704551298</c:v>
                </c:pt>
                <c:pt idx="3382">
                  <c:v>0.49946598704551298</c:v>
                </c:pt>
                <c:pt idx="3383">
                  <c:v>0.49946598704551298</c:v>
                </c:pt>
                <c:pt idx="3384">
                  <c:v>0.49946598704551298</c:v>
                </c:pt>
                <c:pt idx="3385">
                  <c:v>0.49946598704551298</c:v>
                </c:pt>
                <c:pt idx="3386">
                  <c:v>0.49946598704551298</c:v>
                </c:pt>
                <c:pt idx="3387">
                  <c:v>0.49946598704551298</c:v>
                </c:pt>
                <c:pt idx="3388">
                  <c:v>0.49946598704551298</c:v>
                </c:pt>
                <c:pt idx="3389">
                  <c:v>0.49946598704551298</c:v>
                </c:pt>
                <c:pt idx="3390">
                  <c:v>0.49946598704551298</c:v>
                </c:pt>
                <c:pt idx="3391">
                  <c:v>0.49946598704551298</c:v>
                </c:pt>
                <c:pt idx="3392">
                  <c:v>0.49946598704551298</c:v>
                </c:pt>
                <c:pt idx="3393">
                  <c:v>0.49946598704551298</c:v>
                </c:pt>
                <c:pt idx="3394">
                  <c:v>0.49946598704551298</c:v>
                </c:pt>
                <c:pt idx="3395">
                  <c:v>0.49946598704551298</c:v>
                </c:pt>
                <c:pt idx="3396">
                  <c:v>0.49946598704551298</c:v>
                </c:pt>
                <c:pt idx="3397">
                  <c:v>0.49946598704551298</c:v>
                </c:pt>
                <c:pt idx="3398">
                  <c:v>0.49946598704551298</c:v>
                </c:pt>
                <c:pt idx="3399">
                  <c:v>0.49946598704551298</c:v>
                </c:pt>
                <c:pt idx="3400">
                  <c:v>0.49946598704551298</c:v>
                </c:pt>
                <c:pt idx="3401">
                  <c:v>0.49946598704551298</c:v>
                </c:pt>
                <c:pt idx="3402">
                  <c:v>0.49946598704551298</c:v>
                </c:pt>
                <c:pt idx="3403">
                  <c:v>0.49946598704551298</c:v>
                </c:pt>
                <c:pt idx="3404">
                  <c:v>0.49946598704551298</c:v>
                </c:pt>
                <c:pt idx="3405">
                  <c:v>0.49946598704551298</c:v>
                </c:pt>
                <c:pt idx="3406">
                  <c:v>0.49946598704551298</c:v>
                </c:pt>
                <c:pt idx="3407">
                  <c:v>0.49946598704551298</c:v>
                </c:pt>
                <c:pt idx="3408">
                  <c:v>0.49946598704551298</c:v>
                </c:pt>
                <c:pt idx="3409">
                  <c:v>0.49946598704551298</c:v>
                </c:pt>
                <c:pt idx="3410">
                  <c:v>0.49946598704551298</c:v>
                </c:pt>
                <c:pt idx="3411">
                  <c:v>0.49946598704551298</c:v>
                </c:pt>
                <c:pt idx="3412">
                  <c:v>0.49946598704551298</c:v>
                </c:pt>
                <c:pt idx="3413">
                  <c:v>0.49946598704551298</c:v>
                </c:pt>
                <c:pt idx="3414">
                  <c:v>0.49946598704551298</c:v>
                </c:pt>
                <c:pt idx="3415">
                  <c:v>0.49946598704551298</c:v>
                </c:pt>
                <c:pt idx="3416">
                  <c:v>0.49946598704551298</c:v>
                </c:pt>
                <c:pt idx="3417">
                  <c:v>0.49946598704551298</c:v>
                </c:pt>
                <c:pt idx="3418">
                  <c:v>0.49946598704551298</c:v>
                </c:pt>
                <c:pt idx="3419">
                  <c:v>0.49946598704551298</c:v>
                </c:pt>
                <c:pt idx="3420">
                  <c:v>0.49946598704551298</c:v>
                </c:pt>
                <c:pt idx="3421">
                  <c:v>0.49946598704551298</c:v>
                </c:pt>
                <c:pt idx="3422">
                  <c:v>0.49946598704551298</c:v>
                </c:pt>
                <c:pt idx="3423">
                  <c:v>0.49946598704551298</c:v>
                </c:pt>
                <c:pt idx="3424">
                  <c:v>0.49946598704551298</c:v>
                </c:pt>
                <c:pt idx="3425">
                  <c:v>0.49946598704551298</c:v>
                </c:pt>
                <c:pt idx="3426">
                  <c:v>0.49946598704551298</c:v>
                </c:pt>
                <c:pt idx="3427">
                  <c:v>0.49946598704551298</c:v>
                </c:pt>
                <c:pt idx="3428">
                  <c:v>0.49946598704551298</c:v>
                </c:pt>
                <c:pt idx="3429">
                  <c:v>0.49946598704551298</c:v>
                </c:pt>
                <c:pt idx="3430">
                  <c:v>0.49946598704551298</c:v>
                </c:pt>
                <c:pt idx="3431">
                  <c:v>0.49946598704551298</c:v>
                </c:pt>
                <c:pt idx="3432">
                  <c:v>0.49946598704551298</c:v>
                </c:pt>
                <c:pt idx="3433">
                  <c:v>0.49946598704551298</c:v>
                </c:pt>
                <c:pt idx="3434">
                  <c:v>0.49946598704551298</c:v>
                </c:pt>
                <c:pt idx="3435">
                  <c:v>0.49946598704551298</c:v>
                </c:pt>
                <c:pt idx="3436">
                  <c:v>0.49946598704551298</c:v>
                </c:pt>
                <c:pt idx="3437">
                  <c:v>0.49946598704551298</c:v>
                </c:pt>
                <c:pt idx="3438">
                  <c:v>0.49946598704551298</c:v>
                </c:pt>
                <c:pt idx="3439">
                  <c:v>0.49946598704551298</c:v>
                </c:pt>
                <c:pt idx="3440">
                  <c:v>0.49946598704551298</c:v>
                </c:pt>
                <c:pt idx="3441">
                  <c:v>0.49946598704551298</c:v>
                </c:pt>
                <c:pt idx="3442">
                  <c:v>0.49946598704551298</c:v>
                </c:pt>
                <c:pt idx="3443">
                  <c:v>0.49946598704551298</c:v>
                </c:pt>
                <c:pt idx="3444">
                  <c:v>0.49946598704551298</c:v>
                </c:pt>
                <c:pt idx="3445">
                  <c:v>0.49946598704551298</c:v>
                </c:pt>
                <c:pt idx="3446">
                  <c:v>0.49946598704551298</c:v>
                </c:pt>
                <c:pt idx="3447">
                  <c:v>0.49946598704551298</c:v>
                </c:pt>
                <c:pt idx="3448">
                  <c:v>0.49946598704551298</c:v>
                </c:pt>
                <c:pt idx="3449">
                  <c:v>0.49946598704551298</c:v>
                </c:pt>
                <c:pt idx="3450">
                  <c:v>0.49946598704551298</c:v>
                </c:pt>
                <c:pt idx="3451">
                  <c:v>0.49946598704551298</c:v>
                </c:pt>
                <c:pt idx="3452">
                  <c:v>0.49946598704551298</c:v>
                </c:pt>
                <c:pt idx="3453">
                  <c:v>0.49946598704551298</c:v>
                </c:pt>
                <c:pt idx="3454">
                  <c:v>0.49946598704551298</c:v>
                </c:pt>
                <c:pt idx="3455">
                  <c:v>0.49946598704551298</c:v>
                </c:pt>
                <c:pt idx="3456">
                  <c:v>0.49946598704551298</c:v>
                </c:pt>
                <c:pt idx="3457">
                  <c:v>0.49946598704551298</c:v>
                </c:pt>
                <c:pt idx="3458">
                  <c:v>0.49946598704551298</c:v>
                </c:pt>
                <c:pt idx="3459">
                  <c:v>0.49946598704551298</c:v>
                </c:pt>
                <c:pt idx="3460">
                  <c:v>0.49946598704551298</c:v>
                </c:pt>
                <c:pt idx="3461">
                  <c:v>0.49946598704551298</c:v>
                </c:pt>
                <c:pt idx="3462">
                  <c:v>0.49946598704551298</c:v>
                </c:pt>
                <c:pt idx="3463">
                  <c:v>0.49946598704551298</c:v>
                </c:pt>
                <c:pt idx="3464">
                  <c:v>0.49946598704551298</c:v>
                </c:pt>
                <c:pt idx="3465">
                  <c:v>0.49946598704551298</c:v>
                </c:pt>
                <c:pt idx="3466">
                  <c:v>0.49946598704551298</c:v>
                </c:pt>
                <c:pt idx="3467">
                  <c:v>0.49946598704551298</c:v>
                </c:pt>
                <c:pt idx="3468">
                  <c:v>0.49946598704551298</c:v>
                </c:pt>
                <c:pt idx="3469">
                  <c:v>0.49946598704551298</c:v>
                </c:pt>
                <c:pt idx="3470">
                  <c:v>0.49946598704551298</c:v>
                </c:pt>
                <c:pt idx="3471">
                  <c:v>0.49946598704551298</c:v>
                </c:pt>
                <c:pt idx="3472">
                  <c:v>0.49946598704551298</c:v>
                </c:pt>
                <c:pt idx="3473">
                  <c:v>0.49946598704551298</c:v>
                </c:pt>
                <c:pt idx="3474">
                  <c:v>0.49946598704551298</c:v>
                </c:pt>
                <c:pt idx="3475">
                  <c:v>0.49946598704551298</c:v>
                </c:pt>
                <c:pt idx="3476">
                  <c:v>0.49946598704551298</c:v>
                </c:pt>
                <c:pt idx="3477">
                  <c:v>0.49946598704551298</c:v>
                </c:pt>
                <c:pt idx="3478">
                  <c:v>0.49946598704551298</c:v>
                </c:pt>
                <c:pt idx="3479">
                  <c:v>0.49946598704551298</c:v>
                </c:pt>
                <c:pt idx="3480">
                  <c:v>0.49946598704551298</c:v>
                </c:pt>
                <c:pt idx="3481">
                  <c:v>0.49946598704551298</c:v>
                </c:pt>
                <c:pt idx="3482">
                  <c:v>0.49946598704551298</c:v>
                </c:pt>
                <c:pt idx="3483">
                  <c:v>0.49946598704551298</c:v>
                </c:pt>
                <c:pt idx="3484">
                  <c:v>0.49946598704551298</c:v>
                </c:pt>
                <c:pt idx="3485">
                  <c:v>0.49946598704551298</c:v>
                </c:pt>
                <c:pt idx="3486">
                  <c:v>0.49946598704551298</c:v>
                </c:pt>
                <c:pt idx="3487">
                  <c:v>0.49946598704551298</c:v>
                </c:pt>
                <c:pt idx="3488">
                  <c:v>0.49946598704551298</c:v>
                </c:pt>
                <c:pt idx="3489">
                  <c:v>0.49946598704551298</c:v>
                </c:pt>
                <c:pt idx="3490">
                  <c:v>0.49946598704551298</c:v>
                </c:pt>
                <c:pt idx="3491">
                  <c:v>0.49946598704551298</c:v>
                </c:pt>
                <c:pt idx="3492">
                  <c:v>0.49946598704551298</c:v>
                </c:pt>
                <c:pt idx="3493">
                  <c:v>0.49946598704551298</c:v>
                </c:pt>
                <c:pt idx="3494">
                  <c:v>0.49946598704551298</c:v>
                </c:pt>
                <c:pt idx="3495">
                  <c:v>0.49946598704551298</c:v>
                </c:pt>
                <c:pt idx="3496">
                  <c:v>0.49946598704551298</c:v>
                </c:pt>
                <c:pt idx="3497">
                  <c:v>0.49946598704551298</c:v>
                </c:pt>
                <c:pt idx="3498">
                  <c:v>0.49946598704551298</c:v>
                </c:pt>
                <c:pt idx="3499">
                  <c:v>0.49946598704551298</c:v>
                </c:pt>
                <c:pt idx="3500">
                  <c:v>0.49946598704551298</c:v>
                </c:pt>
                <c:pt idx="3501">
                  <c:v>0.49946598704551298</c:v>
                </c:pt>
                <c:pt idx="3502">
                  <c:v>0.49946598704551298</c:v>
                </c:pt>
                <c:pt idx="3503">
                  <c:v>0.49946598704551298</c:v>
                </c:pt>
                <c:pt idx="3504">
                  <c:v>0.49946598704551298</c:v>
                </c:pt>
                <c:pt idx="3505">
                  <c:v>0.49946598704551298</c:v>
                </c:pt>
                <c:pt idx="3506">
                  <c:v>0.49946598704551298</c:v>
                </c:pt>
                <c:pt idx="3507">
                  <c:v>0.49946598704551298</c:v>
                </c:pt>
                <c:pt idx="3508">
                  <c:v>0.49946598704551298</c:v>
                </c:pt>
                <c:pt idx="3509">
                  <c:v>0.49946598704551298</c:v>
                </c:pt>
                <c:pt idx="3510">
                  <c:v>0.49946598704551298</c:v>
                </c:pt>
                <c:pt idx="3511">
                  <c:v>0.49946598704551298</c:v>
                </c:pt>
                <c:pt idx="3512">
                  <c:v>0.49946598704551298</c:v>
                </c:pt>
                <c:pt idx="3513">
                  <c:v>0.49946598704551298</c:v>
                </c:pt>
                <c:pt idx="3514">
                  <c:v>0.49946598704551298</c:v>
                </c:pt>
                <c:pt idx="3515">
                  <c:v>0.49946598704551298</c:v>
                </c:pt>
                <c:pt idx="3516">
                  <c:v>0.49946598704551298</c:v>
                </c:pt>
                <c:pt idx="3517">
                  <c:v>0.49946598704551298</c:v>
                </c:pt>
                <c:pt idx="3518">
                  <c:v>0.49946598704551298</c:v>
                </c:pt>
                <c:pt idx="3519">
                  <c:v>0.49946598704551298</c:v>
                </c:pt>
                <c:pt idx="3520">
                  <c:v>0.49946598704551298</c:v>
                </c:pt>
                <c:pt idx="3521">
                  <c:v>0.49946598704551298</c:v>
                </c:pt>
                <c:pt idx="3522">
                  <c:v>0.49946598704551298</c:v>
                </c:pt>
                <c:pt idx="3523">
                  <c:v>0.49946598704551298</c:v>
                </c:pt>
                <c:pt idx="3524">
                  <c:v>0.49946598704551298</c:v>
                </c:pt>
                <c:pt idx="3525">
                  <c:v>0.49946598704551298</c:v>
                </c:pt>
                <c:pt idx="3526">
                  <c:v>0.49946598704551298</c:v>
                </c:pt>
                <c:pt idx="3527">
                  <c:v>0.49946598704551298</c:v>
                </c:pt>
                <c:pt idx="3528">
                  <c:v>0.49946598704551298</c:v>
                </c:pt>
                <c:pt idx="3529">
                  <c:v>0.49946598704551298</c:v>
                </c:pt>
                <c:pt idx="3530">
                  <c:v>0.49946598704551298</c:v>
                </c:pt>
                <c:pt idx="3531">
                  <c:v>0.49946598704551298</c:v>
                </c:pt>
                <c:pt idx="3532">
                  <c:v>0.49946598704551298</c:v>
                </c:pt>
                <c:pt idx="3533">
                  <c:v>0.49946598704551298</c:v>
                </c:pt>
                <c:pt idx="3534">
                  <c:v>0.49946598704551298</c:v>
                </c:pt>
                <c:pt idx="3535">
                  <c:v>0.49946598704551298</c:v>
                </c:pt>
                <c:pt idx="3536">
                  <c:v>0.49946598704551298</c:v>
                </c:pt>
                <c:pt idx="3537">
                  <c:v>0.49946598704551298</c:v>
                </c:pt>
                <c:pt idx="3538">
                  <c:v>0.49946598704551298</c:v>
                </c:pt>
                <c:pt idx="3539">
                  <c:v>0.49946598704551298</c:v>
                </c:pt>
                <c:pt idx="3540">
                  <c:v>0.49946598704551298</c:v>
                </c:pt>
                <c:pt idx="3541">
                  <c:v>0.49946598704551298</c:v>
                </c:pt>
                <c:pt idx="3542">
                  <c:v>0.49946598704551298</c:v>
                </c:pt>
                <c:pt idx="3543">
                  <c:v>0.49946598704551298</c:v>
                </c:pt>
                <c:pt idx="3544">
                  <c:v>0.49946598704551298</c:v>
                </c:pt>
                <c:pt idx="3545">
                  <c:v>0.49946598704551298</c:v>
                </c:pt>
                <c:pt idx="3546">
                  <c:v>0.49946598704551298</c:v>
                </c:pt>
                <c:pt idx="3547">
                  <c:v>0.49946598704551298</c:v>
                </c:pt>
                <c:pt idx="3548">
                  <c:v>0.49946598704551298</c:v>
                </c:pt>
                <c:pt idx="3549">
                  <c:v>0.49946598704551298</c:v>
                </c:pt>
                <c:pt idx="3550">
                  <c:v>0.49946598704551298</c:v>
                </c:pt>
                <c:pt idx="3551">
                  <c:v>0.49946598704551298</c:v>
                </c:pt>
                <c:pt idx="3552">
                  <c:v>0.49946598704551298</c:v>
                </c:pt>
                <c:pt idx="3553">
                  <c:v>0.49946598704551298</c:v>
                </c:pt>
                <c:pt idx="3554">
                  <c:v>0.49946598704551298</c:v>
                </c:pt>
                <c:pt idx="3555">
                  <c:v>0.49946598704551298</c:v>
                </c:pt>
                <c:pt idx="3556">
                  <c:v>0.49946598704551298</c:v>
                </c:pt>
                <c:pt idx="3557">
                  <c:v>0.49946598704551298</c:v>
                </c:pt>
                <c:pt idx="3558">
                  <c:v>0.49946598704551298</c:v>
                </c:pt>
                <c:pt idx="3559">
                  <c:v>0.49946598704551298</c:v>
                </c:pt>
                <c:pt idx="3560">
                  <c:v>0.49946598704551298</c:v>
                </c:pt>
                <c:pt idx="3561">
                  <c:v>0.49946598704551298</c:v>
                </c:pt>
                <c:pt idx="3562">
                  <c:v>0.49946598704551298</c:v>
                </c:pt>
                <c:pt idx="3563">
                  <c:v>0.49946598704551298</c:v>
                </c:pt>
                <c:pt idx="3564">
                  <c:v>0.49946598704551298</c:v>
                </c:pt>
                <c:pt idx="3565">
                  <c:v>0.49946598704551298</c:v>
                </c:pt>
                <c:pt idx="3566">
                  <c:v>0.49946598704551298</c:v>
                </c:pt>
                <c:pt idx="3567">
                  <c:v>0.49946598704551298</c:v>
                </c:pt>
                <c:pt idx="3568">
                  <c:v>0.49946598704551298</c:v>
                </c:pt>
                <c:pt idx="3569">
                  <c:v>0.49946598704551298</c:v>
                </c:pt>
                <c:pt idx="3570">
                  <c:v>0.49946598704551298</c:v>
                </c:pt>
                <c:pt idx="3571">
                  <c:v>0.49946598704551298</c:v>
                </c:pt>
                <c:pt idx="3572">
                  <c:v>0.49946598704551298</c:v>
                </c:pt>
                <c:pt idx="3573">
                  <c:v>0.49946598704551298</c:v>
                </c:pt>
                <c:pt idx="3574">
                  <c:v>0.49946598704551298</c:v>
                </c:pt>
                <c:pt idx="3575">
                  <c:v>0.49946598704551298</c:v>
                </c:pt>
                <c:pt idx="3576">
                  <c:v>0.49946598704551298</c:v>
                </c:pt>
                <c:pt idx="3577">
                  <c:v>0.49946598704551298</c:v>
                </c:pt>
                <c:pt idx="3578">
                  <c:v>0.49946598704551298</c:v>
                </c:pt>
                <c:pt idx="3579">
                  <c:v>0.49946598704551298</c:v>
                </c:pt>
                <c:pt idx="3580">
                  <c:v>0.49946598704551298</c:v>
                </c:pt>
                <c:pt idx="3581">
                  <c:v>0.49946598704551298</c:v>
                </c:pt>
                <c:pt idx="3582">
                  <c:v>0.49946598704551298</c:v>
                </c:pt>
                <c:pt idx="3583">
                  <c:v>0.49946598704551298</c:v>
                </c:pt>
                <c:pt idx="3584">
                  <c:v>0.49946598704551298</c:v>
                </c:pt>
                <c:pt idx="3585">
                  <c:v>0.49946598704551298</c:v>
                </c:pt>
                <c:pt idx="3586">
                  <c:v>0.49946598704551298</c:v>
                </c:pt>
                <c:pt idx="3587">
                  <c:v>0.49946598704551298</c:v>
                </c:pt>
                <c:pt idx="3588">
                  <c:v>0.49946598704551298</c:v>
                </c:pt>
                <c:pt idx="3589">
                  <c:v>0.49946598704551298</c:v>
                </c:pt>
                <c:pt idx="3590">
                  <c:v>0.49946598704551298</c:v>
                </c:pt>
                <c:pt idx="3591">
                  <c:v>0.49946598704551298</c:v>
                </c:pt>
                <c:pt idx="3592">
                  <c:v>0.49946598704551298</c:v>
                </c:pt>
                <c:pt idx="3593">
                  <c:v>0.49946598704551298</c:v>
                </c:pt>
                <c:pt idx="3594">
                  <c:v>0.49946598704551298</c:v>
                </c:pt>
                <c:pt idx="3595">
                  <c:v>0.49946598704551298</c:v>
                </c:pt>
                <c:pt idx="3596">
                  <c:v>0.49946598704551298</c:v>
                </c:pt>
                <c:pt idx="3597">
                  <c:v>0.49946598704551298</c:v>
                </c:pt>
                <c:pt idx="3598">
                  <c:v>0.49946598704551298</c:v>
                </c:pt>
                <c:pt idx="3599">
                  <c:v>0.49946598704551298</c:v>
                </c:pt>
                <c:pt idx="3600">
                  <c:v>0.49946598704551298</c:v>
                </c:pt>
                <c:pt idx="3601">
                  <c:v>0.49946598704551298</c:v>
                </c:pt>
                <c:pt idx="3602">
                  <c:v>0.49946598704551298</c:v>
                </c:pt>
                <c:pt idx="3603">
                  <c:v>0.49946598704551298</c:v>
                </c:pt>
                <c:pt idx="3604">
                  <c:v>0.49946598704551298</c:v>
                </c:pt>
                <c:pt idx="3605">
                  <c:v>0.49946598704551298</c:v>
                </c:pt>
                <c:pt idx="3606">
                  <c:v>0.49946598704551298</c:v>
                </c:pt>
                <c:pt idx="3607">
                  <c:v>0.49946598704551298</c:v>
                </c:pt>
                <c:pt idx="3608">
                  <c:v>0.49946598704551298</c:v>
                </c:pt>
                <c:pt idx="3609">
                  <c:v>0.49946598704551298</c:v>
                </c:pt>
                <c:pt idx="3610">
                  <c:v>0.49946598704551298</c:v>
                </c:pt>
                <c:pt idx="3611">
                  <c:v>0.49946598704551298</c:v>
                </c:pt>
                <c:pt idx="3612">
                  <c:v>0.49946598704551298</c:v>
                </c:pt>
                <c:pt idx="3613">
                  <c:v>0.49946598704551298</c:v>
                </c:pt>
                <c:pt idx="3614">
                  <c:v>0.49946598704551298</c:v>
                </c:pt>
                <c:pt idx="3615">
                  <c:v>0.49946598704551298</c:v>
                </c:pt>
                <c:pt idx="3616">
                  <c:v>0.49946598704551298</c:v>
                </c:pt>
                <c:pt idx="3617">
                  <c:v>0.49946598704551298</c:v>
                </c:pt>
                <c:pt idx="3618">
                  <c:v>0.49946598704551298</c:v>
                </c:pt>
                <c:pt idx="3619">
                  <c:v>0.49946598704551298</c:v>
                </c:pt>
                <c:pt idx="3620">
                  <c:v>0.49946598704551298</c:v>
                </c:pt>
                <c:pt idx="3621">
                  <c:v>0.49946598704551298</c:v>
                </c:pt>
                <c:pt idx="3622">
                  <c:v>0.49946598704551298</c:v>
                </c:pt>
                <c:pt idx="3623">
                  <c:v>0.49946598704551298</c:v>
                </c:pt>
                <c:pt idx="3624">
                  <c:v>0.49946598704551298</c:v>
                </c:pt>
                <c:pt idx="3625">
                  <c:v>0.49946598704551298</c:v>
                </c:pt>
                <c:pt idx="3626">
                  <c:v>0.49946598704551298</c:v>
                </c:pt>
                <c:pt idx="3627">
                  <c:v>0.49946598704551298</c:v>
                </c:pt>
                <c:pt idx="3628">
                  <c:v>0.49946598704551298</c:v>
                </c:pt>
                <c:pt idx="3629">
                  <c:v>0.49946598704551298</c:v>
                </c:pt>
                <c:pt idx="3630">
                  <c:v>0.49946598704551298</c:v>
                </c:pt>
                <c:pt idx="3631">
                  <c:v>0.49946598704551298</c:v>
                </c:pt>
                <c:pt idx="3632">
                  <c:v>0.49946598704551298</c:v>
                </c:pt>
                <c:pt idx="3633">
                  <c:v>0.49946598704551298</c:v>
                </c:pt>
                <c:pt idx="3634">
                  <c:v>0.49946598704551298</c:v>
                </c:pt>
                <c:pt idx="3635">
                  <c:v>0.49946598704551298</c:v>
                </c:pt>
                <c:pt idx="3636">
                  <c:v>0.49946598704551298</c:v>
                </c:pt>
                <c:pt idx="3637">
                  <c:v>0.49946598704551298</c:v>
                </c:pt>
                <c:pt idx="3638">
                  <c:v>0.49946598704551298</c:v>
                </c:pt>
                <c:pt idx="3639">
                  <c:v>0.49946598704551298</c:v>
                </c:pt>
                <c:pt idx="3640">
                  <c:v>0.49946598704551298</c:v>
                </c:pt>
                <c:pt idx="3641">
                  <c:v>0.49946598704551298</c:v>
                </c:pt>
                <c:pt idx="3642">
                  <c:v>0.49946598704551298</c:v>
                </c:pt>
                <c:pt idx="3643">
                  <c:v>0.49946598704551298</c:v>
                </c:pt>
                <c:pt idx="3644">
                  <c:v>0.49946598704551298</c:v>
                </c:pt>
                <c:pt idx="3645">
                  <c:v>0.49946598704551298</c:v>
                </c:pt>
                <c:pt idx="3646">
                  <c:v>0.49946598704551298</c:v>
                </c:pt>
                <c:pt idx="3647">
                  <c:v>0.49946598704551298</c:v>
                </c:pt>
                <c:pt idx="3648">
                  <c:v>0.49946598704551298</c:v>
                </c:pt>
                <c:pt idx="3649">
                  <c:v>0.49946598704551298</c:v>
                </c:pt>
                <c:pt idx="3650">
                  <c:v>0.49946598704551298</c:v>
                </c:pt>
                <c:pt idx="3651">
                  <c:v>0.49946598704551298</c:v>
                </c:pt>
                <c:pt idx="3652">
                  <c:v>0.49946598704551298</c:v>
                </c:pt>
                <c:pt idx="3653">
                  <c:v>0.49946598704551298</c:v>
                </c:pt>
                <c:pt idx="3654">
                  <c:v>0.49946598704551298</c:v>
                </c:pt>
                <c:pt idx="3655">
                  <c:v>0.49946598704551298</c:v>
                </c:pt>
                <c:pt idx="3656">
                  <c:v>0.49946598704551298</c:v>
                </c:pt>
                <c:pt idx="3657">
                  <c:v>0.49946598704551298</c:v>
                </c:pt>
                <c:pt idx="3658">
                  <c:v>0.49946598704551298</c:v>
                </c:pt>
                <c:pt idx="3659">
                  <c:v>0.49946598704551298</c:v>
                </c:pt>
                <c:pt idx="3660">
                  <c:v>0.49946598704551298</c:v>
                </c:pt>
                <c:pt idx="3661">
                  <c:v>0.49946598704551298</c:v>
                </c:pt>
                <c:pt idx="3662">
                  <c:v>0.49946598704551298</c:v>
                </c:pt>
                <c:pt idx="3663">
                  <c:v>0.49946598704551298</c:v>
                </c:pt>
                <c:pt idx="3664">
                  <c:v>0.49946598704551298</c:v>
                </c:pt>
                <c:pt idx="3665">
                  <c:v>0.49946598704551298</c:v>
                </c:pt>
                <c:pt idx="3666">
                  <c:v>0.49946598704551298</c:v>
                </c:pt>
                <c:pt idx="3667">
                  <c:v>0.49946598704551298</c:v>
                </c:pt>
                <c:pt idx="3668">
                  <c:v>0.49946598704551298</c:v>
                </c:pt>
                <c:pt idx="3669">
                  <c:v>0.49946598704551298</c:v>
                </c:pt>
                <c:pt idx="3670">
                  <c:v>0.49946598704551298</c:v>
                </c:pt>
                <c:pt idx="3671">
                  <c:v>0.49946598704551298</c:v>
                </c:pt>
                <c:pt idx="3672">
                  <c:v>0.49946598704551298</c:v>
                </c:pt>
                <c:pt idx="3673">
                  <c:v>0.49946598704551298</c:v>
                </c:pt>
                <c:pt idx="3674">
                  <c:v>0.49946598704551298</c:v>
                </c:pt>
                <c:pt idx="3675">
                  <c:v>0.49946598704551298</c:v>
                </c:pt>
                <c:pt idx="3676">
                  <c:v>0.49946598704551298</c:v>
                </c:pt>
                <c:pt idx="3677">
                  <c:v>0.49946598704551298</c:v>
                </c:pt>
                <c:pt idx="3678">
                  <c:v>0.49946598704551298</c:v>
                </c:pt>
                <c:pt idx="3679">
                  <c:v>0.49946598704551298</c:v>
                </c:pt>
                <c:pt idx="3680">
                  <c:v>0.49946598704551298</c:v>
                </c:pt>
                <c:pt idx="3681">
                  <c:v>0.49946598704551298</c:v>
                </c:pt>
                <c:pt idx="3682">
                  <c:v>0.49946598704551298</c:v>
                </c:pt>
                <c:pt idx="3683">
                  <c:v>0.49946598704551298</c:v>
                </c:pt>
                <c:pt idx="3684">
                  <c:v>0.49946598704551298</c:v>
                </c:pt>
                <c:pt idx="3685">
                  <c:v>0.49946598704551298</c:v>
                </c:pt>
                <c:pt idx="3686">
                  <c:v>0.49946598704551298</c:v>
                </c:pt>
                <c:pt idx="3687">
                  <c:v>0.49946598704551298</c:v>
                </c:pt>
                <c:pt idx="3688">
                  <c:v>0.49946598704551298</c:v>
                </c:pt>
                <c:pt idx="3689">
                  <c:v>0.49946598704551298</c:v>
                </c:pt>
                <c:pt idx="3690">
                  <c:v>0.49946598704551298</c:v>
                </c:pt>
                <c:pt idx="3691">
                  <c:v>0.49946598704551298</c:v>
                </c:pt>
                <c:pt idx="3692">
                  <c:v>0.49946598704551298</c:v>
                </c:pt>
                <c:pt idx="3693">
                  <c:v>0.49946598704551298</c:v>
                </c:pt>
                <c:pt idx="3694">
                  <c:v>0.49946598704551298</c:v>
                </c:pt>
                <c:pt idx="3695">
                  <c:v>0.49946598704551298</c:v>
                </c:pt>
                <c:pt idx="3696">
                  <c:v>0.49946598704551298</c:v>
                </c:pt>
                <c:pt idx="3697">
                  <c:v>0.49946598704551298</c:v>
                </c:pt>
                <c:pt idx="3698">
                  <c:v>0.49946598704551298</c:v>
                </c:pt>
                <c:pt idx="3699">
                  <c:v>0.49946598704551298</c:v>
                </c:pt>
                <c:pt idx="3700">
                  <c:v>0.49946598704551298</c:v>
                </c:pt>
                <c:pt idx="3701">
                  <c:v>0.49946598704551298</c:v>
                </c:pt>
                <c:pt idx="3702">
                  <c:v>0.49946598704551298</c:v>
                </c:pt>
                <c:pt idx="3703">
                  <c:v>0.49946598704551298</c:v>
                </c:pt>
                <c:pt idx="3704">
                  <c:v>0.49946598704551298</c:v>
                </c:pt>
                <c:pt idx="3705">
                  <c:v>0.49946598704551298</c:v>
                </c:pt>
                <c:pt idx="3706">
                  <c:v>0.49946598704551298</c:v>
                </c:pt>
                <c:pt idx="3707">
                  <c:v>0.49946598704551298</c:v>
                </c:pt>
                <c:pt idx="3708">
                  <c:v>0.49946598704551298</c:v>
                </c:pt>
                <c:pt idx="3709">
                  <c:v>0.49946598704551298</c:v>
                </c:pt>
                <c:pt idx="3710">
                  <c:v>0.49946598704551298</c:v>
                </c:pt>
                <c:pt idx="3711">
                  <c:v>0.49946598704551298</c:v>
                </c:pt>
                <c:pt idx="3712">
                  <c:v>0.49946598704551298</c:v>
                </c:pt>
                <c:pt idx="3713">
                  <c:v>0.49946598704551298</c:v>
                </c:pt>
                <c:pt idx="3714">
                  <c:v>0.49946598704551298</c:v>
                </c:pt>
                <c:pt idx="3715">
                  <c:v>0.49946598704551298</c:v>
                </c:pt>
                <c:pt idx="3716">
                  <c:v>0.49946598704551298</c:v>
                </c:pt>
                <c:pt idx="3717">
                  <c:v>0.49946598704551298</c:v>
                </c:pt>
                <c:pt idx="3718">
                  <c:v>0.49946598704551298</c:v>
                </c:pt>
                <c:pt idx="3719">
                  <c:v>0.49946598704551298</c:v>
                </c:pt>
                <c:pt idx="3720">
                  <c:v>0.49946598704551298</c:v>
                </c:pt>
                <c:pt idx="3721">
                  <c:v>0.49946598704551298</c:v>
                </c:pt>
                <c:pt idx="3722">
                  <c:v>0.49946598704551298</c:v>
                </c:pt>
                <c:pt idx="3723">
                  <c:v>0.49946598704551298</c:v>
                </c:pt>
                <c:pt idx="3724">
                  <c:v>0.49946598704551298</c:v>
                </c:pt>
                <c:pt idx="3725">
                  <c:v>0.49946598704551298</c:v>
                </c:pt>
                <c:pt idx="3726">
                  <c:v>0.49946598704551298</c:v>
                </c:pt>
                <c:pt idx="3727">
                  <c:v>0.49946598704551298</c:v>
                </c:pt>
                <c:pt idx="3728">
                  <c:v>0.49946598704551298</c:v>
                </c:pt>
                <c:pt idx="3729">
                  <c:v>0.49946598704551298</c:v>
                </c:pt>
                <c:pt idx="3730">
                  <c:v>0.49946598704551298</c:v>
                </c:pt>
                <c:pt idx="3731">
                  <c:v>0.49946598704551298</c:v>
                </c:pt>
                <c:pt idx="3732">
                  <c:v>0.49946598704551298</c:v>
                </c:pt>
                <c:pt idx="3733">
                  <c:v>0.49946598704551298</c:v>
                </c:pt>
                <c:pt idx="3734">
                  <c:v>0.49946598704551298</c:v>
                </c:pt>
                <c:pt idx="3735">
                  <c:v>0.49946598704551298</c:v>
                </c:pt>
                <c:pt idx="3736">
                  <c:v>0.49946598704551298</c:v>
                </c:pt>
                <c:pt idx="3737">
                  <c:v>0.49946598704551298</c:v>
                </c:pt>
                <c:pt idx="3738">
                  <c:v>0.49946598704551298</c:v>
                </c:pt>
                <c:pt idx="3739">
                  <c:v>0.49946598704551298</c:v>
                </c:pt>
                <c:pt idx="3740">
                  <c:v>0.49946598704551298</c:v>
                </c:pt>
                <c:pt idx="3741">
                  <c:v>0.49946598704551298</c:v>
                </c:pt>
                <c:pt idx="3742">
                  <c:v>0.49946598704551298</c:v>
                </c:pt>
                <c:pt idx="3743">
                  <c:v>0.49946598704551298</c:v>
                </c:pt>
                <c:pt idx="3744">
                  <c:v>0.49946598704551298</c:v>
                </c:pt>
                <c:pt idx="3745">
                  <c:v>0.49946598704551298</c:v>
                </c:pt>
                <c:pt idx="3746">
                  <c:v>0.49946598704551298</c:v>
                </c:pt>
                <c:pt idx="3747">
                  <c:v>0.49946598704551298</c:v>
                </c:pt>
                <c:pt idx="3748">
                  <c:v>0.49946598704551298</c:v>
                </c:pt>
                <c:pt idx="3749">
                  <c:v>0.49946598704551298</c:v>
                </c:pt>
                <c:pt idx="3750">
                  <c:v>0.49946598704551298</c:v>
                </c:pt>
                <c:pt idx="3751">
                  <c:v>0.49946598704551298</c:v>
                </c:pt>
                <c:pt idx="3752">
                  <c:v>0.49946598704551298</c:v>
                </c:pt>
                <c:pt idx="3753">
                  <c:v>0.49946598704551298</c:v>
                </c:pt>
                <c:pt idx="3754">
                  <c:v>0.49946598704551298</c:v>
                </c:pt>
                <c:pt idx="3755">
                  <c:v>0.49946598704551298</c:v>
                </c:pt>
                <c:pt idx="3756">
                  <c:v>0.49946598704551298</c:v>
                </c:pt>
                <c:pt idx="3757">
                  <c:v>0.49946598704551298</c:v>
                </c:pt>
                <c:pt idx="3758">
                  <c:v>0.49946598704551298</c:v>
                </c:pt>
                <c:pt idx="3759">
                  <c:v>0.49946598704551298</c:v>
                </c:pt>
                <c:pt idx="3760">
                  <c:v>0.49946598704551298</c:v>
                </c:pt>
                <c:pt idx="3761">
                  <c:v>0.49946598704551298</c:v>
                </c:pt>
                <c:pt idx="3762">
                  <c:v>0.49946598704551298</c:v>
                </c:pt>
                <c:pt idx="3763">
                  <c:v>0.49946598704551298</c:v>
                </c:pt>
                <c:pt idx="3764">
                  <c:v>0.49946598704551298</c:v>
                </c:pt>
                <c:pt idx="3765">
                  <c:v>0.49946598704551298</c:v>
                </c:pt>
                <c:pt idx="3766">
                  <c:v>0.49946598704551298</c:v>
                </c:pt>
                <c:pt idx="3767">
                  <c:v>0.49946598704551298</c:v>
                </c:pt>
                <c:pt idx="3768">
                  <c:v>0.49946598704551298</c:v>
                </c:pt>
                <c:pt idx="3769">
                  <c:v>0.49946598704551298</c:v>
                </c:pt>
                <c:pt idx="3770">
                  <c:v>0.49946598704551298</c:v>
                </c:pt>
                <c:pt idx="3771">
                  <c:v>0.49946598704551298</c:v>
                </c:pt>
                <c:pt idx="3772">
                  <c:v>0.49946598704551298</c:v>
                </c:pt>
                <c:pt idx="3773">
                  <c:v>0.49946598704551298</c:v>
                </c:pt>
                <c:pt idx="3774">
                  <c:v>0.49946598704551298</c:v>
                </c:pt>
                <c:pt idx="3775">
                  <c:v>0.49946598704551298</c:v>
                </c:pt>
                <c:pt idx="3776">
                  <c:v>0.49946598704551298</c:v>
                </c:pt>
                <c:pt idx="3777">
                  <c:v>0.49946598704551298</c:v>
                </c:pt>
                <c:pt idx="3778">
                  <c:v>0.49946598704551298</c:v>
                </c:pt>
                <c:pt idx="3779">
                  <c:v>0.49946598704551298</c:v>
                </c:pt>
                <c:pt idx="3780">
                  <c:v>0.49946598704551298</c:v>
                </c:pt>
                <c:pt idx="3781">
                  <c:v>0.49946598704551298</c:v>
                </c:pt>
                <c:pt idx="3782">
                  <c:v>0.49946598704551298</c:v>
                </c:pt>
                <c:pt idx="3783">
                  <c:v>0.49946598704551298</c:v>
                </c:pt>
                <c:pt idx="3784">
                  <c:v>0.49946598704551298</c:v>
                </c:pt>
                <c:pt idx="3785">
                  <c:v>0.49946598704551298</c:v>
                </c:pt>
                <c:pt idx="3786">
                  <c:v>0.49946598704551298</c:v>
                </c:pt>
                <c:pt idx="3787">
                  <c:v>0.49946598704551298</c:v>
                </c:pt>
                <c:pt idx="3788">
                  <c:v>0.49946598704551298</c:v>
                </c:pt>
                <c:pt idx="3789">
                  <c:v>0.49946598704551298</c:v>
                </c:pt>
                <c:pt idx="3790">
                  <c:v>0.49946598704551298</c:v>
                </c:pt>
                <c:pt idx="3791">
                  <c:v>0.49946598704551298</c:v>
                </c:pt>
                <c:pt idx="3792">
                  <c:v>0.49946598704551298</c:v>
                </c:pt>
                <c:pt idx="3793">
                  <c:v>0.49946598704551298</c:v>
                </c:pt>
                <c:pt idx="3794">
                  <c:v>0.49946598704551298</c:v>
                </c:pt>
                <c:pt idx="3795">
                  <c:v>0.49946598704551298</c:v>
                </c:pt>
                <c:pt idx="3796">
                  <c:v>0.49946598704551298</c:v>
                </c:pt>
                <c:pt idx="3797">
                  <c:v>0.49946598704551298</c:v>
                </c:pt>
                <c:pt idx="3798">
                  <c:v>0.49946598704551298</c:v>
                </c:pt>
                <c:pt idx="3799">
                  <c:v>0.49946598704551298</c:v>
                </c:pt>
                <c:pt idx="3800">
                  <c:v>0.49946598704551298</c:v>
                </c:pt>
                <c:pt idx="3801">
                  <c:v>0.49946598704551298</c:v>
                </c:pt>
                <c:pt idx="3802">
                  <c:v>0.49946598704551298</c:v>
                </c:pt>
                <c:pt idx="3803">
                  <c:v>0.49946598704551298</c:v>
                </c:pt>
                <c:pt idx="3804">
                  <c:v>0.49946598704551298</c:v>
                </c:pt>
                <c:pt idx="3805">
                  <c:v>0.49946598704551298</c:v>
                </c:pt>
                <c:pt idx="3806">
                  <c:v>0.49946598704551298</c:v>
                </c:pt>
                <c:pt idx="3807">
                  <c:v>0.49946598704551298</c:v>
                </c:pt>
                <c:pt idx="3808">
                  <c:v>0.49946598704551298</c:v>
                </c:pt>
                <c:pt idx="3809">
                  <c:v>0.49946598704551298</c:v>
                </c:pt>
                <c:pt idx="3810">
                  <c:v>0.49946598704551298</c:v>
                </c:pt>
                <c:pt idx="3811">
                  <c:v>0.49946598704551298</c:v>
                </c:pt>
                <c:pt idx="3812">
                  <c:v>0.49946598704551298</c:v>
                </c:pt>
                <c:pt idx="3813">
                  <c:v>0.49946598704551298</c:v>
                </c:pt>
                <c:pt idx="3814">
                  <c:v>0.49946598704551298</c:v>
                </c:pt>
                <c:pt idx="3815">
                  <c:v>0.49946598704551298</c:v>
                </c:pt>
                <c:pt idx="3816">
                  <c:v>0.49946598704551298</c:v>
                </c:pt>
                <c:pt idx="3817">
                  <c:v>0.49946598704551298</c:v>
                </c:pt>
                <c:pt idx="3818">
                  <c:v>0.49946598704551298</c:v>
                </c:pt>
                <c:pt idx="3819">
                  <c:v>0.49946598704551298</c:v>
                </c:pt>
                <c:pt idx="3820">
                  <c:v>0.49946598704551298</c:v>
                </c:pt>
                <c:pt idx="3821">
                  <c:v>0.49946598704551298</c:v>
                </c:pt>
                <c:pt idx="3822">
                  <c:v>0.49946598704551298</c:v>
                </c:pt>
                <c:pt idx="3823">
                  <c:v>0.49946598704551298</c:v>
                </c:pt>
                <c:pt idx="3824">
                  <c:v>0.49946598704551298</c:v>
                </c:pt>
                <c:pt idx="3825">
                  <c:v>0.49946598704551298</c:v>
                </c:pt>
                <c:pt idx="3826">
                  <c:v>0.49946598704551298</c:v>
                </c:pt>
                <c:pt idx="3827">
                  <c:v>0.49946598704551298</c:v>
                </c:pt>
                <c:pt idx="3828">
                  <c:v>0.49946598704551298</c:v>
                </c:pt>
                <c:pt idx="3829">
                  <c:v>0.49946598704551298</c:v>
                </c:pt>
                <c:pt idx="3830">
                  <c:v>0.49946598704551298</c:v>
                </c:pt>
                <c:pt idx="3831">
                  <c:v>0.49946598704551298</c:v>
                </c:pt>
                <c:pt idx="3832">
                  <c:v>0.49946598704551298</c:v>
                </c:pt>
                <c:pt idx="3833">
                  <c:v>0.49946598704551298</c:v>
                </c:pt>
                <c:pt idx="3834">
                  <c:v>0.49946598704551298</c:v>
                </c:pt>
                <c:pt idx="3835">
                  <c:v>0.49946598704551298</c:v>
                </c:pt>
                <c:pt idx="3836">
                  <c:v>0.49946598704551298</c:v>
                </c:pt>
                <c:pt idx="3837">
                  <c:v>0.49946598704551298</c:v>
                </c:pt>
                <c:pt idx="3838">
                  <c:v>0.49946598704551298</c:v>
                </c:pt>
                <c:pt idx="3839">
                  <c:v>0.49946598704551298</c:v>
                </c:pt>
                <c:pt idx="3840">
                  <c:v>0.49946598704551298</c:v>
                </c:pt>
                <c:pt idx="3841">
                  <c:v>0.49946598704551298</c:v>
                </c:pt>
                <c:pt idx="3842">
                  <c:v>0.49946598704551298</c:v>
                </c:pt>
                <c:pt idx="3843">
                  <c:v>0.49946598704551298</c:v>
                </c:pt>
                <c:pt idx="3844">
                  <c:v>0.49946598704551298</c:v>
                </c:pt>
                <c:pt idx="3845">
                  <c:v>0.49946598704551298</c:v>
                </c:pt>
                <c:pt idx="3846">
                  <c:v>0.49946598704551298</c:v>
                </c:pt>
                <c:pt idx="3847">
                  <c:v>0.49946598704551298</c:v>
                </c:pt>
                <c:pt idx="3848">
                  <c:v>0.49946598704551298</c:v>
                </c:pt>
                <c:pt idx="3849">
                  <c:v>0.49946598704551298</c:v>
                </c:pt>
                <c:pt idx="3850">
                  <c:v>0.49946598704551298</c:v>
                </c:pt>
                <c:pt idx="3851">
                  <c:v>0.49946598704551298</c:v>
                </c:pt>
                <c:pt idx="3852">
                  <c:v>0.49946598704551298</c:v>
                </c:pt>
                <c:pt idx="3853">
                  <c:v>0.49946598704551298</c:v>
                </c:pt>
                <c:pt idx="3854">
                  <c:v>0.49946598704551298</c:v>
                </c:pt>
                <c:pt idx="3855">
                  <c:v>0.49946598704551298</c:v>
                </c:pt>
                <c:pt idx="3856">
                  <c:v>0.49946598704551298</c:v>
                </c:pt>
                <c:pt idx="3857">
                  <c:v>0.49946598704551298</c:v>
                </c:pt>
                <c:pt idx="3858">
                  <c:v>0.49946598704551298</c:v>
                </c:pt>
                <c:pt idx="3859">
                  <c:v>0.49946598704551298</c:v>
                </c:pt>
                <c:pt idx="3860">
                  <c:v>0.49946598704551298</c:v>
                </c:pt>
                <c:pt idx="3861">
                  <c:v>0.49946598704551298</c:v>
                </c:pt>
                <c:pt idx="3862">
                  <c:v>0.49946598704551298</c:v>
                </c:pt>
                <c:pt idx="3863">
                  <c:v>0.49946598704551298</c:v>
                </c:pt>
                <c:pt idx="3864">
                  <c:v>0.49946598704551298</c:v>
                </c:pt>
                <c:pt idx="3865">
                  <c:v>0.49946598704551298</c:v>
                </c:pt>
                <c:pt idx="3866">
                  <c:v>0.49946598704551298</c:v>
                </c:pt>
                <c:pt idx="3867">
                  <c:v>0.49946598704551298</c:v>
                </c:pt>
                <c:pt idx="3868">
                  <c:v>0.49946598704551298</c:v>
                </c:pt>
                <c:pt idx="3869">
                  <c:v>0.49946598704551298</c:v>
                </c:pt>
                <c:pt idx="3870">
                  <c:v>0.49946598704551298</c:v>
                </c:pt>
                <c:pt idx="3871">
                  <c:v>0.49946598704551298</c:v>
                </c:pt>
                <c:pt idx="3872">
                  <c:v>0.49946598704551298</c:v>
                </c:pt>
                <c:pt idx="3873">
                  <c:v>0.49946598704551298</c:v>
                </c:pt>
                <c:pt idx="3874">
                  <c:v>0.49946598704551298</c:v>
                </c:pt>
                <c:pt idx="3875">
                  <c:v>0.49946598704551298</c:v>
                </c:pt>
                <c:pt idx="3876">
                  <c:v>0.49946598704551298</c:v>
                </c:pt>
                <c:pt idx="3877">
                  <c:v>0.49946598704551298</c:v>
                </c:pt>
                <c:pt idx="3878">
                  <c:v>0.49946598704551298</c:v>
                </c:pt>
                <c:pt idx="3879">
                  <c:v>0.49946598704551298</c:v>
                </c:pt>
                <c:pt idx="3880">
                  <c:v>0.49946598704551298</c:v>
                </c:pt>
                <c:pt idx="3881">
                  <c:v>0.49946598704551298</c:v>
                </c:pt>
                <c:pt idx="3882">
                  <c:v>0.49946598704551298</c:v>
                </c:pt>
                <c:pt idx="3883">
                  <c:v>0.49946598704551298</c:v>
                </c:pt>
                <c:pt idx="3884">
                  <c:v>0.49946598704551298</c:v>
                </c:pt>
                <c:pt idx="3885">
                  <c:v>0.49946598704551298</c:v>
                </c:pt>
                <c:pt idx="3886">
                  <c:v>0.49946598704551298</c:v>
                </c:pt>
                <c:pt idx="3887">
                  <c:v>0.49946598704551298</c:v>
                </c:pt>
                <c:pt idx="3888">
                  <c:v>0.49946598704551298</c:v>
                </c:pt>
                <c:pt idx="3889">
                  <c:v>0.49946598704551298</c:v>
                </c:pt>
                <c:pt idx="3890">
                  <c:v>0.49946598704551298</c:v>
                </c:pt>
                <c:pt idx="3891">
                  <c:v>0.49946598704551298</c:v>
                </c:pt>
                <c:pt idx="3892">
                  <c:v>0.49946598704551298</c:v>
                </c:pt>
                <c:pt idx="3893">
                  <c:v>0.49946598704551298</c:v>
                </c:pt>
                <c:pt idx="3894">
                  <c:v>0.49946598704551298</c:v>
                </c:pt>
                <c:pt idx="3895">
                  <c:v>0.49946598704551298</c:v>
                </c:pt>
                <c:pt idx="3896">
                  <c:v>0.49946598704551298</c:v>
                </c:pt>
                <c:pt idx="3897">
                  <c:v>0.49946598704551298</c:v>
                </c:pt>
                <c:pt idx="3898">
                  <c:v>0.49946598704551298</c:v>
                </c:pt>
                <c:pt idx="3899">
                  <c:v>0.49946598704551298</c:v>
                </c:pt>
                <c:pt idx="3900">
                  <c:v>0.49946598704551298</c:v>
                </c:pt>
                <c:pt idx="3901">
                  <c:v>0.49946598704551298</c:v>
                </c:pt>
                <c:pt idx="3902">
                  <c:v>0.49946598704551298</c:v>
                </c:pt>
                <c:pt idx="3903">
                  <c:v>0.49946598704551298</c:v>
                </c:pt>
                <c:pt idx="3904">
                  <c:v>0.49946598704551298</c:v>
                </c:pt>
                <c:pt idx="3905">
                  <c:v>0.49946598704551298</c:v>
                </c:pt>
                <c:pt idx="3906">
                  <c:v>0.49946598704551298</c:v>
                </c:pt>
                <c:pt idx="3907">
                  <c:v>0.49946598704551298</c:v>
                </c:pt>
                <c:pt idx="3908">
                  <c:v>0.49946598704551298</c:v>
                </c:pt>
                <c:pt idx="3909">
                  <c:v>0.49946598704551298</c:v>
                </c:pt>
                <c:pt idx="3910">
                  <c:v>0.49946598704551298</c:v>
                </c:pt>
                <c:pt idx="3911">
                  <c:v>0.49946598704551298</c:v>
                </c:pt>
                <c:pt idx="3912">
                  <c:v>0.49946598704551298</c:v>
                </c:pt>
                <c:pt idx="3913">
                  <c:v>0.49946598704551298</c:v>
                </c:pt>
                <c:pt idx="3914">
                  <c:v>0.49946598704551298</c:v>
                </c:pt>
                <c:pt idx="3915">
                  <c:v>0.49946598704551298</c:v>
                </c:pt>
                <c:pt idx="3916">
                  <c:v>0.49946598704551298</c:v>
                </c:pt>
                <c:pt idx="3917">
                  <c:v>0.49946598704551298</c:v>
                </c:pt>
                <c:pt idx="3918">
                  <c:v>0.49946598704551298</c:v>
                </c:pt>
                <c:pt idx="3919">
                  <c:v>0.49946598704551298</c:v>
                </c:pt>
                <c:pt idx="3920">
                  <c:v>0.49946598704551298</c:v>
                </c:pt>
                <c:pt idx="3921">
                  <c:v>0.49946598704551298</c:v>
                </c:pt>
                <c:pt idx="3922">
                  <c:v>0.49946598704551298</c:v>
                </c:pt>
                <c:pt idx="3923">
                  <c:v>0.49946598704551298</c:v>
                </c:pt>
                <c:pt idx="3924">
                  <c:v>0.49946598704551298</c:v>
                </c:pt>
                <c:pt idx="3925">
                  <c:v>0.49946598704551298</c:v>
                </c:pt>
                <c:pt idx="3926">
                  <c:v>0.49946598704551298</c:v>
                </c:pt>
                <c:pt idx="3927">
                  <c:v>0.49946598704551298</c:v>
                </c:pt>
                <c:pt idx="3928">
                  <c:v>0.49946598704551298</c:v>
                </c:pt>
                <c:pt idx="3929">
                  <c:v>0.49946598704551298</c:v>
                </c:pt>
                <c:pt idx="3930">
                  <c:v>0.49946598704551298</c:v>
                </c:pt>
                <c:pt idx="3931">
                  <c:v>0.49946598704551298</c:v>
                </c:pt>
                <c:pt idx="3932">
                  <c:v>0.49946598704551298</c:v>
                </c:pt>
                <c:pt idx="3933">
                  <c:v>0.49946598704551298</c:v>
                </c:pt>
                <c:pt idx="3934">
                  <c:v>0.49946598704551298</c:v>
                </c:pt>
                <c:pt idx="3935">
                  <c:v>0.49946598704551298</c:v>
                </c:pt>
                <c:pt idx="3936">
                  <c:v>0.49946598704551298</c:v>
                </c:pt>
                <c:pt idx="3937">
                  <c:v>0.49946598704551298</c:v>
                </c:pt>
                <c:pt idx="3938">
                  <c:v>0.49946598704551298</c:v>
                </c:pt>
                <c:pt idx="3939">
                  <c:v>0.49946598704551298</c:v>
                </c:pt>
                <c:pt idx="3940">
                  <c:v>0.49946598704551298</c:v>
                </c:pt>
                <c:pt idx="3941">
                  <c:v>0.49946598704551298</c:v>
                </c:pt>
                <c:pt idx="3942">
                  <c:v>0.49946598704551298</c:v>
                </c:pt>
                <c:pt idx="3943">
                  <c:v>0.49946598704551298</c:v>
                </c:pt>
                <c:pt idx="3944">
                  <c:v>0.49946598704551298</c:v>
                </c:pt>
                <c:pt idx="3945">
                  <c:v>0.49946598704551298</c:v>
                </c:pt>
                <c:pt idx="3946">
                  <c:v>0.49946598704551298</c:v>
                </c:pt>
                <c:pt idx="3947">
                  <c:v>0.49946598704551298</c:v>
                </c:pt>
                <c:pt idx="3948">
                  <c:v>0.49946598704551298</c:v>
                </c:pt>
                <c:pt idx="3949">
                  <c:v>0.49946598704551298</c:v>
                </c:pt>
                <c:pt idx="3950">
                  <c:v>0.49946598704551298</c:v>
                </c:pt>
                <c:pt idx="3951">
                  <c:v>0.49946598704551298</c:v>
                </c:pt>
                <c:pt idx="3952">
                  <c:v>0.49946598704551298</c:v>
                </c:pt>
                <c:pt idx="3953">
                  <c:v>0.49946598704551298</c:v>
                </c:pt>
                <c:pt idx="3954">
                  <c:v>0.49946598704551298</c:v>
                </c:pt>
                <c:pt idx="3955">
                  <c:v>0.49946598704551298</c:v>
                </c:pt>
                <c:pt idx="3956">
                  <c:v>0.49946598704551298</c:v>
                </c:pt>
                <c:pt idx="3957">
                  <c:v>0.49946598704551298</c:v>
                </c:pt>
                <c:pt idx="3958">
                  <c:v>0.49946598704551298</c:v>
                </c:pt>
                <c:pt idx="3959">
                  <c:v>0.49946598704551298</c:v>
                </c:pt>
                <c:pt idx="3960">
                  <c:v>0.49946598704551298</c:v>
                </c:pt>
                <c:pt idx="3961">
                  <c:v>0.49946598704551298</c:v>
                </c:pt>
                <c:pt idx="3962">
                  <c:v>0.49946598704551298</c:v>
                </c:pt>
                <c:pt idx="3963">
                  <c:v>0.49946598704551298</c:v>
                </c:pt>
                <c:pt idx="3964">
                  <c:v>0.49946598704551298</c:v>
                </c:pt>
                <c:pt idx="3965">
                  <c:v>0.49946598704551298</c:v>
                </c:pt>
                <c:pt idx="3966">
                  <c:v>0.49946598704551298</c:v>
                </c:pt>
                <c:pt idx="3967">
                  <c:v>0.49946598704551298</c:v>
                </c:pt>
                <c:pt idx="3968">
                  <c:v>0.49946598704551298</c:v>
                </c:pt>
                <c:pt idx="3969">
                  <c:v>0.49946598704551298</c:v>
                </c:pt>
                <c:pt idx="3970">
                  <c:v>0.49946598704551298</c:v>
                </c:pt>
                <c:pt idx="3971">
                  <c:v>0.49946598704551298</c:v>
                </c:pt>
                <c:pt idx="3972">
                  <c:v>0.49946598704551298</c:v>
                </c:pt>
                <c:pt idx="3973">
                  <c:v>0.49946598704551298</c:v>
                </c:pt>
                <c:pt idx="3974">
                  <c:v>0.49946598704551298</c:v>
                </c:pt>
                <c:pt idx="3975">
                  <c:v>0.49946598704551298</c:v>
                </c:pt>
                <c:pt idx="3976">
                  <c:v>0.49946598704551298</c:v>
                </c:pt>
                <c:pt idx="3977">
                  <c:v>0.49946598704551298</c:v>
                </c:pt>
                <c:pt idx="3978">
                  <c:v>0.49946598704551298</c:v>
                </c:pt>
                <c:pt idx="3979">
                  <c:v>0.49946598704551298</c:v>
                </c:pt>
                <c:pt idx="3980">
                  <c:v>0.49946598704551298</c:v>
                </c:pt>
                <c:pt idx="3981">
                  <c:v>0.49946598704551298</c:v>
                </c:pt>
                <c:pt idx="3982">
                  <c:v>0.49946598704551298</c:v>
                </c:pt>
                <c:pt idx="3983">
                  <c:v>0.49946598704551298</c:v>
                </c:pt>
                <c:pt idx="3984">
                  <c:v>0.49946598704551298</c:v>
                </c:pt>
                <c:pt idx="3985">
                  <c:v>0.49946598704551298</c:v>
                </c:pt>
                <c:pt idx="3986">
                  <c:v>0.49946598704551298</c:v>
                </c:pt>
                <c:pt idx="3987">
                  <c:v>0.49946598704551298</c:v>
                </c:pt>
                <c:pt idx="3988">
                  <c:v>0.49946598704551298</c:v>
                </c:pt>
                <c:pt idx="3989">
                  <c:v>0.49946598704551298</c:v>
                </c:pt>
                <c:pt idx="3990">
                  <c:v>0.49946598704551298</c:v>
                </c:pt>
                <c:pt idx="3991">
                  <c:v>0.49946598704551298</c:v>
                </c:pt>
                <c:pt idx="3992">
                  <c:v>0.49946598704551298</c:v>
                </c:pt>
                <c:pt idx="3993">
                  <c:v>0.49946598704551298</c:v>
                </c:pt>
                <c:pt idx="3994">
                  <c:v>0.49946598704551298</c:v>
                </c:pt>
                <c:pt idx="3995">
                  <c:v>0.49946598704551298</c:v>
                </c:pt>
                <c:pt idx="3996">
                  <c:v>0.49946598704551298</c:v>
                </c:pt>
                <c:pt idx="3997">
                  <c:v>0.49946598704551298</c:v>
                </c:pt>
                <c:pt idx="3998">
                  <c:v>0.49946598704551298</c:v>
                </c:pt>
                <c:pt idx="3999">
                  <c:v>0.49946598704551298</c:v>
                </c:pt>
                <c:pt idx="4000">
                  <c:v>0.49946598704551298</c:v>
                </c:pt>
                <c:pt idx="4001">
                  <c:v>0.49946598704551298</c:v>
                </c:pt>
                <c:pt idx="4002">
                  <c:v>0.49946598704551298</c:v>
                </c:pt>
                <c:pt idx="4003">
                  <c:v>0.49946598704551298</c:v>
                </c:pt>
                <c:pt idx="4004">
                  <c:v>0.49946598704551298</c:v>
                </c:pt>
                <c:pt idx="4005">
                  <c:v>0.49946598704551298</c:v>
                </c:pt>
                <c:pt idx="4006">
                  <c:v>0.49946598704551298</c:v>
                </c:pt>
                <c:pt idx="4007">
                  <c:v>0.49946598704551298</c:v>
                </c:pt>
                <c:pt idx="4008">
                  <c:v>0.49946598704551298</c:v>
                </c:pt>
                <c:pt idx="4009">
                  <c:v>0.49946598704551298</c:v>
                </c:pt>
                <c:pt idx="4010">
                  <c:v>0.49946598704551298</c:v>
                </c:pt>
                <c:pt idx="4011">
                  <c:v>0.49946598704551298</c:v>
                </c:pt>
                <c:pt idx="4012">
                  <c:v>0.49946598704551298</c:v>
                </c:pt>
                <c:pt idx="4013">
                  <c:v>0.49946598704551298</c:v>
                </c:pt>
                <c:pt idx="4014">
                  <c:v>0.49946598704551298</c:v>
                </c:pt>
                <c:pt idx="4015">
                  <c:v>0.49946598704551298</c:v>
                </c:pt>
                <c:pt idx="4016">
                  <c:v>0.49946598704551298</c:v>
                </c:pt>
                <c:pt idx="4017">
                  <c:v>0.49946598704551298</c:v>
                </c:pt>
                <c:pt idx="4018">
                  <c:v>0.49946598704551298</c:v>
                </c:pt>
                <c:pt idx="4019">
                  <c:v>0.49946598704551298</c:v>
                </c:pt>
                <c:pt idx="4020">
                  <c:v>0.49946598704551298</c:v>
                </c:pt>
                <c:pt idx="4021">
                  <c:v>0.49946598704551298</c:v>
                </c:pt>
                <c:pt idx="4022">
                  <c:v>0.49946598704551298</c:v>
                </c:pt>
                <c:pt idx="4023">
                  <c:v>0.49946598704551298</c:v>
                </c:pt>
                <c:pt idx="4024">
                  <c:v>0.49946598704551298</c:v>
                </c:pt>
                <c:pt idx="4025">
                  <c:v>0.49946598704551298</c:v>
                </c:pt>
                <c:pt idx="4026">
                  <c:v>0.49946598704551298</c:v>
                </c:pt>
                <c:pt idx="4027">
                  <c:v>0.49946598704551298</c:v>
                </c:pt>
                <c:pt idx="4028">
                  <c:v>0.49946598704551298</c:v>
                </c:pt>
                <c:pt idx="4029">
                  <c:v>0.49946598704551298</c:v>
                </c:pt>
                <c:pt idx="4030">
                  <c:v>0.49946598704551298</c:v>
                </c:pt>
                <c:pt idx="4031">
                  <c:v>0.49946598704551298</c:v>
                </c:pt>
                <c:pt idx="4032">
                  <c:v>0.49946598704551298</c:v>
                </c:pt>
                <c:pt idx="4033">
                  <c:v>0.49946598704551298</c:v>
                </c:pt>
                <c:pt idx="4034">
                  <c:v>0.49946598704551298</c:v>
                </c:pt>
                <c:pt idx="4035">
                  <c:v>0.49946598704551298</c:v>
                </c:pt>
                <c:pt idx="4036">
                  <c:v>0.49946598704551298</c:v>
                </c:pt>
                <c:pt idx="4037">
                  <c:v>0.49946598704551298</c:v>
                </c:pt>
                <c:pt idx="4038">
                  <c:v>0.49946598704551298</c:v>
                </c:pt>
                <c:pt idx="4039">
                  <c:v>0.49946598704551298</c:v>
                </c:pt>
                <c:pt idx="4040">
                  <c:v>0.49946598704551298</c:v>
                </c:pt>
                <c:pt idx="4041">
                  <c:v>0.49946598704551298</c:v>
                </c:pt>
                <c:pt idx="4042">
                  <c:v>0.49946598704551298</c:v>
                </c:pt>
                <c:pt idx="4043">
                  <c:v>0.49946598704551298</c:v>
                </c:pt>
                <c:pt idx="4044">
                  <c:v>0.49946598704551298</c:v>
                </c:pt>
                <c:pt idx="4045">
                  <c:v>0.49946598704551298</c:v>
                </c:pt>
                <c:pt idx="4046">
                  <c:v>0.49946598704551298</c:v>
                </c:pt>
                <c:pt idx="4047">
                  <c:v>0.49946598704551298</c:v>
                </c:pt>
                <c:pt idx="4048">
                  <c:v>0.49946598704551298</c:v>
                </c:pt>
                <c:pt idx="4049">
                  <c:v>0.49946598704551298</c:v>
                </c:pt>
                <c:pt idx="4050">
                  <c:v>0.49946598704551298</c:v>
                </c:pt>
                <c:pt idx="4051">
                  <c:v>0.49946598704551298</c:v>
                </c:pt>
                <c:pt idx="4052">
                  <c:v>0.49946598704551298</c:v>
                </c:pt>
                <c:pt idx="4053">
                  <c:v>0.49946598704551298</c:v>
                </c:pt>
                <c:pt idx="4054">
                  <c:v>0.49946598704551298</c:v>
                </c:pt>
                <c:pt idx="4055">
                  <c:v>0.49946598704551298</c:v>
                </c:pt>
                <c:pt idx="4056">
                  <c:v>0.49946598704551298</c:v>
                </c:pt>
                <c:pt idx="4057">
                  <c:v>0.49946598704551298</c:v>
                </c:pt>
                <c:pt idx="4058">
                  <c:v>0.49946598704551298</c:v>
                </c:pt>
                <c:pt idx="4059">
                  <c:v>0.49946598704551298</c:v>
                </c:pt>
                <c:pt idx="4060">
                  <c:v>0.49946598704551298</c:v>
                </c:pt>
                <c:pt idx="4061">
                  <c:v>0.49946598704551298</c:v>
                </c:pt>
                <c:pt idx="4062">
                  <c:v>0.49946598704551298</c:v>
                </c:pt>
                <c:pt idx="4063">
                  <c:v>0.49946598704551298</c:v>
                </c:pt>
                <c:pt idx="4064">
                  <c:v>0.49946598704551298</c:v>
                </c:pt>
                <c:pt idx="4065">
                  <c:v>0.49946598704551298</c:v>
                </c:pt>
                <c:pt idx="4066">
                  <c:v>0.49946598704551298</c:v>
                </c:pt>
                <c:pt idx="4067">
                  <c:v>0.49946598704551298</c:v>
                </c:pt>
                <c:pt idx="4068">
                  <c:v>0.49946598704551298</c:v>
                </c:pt>
                <c:pt idx="4069">
                  <c:v>0.49946598704551298</c:v>
                </c:pt>
                <c:pt idx="4070">
                  <c:v>0.49946598704551298</c:v>
                </c:pt>
                <c:pt idx="4071">
                  <c:v>0.49946598704551298</c:v>
                </c:pt>
                <c:pt idx="4072">
                  <c:v>0.49946598704551298</c:v>
                </c:pt>
                <c:pt idx="4073">
                  <c:v>0.49946598704551298</c:v>
                </c:pt>
                <c:pt idx="4074">
                  <c:v>0.49946598704551298</c:v>
                </c:pt>
                <c:pt idx="4075">
                  <c:v>0.49946598704551298</c:v>
                </c:pt>
                <c:pt idx="4076">
                  <c:v>0.49946598704551298</c:v>
                </c:pt>
                <c:pt idx="4077">
                  <c:v>0.49946598704551298</c:v>
                </c:pt>
                <c:pt idx="4078">
                  <c:v>0.49946598704551298</c:v>
                </c:pt>
                <c:pt idx="4079">
                  <c:v>0.49946598704551298</c:v>
                </c:pt>
                <c:pt idx="4080">
                  <c:v>0.49946598704551298</c:v>
                </c:pt>
                <c:pt idx="4081">
                  <c:v>0.49946598704551298</c:v>
                </c:pt>
                <c:pt idx="4082">
                  <c:v>0.49946598704551298</c:v>
                </c:pt>
                <c:pt idx="4083">
                  <c:v>0.49946598704551298</c:v>
                </c:pt>
                <c:pt idx="4084">
                  <c:v>0.49946598704551298</c:v>
                </c:pt>
                <c:pt idx="4085">
                  <c:v>0.49946598704551298</c:v>
                </c:pt>
                <c:pt idx="4086">
                  <c:v>0.49946598704551298</c:v>
                </c:pt>
                <c:pt idx="4087">
                  <c:v>0.49946598704551298</c:v>
                </c:pt>
                <c:pt idx="4088">
                  <c:v>0.49946598704551298</c:v>
                </c:pt>
                <c:pt idx="4089">
                  <c:v>0.49946598704551298</c:v>
                </c:pt>
                <c:pt idx="4090">
                  <c:v>0.49946598704551298</c:v>
                </c:pt>
                <c:pt idx="4091">
                  <c:v>0.49946598704551298</c:v>
                </c:pt>
                <c:pt idx="4092">
                  <c:v>0.49946598704551298</c:v>
                </c:pt>
                <c:pt idx="4093">
                  <c:v>0.49946598704551298</c:v>
                </c:pt>
                <c:pt idx="4094">
                  <c:v>0.49946598704551298</c:v>
                </c:pt>
                <c:pt idx="4095">
                  <c:v>0.49946598704551298</c:v>
                </c:pt>
                <c:pt idx="4096">
                  <c:v>0.49946598704551298</c:v>
                </c:pt>
                <c:pt idx="4097">
                  <c:v>0.49946598704551298</c:v>
                </c:pt>
                <c:pt idx="4098">
                  <c:v>0.49946598704551298</c:v>
                </c:pt>
                <c:pt idx="4099">
                  <c:v>0.49946598704551298</c:v>
                </c:pt>
                <c:pt idx="4100">
                  <c:v>0.49946598704551298</c:v>
                </c:pt>
                <c:pt idx="4101">
                  <c:v>0.49946598704551298</c:v>
                </c:pt>
                <c:pt idx="4102">
                  <c:v>0.49946598704551298</c:v>
                </c:pt>
                <c:pt idx="4103">
                  <c:v>0.49946598704551298</c:v>
                </c:pt>
                <c:pt idx="4104">
                  <c:v>0.49946598704551298</c:v>
                </c:pt>
                <c:pt idx="4105">
                  <c:v>0.49946598704551298</c:v>
                </c:pt>
                <c:pt idx="4106">
                  <c:v>0.49946598704551298</c:v>
                </c:pt>
                <c:pt idx="4107">
                  <c:v>0.49946598704551298</c:v>
                </c:pt>
                <c:pt idx="4108">
                  <c:v>0.49946598704551298</c:v>
                </c:pt>
                <c:pt idx="4109">
                  <c:v>0.49946598704551298</c:v>
                </c:pt>
                <c:pt idx="4110">
                  <c:v>0.49946598704551298</c:v>
                </c:pt>
                <c:pt idx="4111">
                  <c:v>0.49946598704551298</c:v>
                </c:pt>
                <c:pt idx="4112">
                  <c:v>0.49946598704551298</c:v>
                </c:pt>
                <c:pt idx="4113">
                  <c:v>0.49946598704551298</c:v>
                </c:pt>
                <c:pt idx="4114">
                  <c:v>0.49946598704551298</c:v>
                </c:pt>
                <c:pt idx="4115">
                  <c:v>0.49946598704551298</c:v>
                </c:pt>
                <c:pt idx="4116">
                  <c:v>0.49946598704551298</c:v>
                </c:pt>
                <c:pt idx="4117">
                  <c:v>0.49946598704551298</c:v>
                </c:pt>
                <c:pt idx="4118">
                  <c:v>0.49946598704551298</c:v>
                </c:pt>
                <c:pt idx="4119">
                  <c:v>0.49946598704551298</c:v>
                </c:pt>
                <c:pt idx="4120">
                  <c:v>0.49946598704551298</c:v>
                </c:pt>
                <c:pt idx="4121">
                  <c:v>0.49946598704551298</c:v>
                </c:pt>
                <c:pt idx="4122">
                  <c:v>0.49946598704551298</c:v>
                </c:pt>
                <c:pt idx="4123">
                  <c:v>0.49946598704551298</c:v>
                </c:pt>
                <c:pt idx="4124">
                  <c:v>0.49946598704551298</c:v>
                </c:pt>
                <c:pt idx="4125">
                  <c:v>0.49946598704551298</c:v>
                </c:pt>
                <c:pt idx="4126">
                  <c:v>0.49946598704551298</c:v>
                </c:pt>
                <c:pt idx="4127">
                  <c:v>0.49946598704551298</c:v>
                </c:pt>
                <c:pt idx="4128">
                  <c:v>0.49946598704551298</c:v>
                </c:pt>
                <c:pt idx="4129">
                  <c:v>0.49946598704551298</c:v>
                </c:pt>
                <c:pt idx="4130">
                  <c:v>0.49946598704551298</c:v>
                </c:pt>
                <c:pt idx="4131">
                  <c:v>0.49946598704551298</c:v>
                </c:pt>
                <c:pt idx="4132">
                  <c:v>0.49946598704551298</c:v>
                </c:pt>
                <c:pt idx="4133">
                  <c:v>0.49946598704551298</c:v>
                </c:pt>
                <c:pt idx="4134">
                  <c:v>0.49946598704551298</c:v>
                </c:pt>
                <c:pt idx="4135">
                  <c:v>0.49946598704551298</c:v>
                </c:pt>
                <c:pt idx="4136">
                  <c:v>0.49946598704551298</c:v>
                </c:pt>
                <c:pt idx="4137">
                  <c:v>0.49946598704551298</c:v>
                </c:pt>
                <c:pt idx="4138">
                  <c:v>0.49946598704551298</c:v>
                </c:pt>
                <c:pt idx="4139">
                  <c:v>0.49946598704551298</c:v>
                </c:pt>
                <c:pt idx="4140">
                  <c:v>0.49946598704551298</c:v>
                </c:pt>
                <c:pt idx="4141">
                  <c:v>0.49946598704551298</c:v>
                </c:pt>
                <c:pt idx="4142">
                  <c:v>0.49946598704551298</c:v>
                </c:pt>
                <c:pt idx="4143">
                  <c:v>0.49946598704551298</c:v>
                </c:pt>
                <c:pt idx="4144">
                  <c:v>0.49946598704551298</c:v>
                </c:pt>
                <c:pt idx="4145">
                  <c:v>0.49946598704551298</c:v>
                </c:pt>
                <c:pt idx="4146">
                  <c:v>0.49946598704551298</c:v>
                </c:pt>
                <c:pt idx="4147">
                  <c:v>0.49946598704551298</c:v>
                </c:pt>
                <c:pt idx="4148">
                  <c:v>0.49946598704551298</c:v>
                </c:pt>
                <c:pt idx="4149">
                  <c:v>0.49946598704551298</c:v>
                </c:pt>
                <c:pt idx="4150">
                  <c:v>0.49946598704551298</c:v>
                </c:pt>
                <c:pt idx="4151">
                  <c:v>0.49946598704551298</c:v>
                </c:pt>
                <c:pt idx="4152">
                  <c:v>0.49946598704551298</c:v>
                </c:pt>
                <c:pt idx="4153">
                  <c:v>0.49946598704551298</c:v>
                </c:pt>
                <c:pt idx="4154">
                  <c:v>0.49946598704551298</c:v>
                </c:pt>
                <c:pt idx="4155">
                  <c:v>0.49946598704551298</c:v>
                </c:pt>
                <c:pt idx="4156">
                  <c:v>0.49946598704551298</c:v>
                </c:pt>
                <c:pt idx="4157">
                  <c:v>0.49946598704551298</c:v>
                </c:pt>
                <c:pt idx="4158">
                  <c:v>0.49946598704551298</c:v>
                </c:pt>
                <c:pt idx="4159">
                  <c:v>0.49946598704551298</c:v>
                </c:pt>
                <c:pt idx="4160">
                  <c:v>0.49946598704551298</c:v>
                </c:pt>
                <c:pt idx="4161">
                  <c:v>0.49946598704551298</c:v>
                </c:pt>
                <c:pt idx="4162">
                  <c:v>0.49946598704551298</c:v>
                </c:pt>
                <c:pt idx="4163">
                  <c:v>0.49946598704551298</c:v>
                </c:pt>
                <c:pt idx="4164">
                  <c:v>0.49946598704551298</c:v>
                </c:pt>
                <c:pt idx="4165">
                  <c:v>0.49946598704551298</c:v>
                </c:pt>
                <c:pt idx="4166">
                  <c:v>0.49946598704551298</c:v>
                </c:pt>
                <c:pt idx="4167">
                  <c:v>0.49946598704551298</c:v>
                </c:pt>
                <c:pt idx="4168">
                  <c:v>0.49946598704551298</c:v>
                </c:pt>
                <c:pt idx="4169">
                  <c:v>0.49946598704551298</c:v>
                </c:pt>
                <c:pt idx="4170">
                  <c:v>0.49946598704551298</c:v>
                </c:pt>
                <c:pt idx="4171">
                  <c:v>0.49946598704551298</c:v>
                </c:pt>
                <c:pt idx="4172">
                  <c:v>0.49946598704551298</c:v>
                </c:pt>
                <c:pt idx="4173">
                  <c:v>0.49946598704551298</c:v>
                </c:pt>
                <c:pt idx="4174">
                  <c:v>0.49946598704551298</c:v>
                </c:pt>
                <c:pt idx="4175">
                  <c:v>0.49946598704551298</c:v>
                </c:pt>
                <c:pt idx="4176">
                  <c:v>0.49946598704551298</c:v>
                </c:pt>
                <c:pt idx="4177">
                  <c:v>0.49946598704551298</c:v>
                </c:pt>
                <c:pt idx="4178">
                  <c:v>0.49946598704551298</c:v>
                </c:pt>
                <c:pt idx="4179">
                  <c:v>0.49946598704551298</c:v>
                </c:pt>
                <c:pt idx="4180">
                  <c:v>0.49946598704551298</c:v>
                </c:pt>
                <c:pt idx="4181">
                  <c:v>0.49946598704551298</c:v>
                </c:pt>
                <c:pt idx="4182">
                  <c:v>0.49946598704551298</c:v>
                </c:pt>
                <c:pt idx="4183">
                  <c:v>0.49946598704551298</c:v>
                </c:pt>
                <c:pt idx="4184">
                  <c:v>0.49946598704551298</c:v>
                </c:pt>
                <c:pt idx="4185">
                  <c:v>0.49946598704551298</c:v>
                </c:pt>
                <c:pt idx="4186">
                  <c:v>0.49946598704551298</c:v>
                </c:pt>
                <c:pt idx="4187">
                  <c:v>0.49946598704551298</c:v>
                </c:pt>
                <c:pt idx="4188">
                  <c:v>0.49946598704551298</c:v>
                </c:pt>
                <c:pt idx="4189">
                  <c:v>0.49946598704551298</c:v>
                </c:pt>
                <c:pt idx="4190">
                  <c:v>0.49946598704551298</c:v>
                </c:pt>
                <c:pt idx="4191">
                  <c:v>0.49946598704551298</c:v>
                </c:pt>
                <c:pt idx="4192">
                  <c:v>0.49946598704551298</c:v>
                </c:pt>
                <c:pt idx="4193">
                  <c:v>0.49946598704551298</c:v>
                </c:pt>
                <c:pt idx="4194">
                  <c:v>0.49946598704551298</c:v>
                </c:pt>
                <c:pt idx="4195">
                  <c:v>0.49946598704551298</c:v>
                </c:pt>
                <c:pt idx="4196">
                  <c:v>0.49946598704551298</c:v>
                </c:pt>
                <c:pt idx="4197">
                  <c:v>0.49946598704551298</c:v>
                </c:pt>
                <c:pt idx="4198">
                  <c:v>0.49946598704551298</c:v>
                </c:pt>
                <c:pt idx="4199">
                  <c:v>0.49946598704551298</c:v>
                </c:pt>
                <c:pt idx="4200">
                  <c:v>0.49946598704551298</c:v>
                </c:pt>
                <c:pt idx="4201">
                  <c:v>0.49946598704551298</c:v>
                </c:pt>
                <c:pt idx="4202">
                  <c:v>0.49946598704551298</c:v>
                </c:pt>
                <c:pt idx="4203">
                  <c:v>0.49946598704551298</c:v>
                </c:pt>
                <c:pt idx="4204">
                  <c:v>0.49946598704551298</c:v>
                </c:pt>
                <c:pt idx="4205">
                  <c:v>0.49946598704551298</c:v>
                </c:pt>
                <c:pt idx="4206">
                  <c:v>0.49946598704551298</c:v>
                </c:pt>
                <c:pt idx="4207">
                  <c:v>0.49946598704551298</c:v>
                </c:pt>
                <c:pt idx="4208">
                  <c:v>0.49946598704551298</c:v>
                </c:pt>
                <c:pt idx="4209">
                  <c:v>0.49946598704551298</c:v>
                </c:pt>
                <c:pt idx="4210">
                  <c:v>0.49946598704551298</c:v>
                </c:pt>
                <c:pt idx="4211">
                  <c:v>0.49946598704551298</c:v>
                </c:pt>
                <c:pt idx="4212">
                  <c:v>0.49946598704551298</c:v>
                </c:pt>
                <c:pt idx="4213">
                  <c:v>0.49946598704551298</c:v>
                </c:pt>
                <c:pt idx="4214">
                  <c:v>0.49946598704551298</c:v>
                </c:pt>
                <c:pt idx="4215">
                  <c:v>0.49946598704551298</c:v>
                </c:pt>
                <c:pt idx="4216">
                  <c:v>0.49946598704551298</c:v>
                </c:pt>
                <c:pt idx="4217">
                  <c:v>0.49946598704551298</c:v>
                </c:pt>
                <c:pt idx="4218">
                  <c:v>0.49946598704551298</c:v>
                </c:pt>
                <c:pt idx="4219">
                  <c:v>0.49946598704551298</c:v>
                </c:pt>
                <c:pt idx="4220">
                  <c:v>0.49946598704551298</c:v>
                </c:pt>
                <c:pt idx="4221">
                  <c:v>0.49946598704551298</c:v>
                </c:pt>
                <c:pt idx="4222">
                  <c:v>0.49946598704551298</c:v>
                </c:pt>
                <c:pt idx="4223">
                  <c:v>0.49946598704551298</c:v>
                </c:pt>
                <c:pt idx="4224">
                  <c:v>0.49946598704551298</c:v>
                </c:pt>
                <c:pt idx="4225">
                  <c:v>0.49946598704551298</c:v>
                </c:pt>
                <c:pt idx="4226">
                  <c:v>0.49946598704551298</c:v>
                </c:pt>
                <c:pt idx="4227">
                  <c:v>0.49946598704551298</c:v>
                </c:pt>
                <c:pt idx="4228">
                  <c:v>0.49946598704551298</c:v>
                </c:pt>
                <c:pt idx="4229">
                  <c:v>0.49946598704551298</c:v>
                </c:pt>
                <c:pt idx="4230">
                  <c:v>0.49946598704551298</c:v>
                </c:pt>
                <c:pt idx="4231">
                  <c:v>0.49946598704551298</c:v>
                </c:pt>
                <c:pt idx="4232">
                  <c:v>0.49946598704551298</c:v>
                </c:pt>
                <c:pt idx="4233">
                  <c:v>0.49946598704551298</c:v>
                </c:pt>
                <c:pt idx="4234">
                  <c:v>0.49946598704551298</c:v>
                </c:pt>
                <c:pt idx="4235">
                  <c:v>0.49946598704551298</c:v>
                </c:pt>
                <c:pt idx="4236">
                  <c:v>0.49946598704551298</c:v>
                </c:pt>
                <c:pt idx="4237">
                  <c:v>0.49946598704551298</c:v>
                </c:pt>
                <c:pt idx="4238">
                  <c:v>0.49946598704551298</c:v>
                </c:pt>
                <c:pt idx="4239">
                  <c:v>0.49946598704551298</c:v>
                </c:pt>
                <c:pt idx="4240">
                  <c:v>0.49946598704551298</c:v>
                </c:pt>
                <c:pt idx="4241">
                  <c:v>0.49946598704551298</c:v>
                </c:pt>
                <c:pt idx="4242">
                  <c:v>0.49946598704551298</c:v>
                </c:pt>
                <c:pt idx="4243">
                  <c:v>0.49946598704551298</c:v>
                </c:pt>
                <c:pt idx="4244">
                  <c:v>0.49946598704551298</c:v>
                </c:pt>
                <c:pt idx="4245">
                  <c:v>0.49946598704551298</c:v>
                </c:pt>
                <c:pt idx="4246">
                  <c:v>0.49946598704551298</c:v>
                </c:pt>
                <c:pt idx="4247">
                  <c:v>0.49946598704551298</c:v>
                </c:pt>
                <c:pt idx="4248">
                  <c:v>0.49946598704551298</c:v>
                </c:pt>
                <c:pt idx="4249">
                  <c:v>0.49946598704551298</c:v>
                </c:pt>
                <c:pt idx="4250">
                  <c:v>0.49946598704551298</c:v>
                </c:pt>
                <c:pt idx="4251">
                  <c:v>0.49946598704551298</c:v>
                </c:pt>
                <c:pt idx="4252">
                  <c:v>0.49946598704551298</c:v>
                </c:pt>
                <c:pt idx="4253">
                  <c:v>0.49946598704551298</c:v>
                </c:pt>
                <c:pt idx="4254">
                  <c:v>0.49946598704551298</c:v>
                </c:pt>
                <c:pt idx="4255">
                  <c:v>0.49946598704551298</c:v>
                </c:pt>
                <c:pt idx="4256">
                  <c:v>0.49946598704551298</c:v>
                </c:pt>
                <c:pt idx="4257">
                  <c:v>0.49946598704551298</c:v>
                </c:pt>
                <c:pt idx="4258">
                  <c:v>0.49946598704551298</c:v>
                </c:pt>
                <c:pt idx="4259">
                  <c:v>0.49946598704551298</c:v>
                </c:pt>
                <c:pt idx="4260">
                  <c:v>0.49946598704551298</c:v>
                </c:pt>
                <c:pt idx="4261">
                  <c:v>0.49946598704551298</c:v>
                </c:pt>
                <c:pt idx="4262">
                  <c:v>0.49946598704551298</c:v>
                </c:pt>
                <c:pt idx="4263">
                  <c:v>0.49946598704551298</c:v>
                </c:pt>
                <c:pt idx="4264">
                  <c:v>0.49946598704551298</c:v>
                </c:pt>
                <c:pt idx="4265">
                  <c:v>0.49946598704551298</c:v>
                </c:pt>
                <c:pt idx="4266">
                  <c:v>0.49946598704551298</c:v>
                </c:pt>
                <c:pt idx="4267">
                  <c:v>0.49946598704551298</c:v>
                </c:pt>
                <c:pt idx="4268">
                  <c:v>0.49946598704551298</c:v>
                </c:pt>
                <c:pt idx="4269">
                  <c:v>0.49946598704551298</c:v>
                </c:pt>
                <c:pt idx="4270">
                  <c:v>0.49946598704551298</c:v>
                </c:pt>
                <c:pt idx="4271">
                  <c:v>0.49946598704551298</c:v>
                </c:pt>
                <c:pt idx="4272">
                  <c:v>0.49946598704551298</c:v>
                </c:pt>
                <c:pt idx="4273">
                  <c:v>0.49946598704551298</c:v>
                </c:pt>
                <c:pt idx="4274">
                  <c:v>0.49946598704551298</c:v>
                </c:pt>
                <c:pt idx="4275">
                  <c:v>0.49946598704551298</c:v>
                </c:pt>
                <c:pt idx="4276">
                  <c:v>0.49946598704551298</c:v>
                </c:pt>
                <c:pt idx="4277">
                  <c:v>0.49946598704551298</c:v>
                </c:pt>
                <c:pt idx="4278">
                  <c:v>0.49946598704551298</c:v>
                </c:pt>
                <c:pt idx="4279">
                  <c:v>0.49946598704551298</c:v>
                </c:pt>
                <c:pt idx="4280">
                  <c:v>0.49946598704551298</c:v>
                </c:pt>
                <c:pt idx="4281">
                  <c:v>0.49946598704551298</c:v>
                </c:pt>
                <c:pt idx="4282">
                  <c:v>0.49946598704551298</c:v>
                </c:pt>
                <c:pt idx="4283">
                  <c:v>0.49946598704551298</c:v>
                </c:pt>
                <c:pt idx="4284">
                  <c:v>0.49946598704551298</c:v>
                </c:pt>
                <c:pt idx="4285">
                  <c:v>0.49946598704551298</c:v>
                </c:pt>
                <c:pt idx="4286">
                  <c:v>0.49946598704551298</c:v>
                </c:pt>
                <c:pt idx="4287">
                  <c:v>0.49946598704551298</c:v>
                </c:pt>
                <c:pt idx="4288">
                  <c:v>0.49946598704551298</c:v>
                </c:pt>
                <c:pt idx="4289">
                  <c:v>0.49946598704551298</c:v>
                </c:pt>
                <c:pt idx="4290">
                  <c:v>0.49946598704551298</c:v>
                </c:pt>
                <c:pt idx="4291">
                  <c:v>0.49946598704551298</c:v>
                </c:pt>
                <c:pt idx="4292">
                  <c:v>0.49946598704551298</c:v>
                </c:pt>
                <c:pt idx="4293">
                  <c:v>0.49946598704551298</c:v>
                </c:pt>
                <c:pt idx="4294">
                  <c:v>0.49946598704551298</c:v>
                </c:pt>
                <c:pt idx="4295">
                  <c:v>0.49946598704551298</c:v>
                </c:pt>
                <c:pt idx="4296">
                  <c:v>0.49946598704551298</c:v>
                </c:pt>
                <c:pt idx="4297">
                  <c:v>0.49946598704551298</c:v>
                </c:pt>
                <c:pt idx="4298">
                  <c:v>0.49946598704551298</c:v>
                </c:pt>
                <c:pt idx="4299">
                  <c:v>0.49946598704551298</c:v>
                </c:pt>
                <c:pt idx="4300">
                  <c:v>0.49946598704551298</c:v>
                </c:pt>
                <c:pt idx="4301">
                  <c:v>0.49946598704551298</c:v>
                </c:pt>
                <c:pt idx="4302">
                  <c:v>0.49946598704551298</c:v>
                </c:pt>
                <c:pt idx="4303">
                  <c:v>0.49946598704551298</c:v>
                </c:pt>
                <c:pt idx="4304">
                  <c:v>0.49946598704551298</c:v>
                </c:pt>
                <c:pt idx="4305">
                  <c:v>0.49946598704551298</c:v>
                </c:pt>
                <c:pt idx="4306">
                  <c:v>0.49946598704551298</c:v>
                </c:pt>
                <c:pt idx="4307">
                  <c:v>0.49946598704551298</c:v>
                </c:pt>
                <c:pt idx="4308">
                  <c:v>0.49946598704551298</c:v>
                </c:pt>
                <c:pt idx="4309">
                  <c:v>0.49946598704551298</c:v>
                </c:pt>
                <c:pt idx="4310">
                  <c:v>0.49946598704551298</c:v>
                </c:pt>
                <c:pt idx="4311">
                  <c:v>0.49946598704551298</c:v>
                </c:pt>
                <c:pt idx="4312">
                  <c:v>0.49946598704551298</c:v>
                </c:pt>
                <c:pt idx="4313">
                  <c:v>0.49946598704551298</c:v>
                </c:pt>
                <c:pt idx="4314">
                  <c:v>0.49946598704551298</c:v>
                </c:pt>
                <c:pt idx="4315">
                  <c:v>0.49946598704551298</c:v>
                </c:pt>
                <c:pt idx="4316">
                  <c:v>0.49946598704551298</c:v>
                </c:pt>
                <c:pt idx="4317">
                  <c:v>0.49946598704551298</c:v>
                </c:pt>
                <c:pt idx="4318">
                  <c:v>0.49946598704551298</c:v>
                </c:pt>
                <c:pt idx="4319">
                  <c:v>0.49946598704551298</c:v>
                </c:pt>
                <c:pt idx="4320">
                  <c:v>0.49946598704551298</c:v>
                </c:pt>
                <c:pt idx="4321">
                  <c:v>0.49946598704551298</c:v>
                </c:pt>
                <c:pt idx="4322">
                  <c:v>0.49946598704551298</c:v>
                </c:pt>
                <c:pt idx="4323">
                  <c:v>0.49946598704551298</c:v>
                </c:pt>
                <c:pt idx="4324">
                  <c:v>0.49946598704551298</c:v>
                </c:pt>
                <c:pt idx="4325">
                  <c:v>0.49946598704551298</c:v>
                </c:pt>
                <c:pt idx="4326">
                  <c:v>0.49946598704551298</c:v>
                </c:pt>
                <c:pt idx="4327">
                  <c:v>0.49946598704551298</c:v>
                </c:pt>
                <c:pt idx="4328">
                  <c:v>0.49946598704551298</c:v>
                </c:pt>
                <c:pt idx="4329">
                  <c:v>0.49946598704551298</c:v>
                </c:pt>
                <c:pt idx="4330">
                  <c:v>0.49946598704551298</c:v>
                </c:pt>
                <c:pt idx="4331">
                  <c:v>0.49946598704551298</c:v>
                </c:pt>
                <c:pt idx="4332">
                  <c:v>0.49946598704551298</c:v>
                </c:pt>
                <c:pt idx="4333">
                  <c:v>0.49946598704551298</c:v>
                </c:pt>
                <c:pt idx="4334">
                  <c:v>0.49946598704551298</c:v>
                </c:pt>
                <c:pt idx="4335">
                  <c:v>0.49946598704551298</c:v>
                </c:pt>
                <c:pt idx="4336">
                  <c:v>0.49946598704551298</c:v>
                </c:pt>
                <c:pt idx="4337">
                  <c:v>0.49946598704551298</c:v>
                </c:pt>
                <c:pt idx="4338">
                  <c:v>0.49946598704551298</c:v>
                </c:pt>
                <c:pt idx="4339">
                  <c:v>0.49946598704551298</c:v>
                </c:pt>
                <c:pt idx="4340">
                  <c:v>0.49946598704551298</c:v>
                </c:pt>
                <c:pt idx="4341">
                  <c:v>0.49946598704551298</c:v>
                </c:pt>
                <c:pt idx="4342">
                  <c:v>0.49946598704551298</c:v>
                </c:pt>
                <c:pt idx="4343">
                  <c:v>0.49946598704551298</c:v>
                </c:pt>
                <c:pt idx="4344">
                  <c:v>0.49946598704551298</c:v>
                </c:pt>
                <c:pt idx="4345">
                  <c:v>0.49946598704551298</c:v>
                </c:pt>
                <c:pt idx="4346">
                  <c:v>0.49946598704551298</c:v>
                </c:pt>
                <c:pt idx="4347">
                  <c:v>0.49946598704551298</c:v>
                </c:pt>
                <c:pt idx="4348">
                  <c:v>0.49946598704551298</c:v>
                </c:pt>
                <c:pt idx="4349">
                  <c:v>0.49946598704551298</c:v>
                </c:pt>
                <c:pt idx="4350">
                  <c:v>0.49946598704551298</c:v>
                </c:pt>
                <c:pt idx="4351">
                  <c:v>0.49946598704551298</c:v>
                </c:pt>
                <c:pt idx="4352">
                  <c:v>0.49946598704551298</c:v>
                </c:pt>
                <c:pt idx="4353">
                  <c:v>0.49946598704551298</c:v>
                </c:pt>
                <c:pt idx="4354">
                  <c:v>0.49946598704551298</c:v>
                </c:pt>
                <c:pt idx="4355">
                  <c:v>0.49946598704551298</c:v>
                </c:pt>
                <c:pt idx="4356">
                  <c:v>0.49946598704551298</c:v>
                </c:pt>
                <c:pt idx="4357">
                  <c:v>0.49946598704551298</c:v>
                </c:pt>
                <c:pt idx="4358">
                  <c:v>0.49946598704551298</c:v>
                </c:pt>
                <c:pt idx="4359">
                  <c:v>0.49946598704551298</c:v>
                </c:pt>
                <c:pt idx="4360">
                  <c:v>0.49946598704551298</c:v>
                </c:pt>
                <c:pt idx="4361">
                  <c:v>0.49946598704551298</c:v>
                </c:pt>
                <c:pt idx="4362">
                  <c:v>0.49946598704551298</c:v>
                </c:pt>
                <c:pt idx="4363">
                  <c:v>0.49946598704551298</c:v>
                </c:pt>
                <c:pt idx="4364">
                  <c:v>0.49946598704551298</c:v>
                </c:pt>
                <c:pt idx="4365">
                  <c:v>0.49946598704551298</c:v>
                </c:pt>
                <c:pt idx="4366">
                  <c:v>0.49946598704551298</c:v>
                </c:pt>
                <c:pt idx="4367">
                  <c:v>0.49946598704551298</c:v>
                </c:pt>
                <c:pt idx="4368">
                  <c:v>0.49946598704551298</c:v>
                </c:pt>
                <c:pt idx="4369">
                  <c:v>0.49946598704551298</c:v>
                </c:pt>
                <c:pt idx="4370">
                  <c:v>0.49946598704551298</c:v>
                </c:pt>
                <c:pt idx="4371">
                  <c:v>0.49946598704551298</c:v>
                </c:pt>
                <c:pt idx="4372">
                  <c:v>0.49946598704551298</c:v>
                </c:pt>
                <c:pt idx="4373">
                  <c:v>0.49946598704551298</c:v>
                </c:pt>
                <c:pt idx="4374">
                  <c:v>0.49946598704551298</c:v>
                </c:pt>
                <c:pt idx="4375">
                  <c:v>0.49946598704551298</c:v>
                </c:pt>
                <c:pt idx="4376">
                  <c:v>0.49946598704551298</c:v>
                </c:pt>
                <c:pt idx="4377">
                  <c:v>0.49946598704551298</c:v>
                </c:pt>
                <c:pt idx="4378">
                  <c:v>0.49946598704551298</c:v>
                </c:pt>
                <c:pt idx="4379">
                  <c:v>0.49946598704551298</c:v>
                </c:pt>
                <c:pt idx="4380">
                  <c:v>0.49946598704551298</c:v>
                </c:pt>
                <c:pt idx="4381">
                  <c:v>0.49946598704551298</c:v>
                </c:pt>
                <c:pt idx="4382">
                  <c:v>0.49946598704551298</c:v>
                </c:pt>
                <c:pt idx="4383">
                  <c:v>0.49946598704551298</c:v>
                </c:pt>
                <c:pt idx="4384">
                  <c:v>0.49946598704551298</c:v>
                </c:pt>
                <c:pt idx="4385">
                  <c:v>0.49946598704551298</c:v>
                </c:pt>
                <c:pt idx="4386">
                  <c:v>0.49946598704551298</c:v>
                </c:pt>
                <c:pt idx="4387">
                  <c:v>0.49946598704551298</c:v>
                </c:pt>
                <c:pt idx="4388">
                  <c:v>0.49946598704551298</c:v>
                </c:pt>
                <c:pt idx="4389">
                  <c:v>0.49946598704551298</c:v>
                </c:pt>
                <c:pt idx="4390">
                  <c:v>0.49946598704551298</c:v>
                </c:pt>
                <c:pt idx="4391">
                  <c:v>0.49946598704551298</c:v>
                </c:pt>
                <c:pt idx="4392">
                  <c:v>0.49946598704551298</c:v>
                </c:pt>
                <c:pt idx="4393">
                  <c:v>0.49946598704551298</c:v>
                </c:pt>
                <c:pt idx="4394">
                  <c:v>0.49946598704551298</c:v>
                </c:pt>
                <c:pt idx="4395">
                  <c:v>0.49946598704551298</c:v>
                </c:pt>
                <c:pt idx="4396">
                  <c:v>0.49946598704551298</c:v>
                </c:pt>
                <c:pt idx="4397">
                  <c:v>0.49946598704551298</c:v>
                </c:pt>
                <c:pt idx="4398">
                  <c:v>0.49946598704551298</c:v>
                </c:pt>
                <c:pt idx="4399">
                  <c:v>0.49946598704551298</c:v>
                </c:pt>
                <c:pt idx="4400">
                  <c:v>0.49946598704551298</c:v>
                </c:pt>
                <c:pt idx="4401">
                  <c:v>0.49946598704551298</c:v>
                </c:pt>
                <c:pt idx="4402">
                  <c:v>0.49946598704551298</c:v>
                </c:pt>
                <c:pt idx="4403">
                  <c:v>0.49946598704551298</c:v>
                </c:pt>
                <c:pt idx="4404">
                  <c:v>0.49946598704551298</c:v>
                </c:pt>
                <c:pt idx="4405">
                  <c:v>0.49946598704551298</c:v>
                </c:pt>
                <c:pt idx="4406">
                  <c:v>0.49946598704551298</c:v>
                </c:pt>
                <c:pt idx="4407">
                  <c:v>0.49946598704551298</c:v>
                </c:pt>
                <c:pt idx="4408">
                  <c:v>0.49946598704551298</c:v>
                </c:pt>
                <c:pt idx="4409">
                  <c:v>0.49946598704551298</c:v>
                </c:pt>
                <c:pt idx="4410">
                  <c:v>0.49946598704551298</c:v>
                </c:pt>
                <c:pt idx="4411">
                  <c:v>0.49946598704551298</c:v>
                </c:pt>
                <c:pt idx="4412">
                  <c:v>0.49946598704551298</c:v>
                </c:pt>
                <c:pt idx="4413">
                  <c:v>0.49946598704551298</c:v>
                </c:pt>
                <c:pt idx="4414">
                  <c:v>0.49946598704551298</c:v>
                </c:pt>
                <c:pt idx="4415">
                  <c:v>0.49946598704551298</c:v>
                </c:pt>
                <c:pt idx="4416">
                  <c:v>0.49946598704551298</c:v>
                </c:pt>
                <c:pt idx="4417">
                  <c:v>0.49946598704551298</c:v>
                </c:pt>
                <c:pt idx="4418">
                  <c:v>0.49946598704551298</c:v>
                </c:pt>
                <c:pt idx="4419">
                  <c:v>0.49946598704551298</c:v>
                </c:pt>
                <c:pt idx="4420">
                  <c:v>0.49946598704551298</c:v>
                </c:pt>
                <c:pt idx="4421">
                  <c:v>0.49946598704551298</c:v>
                </c:pt>
                <c:pt idx="4422">
                  <c:v>0.49946598704551298</c:v>
                </c:pt>
                <c:pt idx="4423">
                  <c:v>0.49946598704551298</c:v>
                </c:pt>
                <c:pt idx="4424">
                  <c:v>0.49946598704551298</c:v>
                </c:pt>
                <c:pt idx="4425">
                  <c:v>0.49946598704551298</c:v>
                </c:pt>
                <c:pt idx="4426">
                  <c:v>0.49946598704551298</c:v>
                </c:pt>
                <c:pt idx="4427">
                  <c:v>0.49946598704551298</c:v>
                </c:pt>
                <c:pt idx="4428">
                  <c:v>0.49946598704551298</c:v>
                </c:pt>
                <c:pt idx="4429">
                  <c:v>0.49946598704551298</c:v>
                </c:pt>
                <c:pt idx="4430">
                  <c:v>0.49946598704551298</c:v>
                </c:pt>
                <c:pt idx="4431">
                  <c:v>0.49946598704551298</c:v>
                </c:pt>
                <c:pt idx="4432">
                  <c:v>0.49946598704551298</c:v>
                </c:pt>
                <c:pt idx="4433">
                  <c:v>0.49946598704551298</c:v>
                </c:pt>
                <c:pt idx="4434">
                  <c:v>0.49946598704551298</c:v>
                </c:pt>
                <c:pt idx="4435">
                  <c:v>0.49946598704551298</c:v>
                </c:pt>
                <c:pt idx="4436">
                  <c:v>0.49946598704551298</c:v>
                </c:pt>
                <c:pt idx="4437">
                  <c:v>0.49946598704551298</c:v>
                </c:pt>
                <c:pt idx="4438">
                  <c:v>0.49946598704551298</c:v>
                </c:pt>
                <c:pt idx="4439">
                  <c:v>0.49946598704551298</c:v>
                </c:pt>
                <c:pt idx="4440">
                  <c:v>0.49946598704551298</c:v>
                </c:pt>
                <c:pt idx="4441">
                  <c:v>0.49946598704551298</c:v>
                </c:pt>
                <c:pt idx="4442">
                  <c:v>0.49946598704551298</c:v>
                </c:pt>
                <c:pt idx="4443">
                  <c:v>0.49946598704551298</c:v>
                </c:pt>
                <c:pt idx="4444">
                  <c:v>0.49946598704551298</c:v>
                </c:pt>
                <c:pt idx="4445">
                  <c:v>0.49946598704551298</c:v>
                </c:pt>
                <c:pt idx="4446">
                  <c:v>0.49946598704551298</c:v>
                </c:pt>
                <c:pt idx="4447">
                  <c:v>0.49946598704551298</c:v>
                </c:pt>
                <c:pt idx="4448">
                  <c:v>0.49946598704551298</c:v>
                </c:pt>
                <c:pt idx="4449">
                  <c:v>0.49946598704551298</c:v>
                </c:pt>
                <c:pt idx="4450">
                  <c:v>0.49946598704551298</c:v>
                </c:pt>
                <c:pt idx="4451">
                  <c:v>0.49946598704551298</c:v>
                </c:pt>
                <c:pt idx="4452">
                  <c:v>0.49946598704551298</c:v>
                </c:pt>
                <c:pt idx="4453">
                  <c:v>0.49946598704551298</c:v>
                </c:pt>
                <c:pt idx="4454">
                  <c:v>0.49946598704551298</c:v>
                </c:pt>
                <c:pt idx="4455">
                  <c:v>0.49946598704551298</c:v>
                </c:pt>
                <c:pt idx="4456">
                  <c:v>0.49946598704551298</c:v>
                </c:pt>
                <c:pt idx="4457">
                  <c:v>0.49946598704551298</c:v>
                </c:pt>
                <c:pt idx="4458">
                  <c:v>0.49946598704551298</c:v>
                </c:pt>
                <c:pt idx="4459">
                  <c:v>0.49946598704551298</c:v>
                </c:pt>
                <c:pt idx="4460">
                  <c:v>0.49946598704551298</c:v>
                </c:pt>
                <c:pt idx="4461">
                  <c:v>0.49946598704551298</c:v>
                </c:pt>
                <c:pt idx="4462">
                  <c:v>0.49946598704551298</c:v>
                </c:pt>
                <c:pt idx="4463">
                  <c:v>0.49946598704551298</c:v>
                </c:pt>
                <c:pt idx="4464">
                  <c:v>0.49946598704551298</c:v>
                </c:pt>
                <c:pt idx="4465">
                  <c:v>0.49946598704551298</c:v>
                </c:pt>
                <c:pt idx="4466">
                  <c:v>0.49946598704551298</c:v>
                </c:pt>
                <c:pt idx="4467">
                  <c:v>0.49946598704551298</c:v>
                </c:pt>
                <c:pt idx="4468">
                  <c:v>0.49946598704551298</c:v>
                </c:pt>
                <c:pt idx="4469">
                  <c:v>0.49946598704551298</c:v>
                </c:pt>
                <c:pt idx="4470">
                  <c:v>0.49946598704551298</c:v>
                </c:pt>
                <c:pt idx="4471">
                  <c:v>0.49946598704551298</c:v>
                </c:pt>
                <c:pt idx="4472">
                  <c:v>0.49946598704551298</c:v>
                </c:pt>
                <c:pt idx="4473">
                  <c:v>0.49946598704551298</c:v>
                </c:pt>
                <c:pt idx="4474">
                  <c:v>0.49946598704551298</c:v>
                </c:pt>
                <c:pt idx="4475">
                  <c:v>0.49946598704551298</c:v>
                </c:pt>
                <c:pt idx="4476">
                  <c:v>0.49946598704551298</c:v>
                </c:pt>
                <c:pt idx="4477">
                  <c:v>0.49946598704551298</c:v>
                </c:pt>
                <c:pt idx="4478">
                  <c:v>0.49946598704551298</c:v>
                </c:pt>
                <c:pt idx="4479">
                  <c:v>0.49946598704551298</c:v>
                </c:pt>
                <c:pt idx="4480">
                  <c:v>0.49946598704551298</c:v>
                </c:pt>
                <c:pt idx="4481">
                  <c:v>0.49946598704551298</c:v>
                </c:pt>
                <c:pt idx="4482">
                  <c:v>0.49946598704551298</c:v>
                </c:pt>
                <c:pt idx="4483">
                  <c:v>0.49946598704551298</c:v>
                </c:pt>
                <c:pt idx="4484">
                  <c:v>0.49946598704551298</c:v>
                </c:pt>
                <c:pt idx="4485">
                  <c:v>0.49946598704551298</c:v>
                </c:pt>
                <c:pt idx="4486">
                  <c:v>0.49946598704551298</c:v>
                </c:pt>
                <c:pt idx="4487">
                  <c:v>0.49946598704551298</c:v>
                </c:pt>
                <c:pt idx="4488">
                  <c:v>0.49946598704551298</c:v>
                </c:pt>
                <c:pt idx="4489">
                  <c:v>0.49946598704551298</c:v>
                </c:pt>
                <c:pt idx="4490">
                  <c:v>0.49946598704551298</c:v>
                </c:pt>
                <c:pt idx="4491">
                  <c:v>0.49946598704551298</c:v>
                </c:pt>
                <c:pt idx="4492">
                  <c:v>0.49946598704551298</c:v>
                </c:pt>
                <c:pt idx="4493">
                  <c:v>0.49946598704551298</c:v>
                </c:pt>
                <c:pt idx="4494">
                  <c:v>0.49946598704551298</c:v>
                </c:pt>
                <c:pt idx="4495">
                  <c:v>0.49946598704551298</c:v>
                </c:pt>
                <c:pt idx="4496">
                  <c:v>0.49946598704551298</c:v>
                </c:pt>
                <c:pt idx="4497">
                  <c:v>0.49946598704551298</c:v>
                </c:pt>
                <c:pt idx="4498">
                  <c:v>0.49946598704551298</c:v>
                </c:pt>
                <c:pt idx="4499">
                  <c:v>0.49946598704551298</c:v>
                </c:pt>
                <c:pt idx="4500">
                  <c:v>0.49946598704551298</c:v>
                </c:pt>
                <c:pt idx="4501">
                  <c:v>0.49946598704551298</c:v>
                </c:pt>
                <c:pt idx="4502">
                  <c:v>0.49946598704551298</c:v>
                </c:pt>
                <c:pt idx="4503">
                  <c:v>0.49946598704551298</c:v>
                </c:pt>
                <c:pt idx="4504">
                  <c:v>0.49946598704551298</c:v>
                </c:pt>
                <c:pt idx="4505">
                  <c:v>0.49946598704551298</c:v>
                </c:pt>
                <c:pt idx="4506">
                  <c:v>0.49946598704551298</c:v>
                </c:pt>
                <c:pt idx="4507">
                  <c:v>0.49946598704551298</c:v>
                </c:pt>
                <c:pt idx="4508">
                  <c:v>0.49946598704551298</c:v>
                </c:pt>
                <c:pt idx="4509">
                  <c:v>0.49946598704551298</c:v>
                </c:pt>
                <c:pt idx="4510">
                  <c:v>0.49946598704551298</c:v>
                </c:pt>
                <c:pt idx="4511">
                  <c:v>0.49946598704551298</c:v>
                </c:pt>
                <c:pt idx="4512">
                  <c:v>0.49946598704551298</c:v>
                </c:pt>
                <c:pt idx="4513">
                  <c:v>0.49946598704551298</c:v>
                </c:pt>
                <c:pt idx="4514">
                  <c:v>0.49946598704551298</c:v>
                </c:pt>
                <c:pt idx="4515">
                  <c:v>0.49946598704551298</c:v>
                </c:pt>
                <c:pt idx="4516">
                  <c:v>0.49946598704551298</c:v>
                </c:pt>
                <c:pt idx="4517">
                  <c:v>0.49946598704551298</c:v>
                </c:pt>
                <c:pt idx="4518">
                  <c:v>0.49946598704551298</c:v>
                </c:pt>
                <c:pt idx="4519">
                  <c:v>0.49946598704551298</c:v>
                </c:pt>
                <c:pt idx="4520">
                  <c:v>0.49946598704551298</c:v>
                </c:pt>
                <c:pt idx="4521">
                  <c:v>0.49946598704551298</c:v>
                </c:pt>
                <c:pt idx="4522">
                  <c:v>0.49946598704551298</c:v>
                </c:pt>
                <c:pt idx="4523">
                  <c:v>0.49946598704551298</c:v>
                </c:pt>
                <c:pt idx="4524">
                  <c:v>0.49946598704551298</c:v>
                </c:pt>
                <c:pt idx="4525">
                  <c:v>0.49946598704551298</c:v>
                </c:pt>
                <c:pt idx="4526">
                  <c:v>0.49946598704551298</c:v>
                </c:pt>
                <c:pt idx="4527">
                  <c:v>0.49946598704551298</c:v>
                </c:pt>
                <c:pt idx="4528">
                  <c:v>0.49946598704551298</c:v>
                </c:pt>
                <c:pt idx="4529">
                  <c:v>0.49946598704551298</c:v>
                </c:pt>
                <c:pt idx="4530">
                  <c:v>0.49946598704551298</c:v>
                </c:pt>
                <c:pt idx="4531">
                  <c:v>0.49946598704551298</c:v>
                </c:pt>
                <c:pt idx="4532">
                  <c:v>0.49946598704551298</c:v>
                </c:pt>
                <c:pt idx="4533">
                  <c:v>0.49946598704551298</c:v>
                </c:pt>
                <c:pt idx="4534">
                  <c:v>0.49946598704551298</c:v>
                </c:pt>
                <c:pt idx="4535">
                  <c:v>0.49946598704551298</c:v>
                </c:pt>
                <c:pt idx="4536">
                  <c:v>0.49946598704551298</c:v>
                </c:pt>
                <c:pt idx="4537">
                  <c:v>0.49946598704551298</c:v>
                </c:pt>
                <c:pt idx="4538">
                  <c:v>0.49946598704551298</c:v>
                </c:pt>
                <c:pt idx="4539">
                  <c:v>0.49946598704551298</c:v>
                </c:pt>
                <c:pt idx="4540">
                  <c:v>0.49946598704551298</c:v>
                </c:pt>
                <c:pt idx="4541">
                  <c:v>0.49946598704551298</c:v>
                </c:pt>
                <c:pt idx="4542">
                  <c:v>0.49946598704551298</c:v>
                </c:pt>
                <c:pt idx="4543">
                  <c:v>0.49946598704551298</c:v>
                </c:pt>
                <c:pt idx="4544">
                  <c:v>0.49946598704551298</c:v>
                </c:pt>
                <c:pt idx="4545">
                  <c:v>0.49946598704551298</c:v>
                </c:pt>
                <c:pt idx="4546">
                  <c:v>0.49946598704551298</c:v>
                </c:pt>
                <c:pt idx="4547">
                  <c:v>0.49946598704551298</c:v>
                </c:pt>
                <c:pt idx="4548">
                  <c:v>0.49946598704551298</c:v>
                </c:pt>
                <c:pt idx="4549">
                  <c:v>0.49946598704551298</c:v>
                </c:pt>
                <c:pt idx="4550">
                  <c:v>0.49946598704551298</c:v>
                </c:pt>
                <c:pt idx="4551">
                  <c:v>0.49946598704551298</c:v>
                </c:pt>
                <c:pt idx="4552">
                  <c:v>0.49946598704551298</c:v>
                </c:pt>
                <c:pt idx="4553">
                  <c:v>0.49946598704551298</c:v>
                </c:pt>
                <c:pt idx="4554">
                  <c:v>0.49946598704551298</c:v>
                </c:pt>
                <c:pt idx="4555">
                  <c:v>0.49946598704551298</c:v>
                </c:pt>
                <c:pt idx="4556">
                  <c:v>0.49946598704551298</c:v>
                </c:pt>
                <c:pt idx="4557">
                  <c:v>0.49946598704551298</c:v>
                </c:pt>
                <c:pt idx="4558">
                  <c:v>0.49946598704551298</c:v>
                </c:pt>
                <c:pt idx="4559">
                  <c:v>0.49946598704551298</c:v>
                </c:pt>
                <c:pt idx="4560">
                  <c:v>0.49946598704551298</c:v>
                </c:pt>
                <c:pt idx="4561">
                  <c:v>0.49946598704551298</c:v>
                </c:pt>
                <c:pt idx="4562">
                  <c:v>0.49946598704551298</c:v>
                </c:pt>
                <c:pt idx="4563">
                  <c:v>0.49946598704551298</c:v>
                </c:pt>
                <c:pt idx="4564">
                  <c:v>0.49946598704551298</c:v>
                </c:pt>
                <c:pt idx="4565">
                  <c:v>0.49946598704551298</c:v>
                </c:pt>
                <c:pt idx="4566">
                  <c:v>0.49946598704551298</c:v>
                </c:pt>
                <c:pt idx="4567">
                  <c:v>0.49946598704551298</c:v>
                </c:pt>
                <c:pt idx="4568">
                  <c:v>0.49946598704551298</c:v>
                </c:pt>
                <c:pt idx="4569">
                  <c:v>0.49946598704551298</c:v>
                </c:pt>
                <c:pt idx="4570">
                  <c:v>0.49946598704551298</c:v>
                </c:pt>
                <c:pt idx="4571">
                  <c:v>0.49946598704551298</c:v>
                </c:pt>
                <c:pt idx="4572">
                  <c:v>0.49946598704551298</c:v>
                </c:pt>
                <c:pt idx="4573">
                  <c:v>0.49946598704551298</c:v>
                </c:pt>
                <c:pt idx="4574">
                  <c:v>0.49946598704551298</c:v>
                </c:pt>
                <c:pt idx="4575">
                  <c:v>0.49946598704551298</c:v>
                </c:pt>
                <c:pt idx="4576">
                  <c:v>0.49946598704551298</c:v>
                </c:pt>
                <c:pt idx="4577">
                  <c:v>0.49946598704551298</c:v>
                </c:pt>
                <c:pt idx="4578">
                  <c:v>0.49946598704551298</c:v>
                </c:pt>
                <c:pt idx="4579">
                  <c:v>0.49946598704551298</c:v>
                </c:pt>
                <c:pt idx="4580">
                  <c:v>0.49946598704551298</c:v>
                </c:pt>
                <c:pt idx="4581">
                  <c:v>0.49946598704551298</c:v>
                </c:pt>
                <c:pt idx="4582">
                  <c:v>0.49946598704551298</c:v>
                </c:pt>
                <c:pt idx="4583">
                  <c:v>0.49946598704551298</c:v>
                </c:pt>
                <c:pt idx="4584">
                  <c:v>0.49946598704551298</c:v>
                </c:pt>
                <c:pt idx="4585">
                  <c:v>0.49946598704551298</c:v>
                </c:pt>
                <c:pt idx="4586">
                  <c:v>0.49946598704551298</c:v>
                </c:pt>
                <c:pt idx="4587">
                  <c:v>0.49946598704551298</c:v>
                </c:pt>
                <c:pt idx="4588">
                  <c:v>0.49946598704551298</c:v>
                </c:pt>
                <c:pt idx="4589">
                  <c:v>0.49946598704551298</c:v>
                </c:pt>
                <c:pt idx="4590">
                  <c:v>0.49946598704551298</c:v>
                </c:pt>
                <c:pt idx="4591">
                  <c:v>0.49946598704551298</c:v>
                </c:pt>
                <c:pt idx="4592">
                  <c:v>0.49946598704551298</c:v>
                </c:pt>
                <c:pt idx="4593">
                  <c:v>0.49946598704551298</c:v>
                </c:pt>
                <c:pt idx="4594">
                  <c:v>0.49946598704551298</c:v>
                </c:pt>
                <c:pt idx="4595">
                  <c:v>0.49946598704551298</c:v>
                </c:pt>
                <c:pt idx="4596">
                  <c:v>0.49946598704551298</c:v>
                </c:pt>
                <c:pt idx="4597">
                  <c:v>0.49946598704551298</c:v>
                </c:pt>
                <c:pt idx="4598">
                  <c:v>0.49946598704551298</c:v>
                </c:pt>
                <c:pt idx="4599">
                  <c:v>0.49946598704551298</c:v>
                </c:pt>
                <c:pt idx="4600">
                  <c:v>0.49946598704551298</c:v>
                </c:pt>
                <c:pt idx="4601">
                  <c:v>0.49946598704551298</c:v>
                </c:pt>
                <c:pt idx="4602">
                  <c:v>0.49946598704551298</c:v>
                </c:pt>
                <c:pt idx="4603">
                  <c:v>0.49946598704551298</c:v>
                </c:pt>
                <c:pt idx="4604">
                  <c:v>0.49946598704551298</c:v>
                </c:pt>
                <c:pt idx="4605">
                  <c:v>0.49946598704551298</c:v>
                </c:pt>
                <c:pt idx="4606">
                  <c:v>0.49946598704551298</c:v>
                </c:pt>
                <c:pt idx="4607">
                  <c:v>0.49946598704551298</c:v>
                </c:pt>
                <c:pt idx="4608">
                  <c:v>0.49946598704551298</c:v>
                </c:pt>
                <c:pt idx="4609">
                  <c:v>0.49946598704551298</c:v>
                </c:pt>
                <c:pt idx="4610">
                  <c:v>0.49946598704551298</c:v>
                </c:pt>
                <c:pt idx="4611">
                  <c:v>0.49946598704551298</c:v>
                </c:pt>
                <c:pt idx="4612">
                  <c:v>0.49946598704551298</c:v>
                </c:pt>
                <c:pt idx="4613">
                  <c:v>0.49946598704551298</c:v>
                </c:pt>
                <c:pt idx="4614">
                  <c:v>0.49946598704551298</c:v>
                </c:pt>
                <c:pt idx="4615">
                  <c:v>0.49946598704551298</c:v>
                </c:pt>
                <c:pt idx="4616">
                  <c:v>0.49946598704551298</c:v>
                </c:pt>
                <c:pt idx="4617">
                  <c:v>0.49946598704551298</c:v>
                </c:pt>
                <c:pt idx="4618">
                  <c:v>0.49946598704551298</c:v>
                </c:pt>
                <c:pt idx="4619">
                  <c:v>0.49946598704551298</c:v>
                </c:pt>
                <c:pt idx="4620">
                  <c:v>0.49946598704551298</c:v>
                </c:pt>
                <c:pt idx="4621">
                  <c:v>0.49946598704551298</c:v>
                </c:pt>
                <c:pt idx="4622">
                  <c:v>0.49946598704551298</c:v>
                </c:pt>
                <c:pt idx="4623">
                  <c:v>0.49946598704551298</c:v>
                </c:pt>
                <c:pt idx="4624">
                  <c:v>0.49946598704551298</c:v>
                </c:pt>
                <c:pt idx="4625">
                  <c:v>0.49946598704551298</c:v>
                </c:pt>
                <c:pt idx="4626">
                  <c:v>0.49946598704551298</c:v>
                </c:pt>
                <c:pt idx="4627">
                  <c:v>0.49946598704551298</c:v>
                </c:pt>
                <c:pt idx="4628">
                  <c:v>0.49946598704551298</c:v>
                </c:pt>
                <c:pt idx="4629">
                  <c:v>0.49946598704551298</c:v>
                </c:pt>
                <c:pt idx="4630">
                  <c:v>0.49946598704551298</c:v>
                </c:pt>
                <c:pt idx="4631">
                  <c:v>0.49946598704551298</c:v>
                </c:pt>
                <c:pt idx="4632">
                  <c:v>0.49946598704551298</c:v>
                </c:pt>
                <c:pt idx="4633">
                  <c:v>0.49946598704551298</c:v>
                </c:pt>
                <c:pt idx="4634">
                  <c:v>0.49946598704551298</c:v>
                </c:pt>
                <c:pt idx="4635">
                  <c:v>0.49946598704551298</c:v>
                </c:pt>
                <c:pt idx="4636">
                  <c:v>0.49946598704551298</c:v>
                </c:pt>
                <c:pt idx="4637">
                  <c:v>0.49946598704551298</c:v>
                </c:pt>
                <c:pt idx="4638">
                  <c:v>0.49946598704551298</c:v>
                </c:pt>
                <c:pt idx="4639">
                  <c:v>0.49946598704551298</c:v>
                </c:pt>
                <c:pt idx="4640">
                  <c:v>0.49946598704551298</c:v>
                </c:pt>
                <c:pt idx="4641">
                  <c:v>0.49946598704551298</c:v>
                </c:pt>
                <c:pt idx="4642">
                  <c:v>0.49946598704551298</c:v>
                </c:pt>
                <c:pt idx="4643">
                  <c:v>0.49946598704551298</c:v>
                </c:pt>
                <c:pt idx="4644">
                  <c:v>0.49946598704551298</c:v>
                </c:pt>
                <c:pt idx="4645">
                  <c:v>0.49946598704551298</c:v>
                </c:pt>
                <c:pt idx="4646">
                  <c:v>0.49946598704551298</c:v>
                </c:pt>
                <c:pt idx="4647">
                  <c:v>0.49946598704551298</c:v>
                </c:pt>
                <c:pt idx="4648">
                  <c:v>0.49946598704551298</c:v>
                </c:pt>
                <c:pt idx="4649">
                  <c:v>0.49946598704551298</c:v>
                </c:pt>
                <c:pt idx="4650">
                  <c:v>0.49946598704551298</c:v>
                </c:pt>
                <c:pt idx="4651">
                  <c:v>0.49946598704551298</c:v>
                </c:pt>
                <c:pt idx="4652">
                  <c:v>0.49946598704551298</c:v>
                </c:pt>
                <c:pt idx="4653">
                  <c:v>0.49946598704551298</c:v>
                </c:pt>
                <c:pt idx="4654">
                  <c:v>0.49946598704551298</c:v>
                </c:pt>
                <c:pt idx="4655">
                  <c:v>0.49946598704551298</c:v>
                </c:pt>
                <c:pt idx="4656">
                  <c:v>0.49946598704551298</c:v>
                </c:pt>
                <c:pt idx="4657">
                  <c:v>0.49946598704551298</c:v>
                </c:pt>
                <c:pt idx="4658">
                  <c:v>0.49946598704551298</c:v>
                </c:pt>
                <c:pt idx="4659">
                  <c:v>0.49946598704551298</c:v>
                </c:pt>
                <c:pt idx="4660">
                  <c:v>0.49946598704551298</c:v>
                </c:pt>
                <c:pt idx="4661">
                  <c:v>0.49946598704551298</c:v>
                </c:pt>
                <c:pt idx="4662">
                  <c:v>0.49946598704551298</c:v>
                </c:pt>
                <c:pt idx="4663">
                  <c:v>0.49946598704551298</c:v>
                </c:pt>
                <c:pt idx="4664">
                  <c:v>0.49946598704551298</c:v>
                </c:pt>
                <c:pt idx="4665">
                  <c:v>0.49946598704551298</c:v>
                </c:pt>
                <c:pt idx="4666">
                  <c:v>0.49946598704551298</c:v>
                </c:pt>
                <c:pt idx="4667">
                  <c:v>0.49946598704551298</c:v>
                </c:pt>
                <c:pt idx="4668">
                  <c:v>0.49946598704551298</c:v>
                </c:pt>
                <c:pt idx="4669">
                  <c:v>0.49946598704551298</c:v>
                </c:pt>
                <c:pt idx="4670">
                  <c:v>0.49946598704551298</c:v>
                </c:pt>
                <c:pt idx="4671">
                  <c:v>0.49946598704551298</c:v>
                </c:pt>
                <c:pt idx="4672">
                  <c:v>0.49946598704551298</c:v>
                </c:pt>
                <c:pt idx="4673">
                  <c:v>0.49946598704551298</c:v>
                </c:pt>
                <c:pt idx="4674">
                  <c:v>0.49946598704551298</c:v>
                </c:pt>
                <c:pt idx="4675">
                  <c:v>0.49946598704551298</c:v>
                </c:pt>
                <c:pt idx="4676">
                  <c:v>0.49946598704551298</c:v>
                </c:pt>
                <c:pt idx="4677">
                  <c:v>0.49946598704551298</c:v>
                </c:pt>
                <c:pt idx="4678">
                  <c:v>0.49946598704551298</c:v>
                </c:pt>
                <c:pt idx="4679">
                  <c:v>0.49946598704551298</c:v>
                </c:pt>
                <c:pt idx="4680">
                  <c:v>0.49946598704551298</c:v>
                </c:pt>
                <c:pt idx="4681">
                  <c:v>0.49946598704551298</c:v>
                </c:pt>
                <c:pt idx="4682">
                  <c:v>0.49946598704551298</c:v>
                </c:pt>
                <c:pt idx="4683">
                  <c:v>0.49946598704551298</c:v>
                </c:pt>
                <c:pt idx="4684">
                  <c:v>0.49946598704551298</c:v>
                </c:pt>
                <c:pt idx="4685">
                  <c:v>0.49946598704551298</c:v>
                </c:pt>
                <c:pt idx="4686">
                  <c:v>0.49946598704551298</c:v>
                </c:pt>
                <c:pt idx="4687">
                  <c:v>0.49946598704551298</c:v>
                </c:pt>
                <c:pt idx="4688">
                  <c:v>0.49946598704551298</c:v>
                </c:pt>
                <c:pt idx="4689">
                  <c:v>0.49946598704551298</c:v>
                </c:pt>
                <c:pt idx="4690">
                  <c:v>0.49946598704551298</c:v>
                </c:pt>
                <c:pt idx="4691">
                  <c:v>0.49946598704551298</c:v>
                </c:pt>
                <c:pt idx="4692">
                  <c:v>0.49946598704551298</c:v>
                </c:pt>
                <c:pt idx="4693">
                  <c:v>0.49946598704551298</c:v>
                </c:pt>
                <c:pt idx="4694">
                  <c:v>0.49946598704551298</c:v>
                </c:pt>
                <c:pt idx="4695">
                  <c:v>0.49946598704551298</c:v>
                </c:pt>
                <c:pt idx="4696">
                  <c:v>0.49946598704551298</c:v>
                </c:pt>
                <c:pt idx="4697">
                  <c:v>0.49946598704551298</c:v>
                </c:pt>
                <c:pt idx="4698">
                  <c:v>0.49946598704551298</c:v>
                </c:pt>
                <c:pt idx="4699">
                  <c:v>0.49946598704551298</c:v>
                </c:pt>
                <c:pt idx="4700">
                  <c:v>0.49946598704551298</c:v>
                </c:pt>
                <c:pt idx="4701">
                  <c:v>0.49946598704551298</c:v>
                </c:pt>
                <c:pt idx="4702">
                  <c:v>0.49946598704551298</c:v>
                </c:pt>
                <c:pt idx="4703">
                  <c:v>0.49946598704551298</c:v>
                </c:pt>
                <c:pt idx="4704">
                  <c:v>0.49946598704551298</c:v>
                </c:pt>
                <c:pt idx="4705">
                  <c:v>0.49946598704551298</c:v>
                </c:pt>
                <c:pt idx="4706">
                  <c:v>0.49946598704551298</c:v>
                </c:pt>
                <c:pt idx="4707">
                  <c:v>0.49946598704551298</c:v>
                </c:pt>
                <c:pt idx="4708">
                  <c:v>0.49946598704551298</c:v>
                </c:pt>
                <c:pt idx="4709">
                  <c:v>0.49946598704551298</c:v>
                </c:pt>
                <c:pt idx="4710">
                  <c:v>0.49946598704551298</c:v>
                </c:pt>
                <c:pt idx="4711">
                  <c:v>0.49946598704551298</c:v>
                </c:pt>
                <c:pt idx="4712">
                  <c:v>0.49946598704551298</c:v>
                </c:pt>
                <c:pt idx="4713">
                  <c:v>0.49946598704551298</c:v>
                </c:pt>
                <c:pt idx="4714">
                  <c:v>0.49946598704551298</c:v>
                </c:pt>
                <c:pt idx="4715">
                  <c:v>0.49946598704551298</c:v>
                </c:pt>
                <c:pt idx="4716">
                  <c:v>0.49946598704551298</c:v>
                </c:pt>
                <c:pt idx="4717">
                  <c:v>0.49946598704551298</c:v>
                </c:pt>
                <c:pt idx="4718">
                  <c:v>0.49946598704551298</c:v>
                </c:pt>
                <c:pt idx="4719">
                  <c:v>0.49946598704551298</c:v>
                </c:pt>
                <c:pt idx="4720">
                  <c:v>0.49946598704551298</c:v>
                </c:pt>
                <c:pt idx="4721">
                  <c:v>0.49946598704551298</c:v>
                </c:pt>
                <c:pt idx="4722">
                  <c:v>0.49946598704551298</c:v>
                </c:pt>
                <c:pt idx="4723">
                  <c:v>0.49946598704551298</c:v>
                </c:pt>
                <c:pt idx="4724">
                  <c:v>0.49946598704551298</c:v>
                </c:pt>
                <c:pt idx="4725">
                  <c:v>0.49946598704551298</c:v>
                </c:pt>
                <c:pt idx="4726">
                  <c:v>0.49946598704551298</c:v>
                </c:pt>
                <c:pt idx="4727">
                  <c:v>0.49946598704551298</c:v>
                </c:pt>
                <c:pt idx="4728">
                  <c:v>0.49946598704551298</c:v>
                </c:pt>
                <c:pt idx="4729">
                  <c:v>0.49946598704551298</c:v>
                </c:pt>
                <c:pt idx="4730">
                  <c:v>0.49946598704551298</c:v>
                </c:pt>
                <c:pt idx="4731">
                  <c:v>0.49946598704551298</c:v>
                </c:pt>
                <c:pt idx="4732">
                  <c:v>0.49946598704551298</c:v>
                </c:pt>
                <c:pt idx="4733">
                  <c:v>0.49946598704551298</c:v>
                </c:pt>
                <c:pt idx="4734">
                  <c:v>0.49946598704551298</c:v>
                </c:pt>
                <c:pt idx="4735">
                  <c:v>0.49946598704551298</c:v>
                </c:pt>
                <c:pt idx="4736">
                  <c:v>0.49946598704551298</c:v>
                </c:pt>
                <c:pt idx="4737">
                  <c:v>0.49946598704551298</c:v>
                </c:pt>
                <c:pt idx="4738">
                  <c:v>0.49946598704551298</c:v>
                </c:pt>
                <c:pt idx="4739">
                  <c:v>0.49946598704551298</c:v>
                </c:pt>
                <c:pt idx="4740">
                  <c:v>0.49946598704551298</c:v>
                </c:pt>
                <c:pt idx="4741">
                  <c:v>0.49946598704551298</c:v>
                </c:pt>
                <c:pt idx="4742">
                  <c:v>0.49946598704551298</c:v>
                </c:pt>
                <c:pt idx="4743">
                  <c:v>0.49946598704551298</c:v>
                </c:pt>
                <c:pt idx="4744">
                  <c:v>0.49946598704551298</c:v>
                </c:pt>
                <c:pt idx="4745">
                  <c:v>0.49946598704551298</c:v>
                </c:pt>
                <c:pt idx="4746">
                  <c:v>0.49946598704551298</c:v>
                </c:pt>
                <c:pt idx="4747">
                  <c:v>0.49946598704551298</c:v>
                </c:pt>
                <c:pt idx="4748">
                  <c:v>0.49946598704551298</c:v>
                </c:pt>
                <c:pt idx="4749">
                  <c:v>0.49946598704551298</c:v>
                </c:pt>
                <c:pt idx="4750">
                  <c:v>0.49946598704551298</c:v>
                </c:pt>
                <c:pt idx="4751">
                  <c:v>0.49946598704551298</c:v>
                </c:pt>
                <c:pt idx="4752">
                  <c:v>0.49946598704551298</c:v>
                </c:pt>
                <c:pt idx="4753">
                  <c:v>0.49946598704551298</c:v>
                </c:pt>
                <c:pt idx="4754">
                  <c:v>0.49946598704551298</c:v>
                </c:pt>
                <c:pt idx="4755">
                  <c:v>0.49946598704551298</c:v>
                </c:pt>
                <c:pt idx="4756">
                  <c:v>0.49946598704551298</c:v>
                </c:pt>
                <c:pt idx="4757">
                  <c:v>0.49946598704551298</c:v>
                </c:pt>
                <c:pt idx="4758">
                  <c:v>0.49946598704551298</c:v>
                </c:pt>
                <c:pt idx="4759">
                  <c:v>0.49946598704551298</c:v>
                </c:pt>
                <c:pt idx="4760">
                  <c:v>0.49946598704551298</c:v>
                </c:pt>
                <c:pt idx="4761">
                  <c:v>0.49946598704551298</c:v>
                </c:pt>
                <c:pt idx="4762">
                  <c:v>0.49946598704551298</c:v>
                </c:pt>
                <c:pt idx="4763">
                  <c:v>0.49946598704551298</c:v>
                </c:pt>
                <c:pt idx="4764">
                  <c:v>0.49946598704551298</c:v>
                </c:pt>
                <c:pt idx="4765">
                  <c:v>0.49946598704551298</c:v>
                </c:pt>
                <c:pt idx="4766">
                  <c:v>0.49946598704551298</c:v>
                </c:pt>
                <c:pt idx="4767">
                  <c:v>0.49946598704551298</c:v>
                </c:pt>
                <c:pt idx="4768">
                  <c:v>0.49946598704551298</c:v>
                </c:pt>
                <c:pt idx="4769">
                  <c:v>0.49946598704551298</c:v>
                </c:pt>
                <c:pt idx="4770">
                  <c:v>0.49946598704551298</c:v>
                </c:pt>
                <c:pt idx="4771">
                  <c:v>0.49946598704551298</c:v>
                </c:pt>
                <c:pt idx="4772">
                  <c:v>0.49946598704551298</c:v>
                </c:pt>
                <c:pt idx="4773">
                  <c:v>0.49946598704551298</c:v>
                </c:pt>
                <c:pt idx="4774">
                  <c:v>0.49946598704551298</c:v>
                </c:pt>
                <c:pt idx="4775">
                  <c:v>0.49946598704551298</c:v>
                </c:pt>
                <c:pt idx="4776">
                  <c:v>0.49946598704551298</c:v>
                </c:pt>
                <c:pt idx="4777">
                  <c:v>0.49946598704551298</c:v>
                </c:pt>
                <c:pt idx="4778">
                  <c:v>0.49946598704551298</c:v>
                </c:pt>
                <c:pt idx="4779">
                  <c:v>0.49946598704551298</c:v>
                </c:pt>
                <c:pt idx="4780">
                  <c:v>0.49946598704551298</c:v>
                </c:pt>
                <c:pt idx="4781">
                  <c:v>0.49946598704551298</c:v>
                </c:pt>
                <c:pt idx="4782">
                  <c:v>0.49946598704551298</c:v>
                </c:pt>
                <c:pt idx="4783">
                  <c:v>0.49946598704551298</c:v>
                </c:pt>
                <c:pt idx="4784">
                  <c:v>0.49946598704551298</c:v>
                </c:pt>
                <c:pt idx="4785">
                  <c:v>0.49946598704551298</c:v>
                </c:pt>
                <c:pt idx="4786">
                  <c:v>0.49946598704551298</c:v>
                </c:pt>
                <c:pt idx="4787">
                  <c:v>0.49946598704551298</c:v>
                </c:pt>
                <c:pt idx="4788">
                  <c:v>0.49946598704551298</c:v>
                </c:pt>
                <c:pt idx="4789">
                  <c:v>0.49946598704551298</c:v>
                </c:pt>
                <c:pt idx="4790">
                  <c:v>0.49946598704551298</c:v>
                </c:pt>
                <c:pt idx="4791">
                  <c:v>0.49946598704551298</c:v>
                </c:pt>
                <c:pt idx="4792">
                  <c:v>0.49946598704551298</c:v>
                </c:pt>
                <c:pt idx="4793">
                  <c:v>0.49946598704551298</c:v>
                </c:pt>
                <c:pt idx="4794">
                  <c:v>0.49946598704551298</c:v>
                </c:pt>
                <c:pt idx="4795">
                  <c:v>0.49946598704551298</c:v>
                </c:pt>
                <c:pt idx="4796">
                  <c:v>0.49946598704551298</c:v>
                </c:pt>
                <c:pt idx="4797">
                  <c:v>0.49946598704551298</c:v>
                </c:pt>
                <c:pt idx="4798">
                  <c:v>0.49946598704551298</c:v>
                </c:pt>
                <c:pt idx="4799">
                  <c:v>0.49946598704551298</c:v>
                </c:pt>
                <c:pt idx="4800">
                  <c:v>0.49946598704551298</c:v>
                </c:pt>
                <c:pt idx="4801">
                  <c:v>0.49946598704551298</c:v>
                </c:pt>
                <c:pt idx="4802">
                  <c:v>0.49946598704551298</c:v>
                </c:pt>
                <c:pt idx="4803">
                  <c:v>0.49946598704551298</c:v>
                </c:pt>
                <c:pt idx="4804">
                  <c:v>0.49946598704551298</c:v>
                </c:pt>
                <c:pt idx="4805">
                  <c:v>0.49946598704551298</c:v>
                </c:pt>
                <c:pt idx="4806">
                  <c:v>0.49946598704551298</c:v>
                </c:pt>
                <c:pt idx="4807">
                  <c:v>0.49946598704551298</c:v>
                </c:pt>
                <c:pt idx="4808">
                  <c:v>0.49946598704551298</c:v>
                </c:pt>
                <c:pt idx="4809">
                  <c:v>0.49946598704551298</c:v>
                </c:pt>
                <c:pt idx="4810">
                  <c:v>0.49946598704551298</c:v>
                </c:pt>
                <c:pt idx="4811">
                  <c:v>0.49946598704551298</c:v>
                </c:pt>
                <c:pt idx="4812">
                  <c:v>0.49946598704551298</c:v>
                </c:pt>
                <c:pt idx="4813">
                  <c:v>0.49946598704551298</c:v>
                </c:pt>
                <c:pt idx="4814">
                  <c:v>0.49946598704551298</c:v>
                </c:pt>
                <c:pt idx="4815">
                  <c:v>0.49946598704551298</c:v>
                </c:pt>
                <c:pt idx="4816">
                  <c:v>0.49946598704551298</c:v>
                </c:pt>
                <c:pt idx="4817">
                  <c:v>0.49946598704551298</c:v>
                </c:pt>
                <c:pt idx="4818">
                  <c:v>0.49946598704551298</c:v>
                </c:pt>
                <c:pt idx="4819">
                  <c:v>0.49946598704551298</c:v>
                </c:pt>
                <c:pt idx="4820">
                  <c:v>0.49946598704551298</c:v>
                </c:pt>
                <c:pt idx="4821">
                  <c:v>0.49946598704551298</c:v>
                </c:pt>
                <c:pt idx="4822">
                  <c:v>0.49946598704551298</c:v>
                </c:pt>
                <c:pt idx="4823">
                  <c:v>0.49946598704551298</c:v>
                </c:pt>
                <c:pt idx="4824">
                  <c:v>0.49946598704551298</c:v>
                </c:pt>
                <c:pt idx="4825">
                  <c:v>0.49946598704551298</c:v>
                </c:pt>
                <c:pt idx="4826">
                  <c:v>0.49946598704551298</c:v>
                </c:pt>
                <c:pt idx="4827">
                  <c:v>0.49946598704551298</c:v>
                </c:pt>
                <c:pt idx="4828">
                  <c:v>0.49946598704551298</c:v>
                </c:pt>
                <c:pt idx="4829">
                  <c:v>0.49946598704551298</c:v>
                </c:pt>
                <c:pt idx="4830">
                  <c:v>0.49946598704551298</c:v>
                </c:pt>
                <c:pt idx="4831">
                  <c:v>0.49946598704551298</c:v>
                </c:pt>
                <c:pt idx="4832">
                  <c:v>0.49946598704551298</c:v>
                </c:pt>
                <c:pt idx="4833">
                  <c:v>0.49946598704551298</c:v>
                </c:pt>
                <c:pt idx="4834">
                  <c:v>0.49946598704551298</c:v>
                </c:pt>
                <c:pt idx="4835">
                  <c:v>0.49946598704551298</c:v>
                </c:pt>
                <c:pt idx="4836">
                  <c:v>0.49946598704551298</c:v>
                </c:pt>
                <c:pt idx="4837">
                  <c:v>0.49946598704551298</c:v>
                </c:pt>
                <c:pt idx="4838">
                  <c:v>0.49946598704551298</c:v>
                </c:pt>
                <c:pt idx="4839">
                  <c:v>0.49946598704551298</c:v>
                </c:pt>
                <c:pt idx="4840">
                  <c:v>0.49946598704551298</c:v>
                </c:pt>
                <c:pt idx="4841">
                  <c:v>0.49946598704551298</c:v>
                </c:pt>
                <c:pt idx="4842">
                  <c:v>0.49946598704551298</c:v>
                </c:pt>
                <c:pt idx="4843">
                  <c:v>0.49946598704551298</c:v>
                </c:pt>
                <c:pt idx="4844">
                  <c:v>0.49946598704551298</c:v>
                </c:pt>
                <c:pt idx="4845">
                  <c:v>0.49946598704551298</c:v>
                </c:pt>
                <c:pt idx="4846">
                  <c:v>0.49946598704551298</c:v>
                </c:pt>
                <c:pt idx="4847">
                  <c:v>0.49946598704551298</c:v>
                </c:pt>
                <c:pt idx="4848">
                  <c:v>0.49946598704551298</c:v>
                </c:pt>
                <c:pt idx="4849">
                  <c:v>0.49946598704551298</c:v>
                </c:pt>
                <c:pt idx="4850">
                  <c:v>0.49946598704551298</c:v>
                </c:pt>
                <c:pt idx="4851">
                  <c:v>0.49946598704551298</c:v>
                </c:pt>
                <c:pt idx="4852">
                  <c:v>0.49946598704551298</c:v>
                </c:pt>
                <c:pt idx="4853">
                  <c:v>0.49946598704551298</c:v>
                </c:pt>
                <c:pt idx="4854">
                  <c:v>0.49946598704551298</c:v>
                </c:pt>
                <c:pt idx="4855">
                  <c:v>0.49946598704551298</c:v>
                </c:pt>
                <c:pt idx="4856">
                  <c:v>0.49946598704551298</c:v>
                </c:pt>
                <c:pt idx="4857">
                  <c:v>0.49946598704551298</c:v>
                </c:pt>
                <c:pt idx="4858">
                  <c:v>0.49946598704551298</c:v>
                </c:pt>
                <c:pt idx="4859">
                  <c:v>0.49946598704551298</c:v>
                </c:pt>
                <c:pt idx="4860">
                  <c:v>0.49946598704551298</c:v>
                </c:pt>
                <c:pt idx="4861">
                  <c:v>0.49946598704551298</c:v>
                </c:pt>
                <c:pt idx="4862">
                  <c:v>0.49946598704551298</c:v>
                </c:pt>
                <c:pt idx="4863">
                  <c:v>0.49946598704551298</c:v>
                </c:pt>
                <c:pt idx="4864">
                  <c:v>0.49946598704551298</c:v>
                </c:pt>
                <c:pt idx="4865">
                  <c:v>0.49946598704551298</c:v>
                </c:pt>
                <c:pt idx="4866">
                  <c:v>0.49946598704551298</c:v>
                </c:pt>
                <c:pt idx="4867">
                  <c:v>0.49946598704551298</c:v>
                </c:pt>
                <c:pt idx="4868">
                  <c:v>0.49946598704551298</c:v>
                </c:pt>
                <c:pt idx="4869">
                  <c:v>0.49946598704551298</c:v>
                </c:pt>
                <c:pt idx="4870">
                  <c:v>0.49946598704551298</c:v>
                </c:pt>
                <c:pt idx="4871">
                  <c:v>0.49946598704551298</c:v>
                </c:pt>
                <c:pt idx="4872">
                  <c:v>0.49946598704551298</c:v>
                </c:pt>
                <c:pt idx="4873">
                  <c:v>0.49946598704551298</c:v>
                </c:pt>
                <c:pt idx="4874">
                  <c:v>0.49946598704551298</c:v>
                </c:pt>
                <c:pt idx="4875">
                  <c:v>0.49946598704551298</c:v>
                </c:pt>
                <c:pt idx="4876">
                  <c:v>0.49946598704551298</c:v>
                </c:pt>
                <c:pt idx="4877">
                  <c:v>0.49946598704551298</c:v>
                </c:pt>
                <c:pt idx="4878">
                  <c:v>0.49946598704551298</c:v>
                </c:pt>
                <c:pt idx="4879">
                  <c:v>0.49946598704551298</c:v>
                </c:pt>
                <c:pt idx="4880">
                  <c:v>0.49946598704551298</c:v>
                </c:pt>
                <c:pt idx="4881">
                  <c:v>0.49946598704551298</c:v>
                </c:pt>
                <c:pt idx="4882">
                  <c:v>0.49946598704551298</c:v>
                </c:pt>
                <c:pt idx="4883">
                  <c:v>0.49946598704551298</c:v>
                </c:pt>
                <c:pt idx="4884">
                  <c:v>0.49946598704551298</c:v>
                </c:pt>
                <c:pt idx="4885">
                  <c:v>0.49946598704551298</c:v>
                </c:pt>
                <c:pt idx="4886">
                  <c:v>0.49946598704551298</c:v>
                </c:pt>
                <c:pt idx="4887">
                  <c:v>0.49946598704551298</c:v>
                </c:pt>
                <c:pt idx="4888">
                  <c:v>0.49946598704551298</c:v>
                </c:pt>
                <c:pt idx="4889">
                  <c:v>0.49946598704551298</c:v>
                </c:pt>
                <c:pt idx="4890">
                  <c:v>0.49946598704551298</c:v>
                </c:pt>
                <c:pt idx="4891">
                  <c:v>0.49946598704551298</c:v>
                </c:pt>
                <c:pt idx="4892">
                  <c:v>0.49946598704551298</c:v>
                </c:pt>
                <c:pt idx="4893">
                  <c:v>0.49946598704551298</c:v>
                </c:pt>
                <c:pt idx="4894">
                  <c:v>0.49946598704551298</c:v>
                </c:pt>
                <c:pt idx="4895">
                  <c:v>0.49946598704551298</c:v>
                </c:pt>
                <c:pt idx="4896">
                  <c:v>0.49946598704551298</c:v>
                </c:pt>
                <c:pt idx="4897">
                  <c:v>0.49946598704551298</c:v>
                </c:pt>
                <c:pt idx="4898">
                  <c:v>0.49946598704551298</c:v>
                </c:pt>
                <c:pt idx="4899">
                  <c:v>0.49946598704551298</c:v>
                </c:pt>
                <c:pt idx="4900">
                  <c:v>0.49946598704551298</c:v>
                </c:pt>
                <c:pt idx="4901">
                  <c:v>0.49946598704551298</c:v>
                </c:pt>
                <c:pt idx="4902">
                  <c:v>0.49946598704551298</c:v>
                </c:pt>
                <c:pt idx="4903">
                  <c:v>0.49946598704551298</c:v>
                </c:pt>
                <c:pt idx="4904">
                  <c:v>0.49946598704551298</c:v>
                </c:pt>
                <c:pt idx="4905">
                  <c:v>0.49946598704551298</c:v>
                </c:pt>
                <c:pt idx="4906">
                  <c:v>0.49946598704551298</c:v>
                </c:pt>
                <c:pt idx="4907">
                  <c:v>0.49946598704551298</c:v>
                </c:pt>
                <c:pt idx="4908">
                  <c:v>0.49946598704551298</c:v>
                </c:pt>
                <c:pt idx="4909">
                  <c:v>0.49946598704551298</c:v>
                </c:pt>
                <c:pt idx="4910">
                  <c:v>0.49946598704551298</c:v>
                </c:pt>
                <c:pt idx="4911">
                  <c:v>0.49946598704551298</c:v>
                </c:pt>
                <c:pt idx="4912">
                  <c:v>0.49946598704551298</c:v>
                </c:pt>
                <c:pt idx="4913">
                  <c:v>0.49946598704551298</c:v>
                </c:pt>
                <c:pt idx="4914">
                  <c:v>0.49946598704551298</c:v>
                </c:pt>
                <c:pt idx="4915">
                  <c:v>0.49946598704551298</c:v>
                </c:pt>
                <c:pt idx="4916">
                  <c:v>0.49946598704551298</c:v>
                </c:pt>
                <c:pt idx="4917">
                  <c:v>0.49946598704551298</c:v>
                </c:pt>
                <c:pt idx="4918">
                  <c:v>0.49946598704551298</c:v>
                </c:pt>
                <c:pt idx="4919">
                  <c:v>0.49946598704551298</c:v>
                </c:pt>
                <c:pt idx="4920">
                  <c:v>0.49946598704551298</c:v>
                </c:pt>
                <c:pt idx="4921">
                  <c:v>0.49946598704551298</c:v>
                </c:pt>
                <c:pt idx="4922">
                  <c:v>0.49946598704551298</c:v>
                </c:pt>
                <c:pt idx="4923">
                  <c:v>0.49946598704551298</c:v>
                </c:pt>
                <c:pt idx="4924">
                  <c:v>0.49946598704551298</c:v>
                </c:pt>
                <c:pt idx="4925">
                  <c:v>0.49946598704551298</c:v>
                </c:pt>
                <c:pt idx="4926">
                  <c:v>0.49946598704551298</c:v>
                </c:pt>
                <c:pt idx="4927">
                  <c:v>0.49946598704551298</c:v>
                </c:pt>
                <c:pt idx="4928">
                  <c:v>0.49946598704551298</c:v>
                </c:pt>
                <c:pt idx="4929">
                  <c:v>0.49946598704551298</c:v>
                </c:pt>
                <c:pt idx="4930">
                  <c:v>0.49946598704551298</c:v>
                </c:pt>
                <c:pt idx="4931">
                  <c:v>0.49946598704551298</c:v>
                </c:pt>
                <c:pt idx="4932">
                  <c:v>0.49946598704551298</c:v>
                </c:pt>
                <c:pt idx="4933">
                  <c:v>0.49946598704551298</c:v>
                </c:pt>
                <c:pt idx="4934">
                  <c:v>0.49946598704551298</c:v>
                </c:pt>
                <c:pt idx="4935">
                  <c:v>0.49946598704551298</c:v>
                </c:pt>
                <c:pt idx="4936">
                  <c:v>0.49946598704551298</c:v>
                </c:pt>
                <c:pt idx="4937">
                  <c:v>0.49946598704551298</c:v>
                </c:pt>
                <c:pt idx="4938">
                  <c:v>0.49946598704551298</c:v>
                </c:pt>
                <c:pt idx="4939">
                  <c:v>0.49946598704551298</c:v>
                </c:pt>
                <c:pt idx="4940">
                  <c:v>0.49946598704551298</c:v>
                </c:pt>
                <c:pt idx="4941">
                  <c:v>0.49946598704551298</c:v>
                </c:pt>
                <c:pt idx="4942">
                  <c:v>0.49946598704551298</c:v>
                </c:pt>
                <c:pt idx="4943">
                  <c:v>0.49946598704551298</c:v>
                </c:pt>
                <c:pt idx="4944">
                  <c:v>0.49946598704551298</c:v>
                </c:pt>
                <c:pt idx="4945">
                  <c:v>0.49946598704551298</c:v>
                </c:pt>
                <c:pt idx="4946">
                  <c:v>0.49946598704551298</c:v>
                </c:pt>
                <c:pt idx="4947">
                  <c:v>0.49946598704551298</c:v>
                </c:pt>
                <c:pt idx="4948">
                  <c:v>0.49946598704551298</c:v>
                </c:pt>
                <c:pt idx="4949">
                  <c:v>0.49946598704551298</c:v>
                </c:pt>
                <c:pt idx="4950">
                  <c:v>0.49946598704551298</c:v>
                </c:pt>
                <c:pt idx="4951">
                  <c:v>0.49946598704551298</c:v>
                </c:pt>
                <c:pt idx="4952">
                  <c:v>0.49946598704551298</c:v>
                </c:pt>
                <c:pt idx="4953">
                  <c:v>0.49946598704551298</c:v>
                </c:pt>
                <c:pt idx="4954">
                  <c:v>0.49946598704551298</c:v>
                </c:pt>
                <c:pt idx="4955">
                  <c:v>0.49946598704551298</c:v>
                </c:pt>
                <c:pt idx="4956">
                  <c:v>0.49946598704551298</c:v>
                </c:pt>
                <c:pt idx="4957">
                  <c:v>0.49946598704551298</c:v>
                </c:pt>
                <c:pt idx="4958">
                  <c:v>0.49946598704551298</c:v>
                </c:pt>
                <c:pt idx="4959">
                  <c:v>0.49946598704551298</c:v>
                </c:pt>
                <c:pt idx="4960">
                  <c:v>0.49946598704551298</c:v>
                </c:pt>
                <c:pt idx="4961">
                  <c:v>0.49946598704551298</c:v>
                </c:pt>
                <c:pt idx="4962">
                  <c:v>0.49946598704551298</c:v>
                </c:pt>
                <c:pt idx="4963">
                  <c:v>0.49946598704551298</c:v>
                </c:pt>
                <c:pt idx="4964">
                  <c:v>0.49946598704551298</c:v>
                </c:pt>
                <c:pt idx="4965">
                  <c:v>0.49946598704551298</c:v>
                </c:pt>
                <c:pt idx="4966">
                  <c:v>0.49946598704551298</c:v>
                </c:pt>
                <c:pt idx="4967">
                  <c:v>0.49946598704551298</c:v>
                </c:pt>
                <c:pt idx="4968">
                  <c:v>0.49946598704551298</c:v>
                </c:pt>
                <c:pt idx="4969">
                  <c:v>0.49946598704551298</c:v>
                </c:pt>
                <c:pt idx="4970">
                  <c:v>0.49946598704551298</c:v>
                </c:pt>
                <c:pt idx="4971">
                  <c:v>0.49946598704551298</c:v>
                </c:pt>
                <c:pt idx="4972">
                  <c:v>0.49946598704551298</c:v>
                </c:pt>
                <c:pt idx="4973">
                  <c:v>0.49946598704551298</c:v>
                </c:pt>
                <c:pt idx="4974">
                  <c:v>0.49946598704551298</c:v>
                </c:pt>
                <c:pt idx="4975">
                  <c:v>0.49946598704551298</c:v>
                </c:pt>
                <c:pt idx="4976">
                  <c:v>0.49946598704551298</c:v>
                </c:pt>
                <c:pt idx="4977">
                  <c:v>0.49946598704551298</c:v>
                </c:pt>
                <c:pt idx="4978">
                  <c:v>0.49946598704551298</c:v>
                </c:pt>
                <c:pt idx="4979">
                  <c:v>0.49946598704551298</c:v>
                </c:pt>
                <c:pt idx="4980">
                  <c:v>0.49946598704551298</c:v>
                </c:pt>
                <c:pt idx="4981">
                  <c:v>0.49946598704551298</c:v>
                </c:pt>
                <c:pt idx="4982">
                  <c:v>0.49946598704551298</c:v>
                </c:pt>
                <c:pt idx="4983">
                  <c:v>0.49946598704551298</c:v>
                </c:pt>
                <c:pt idx="4984">
                  <c:v>0.49946598704551298</c:v>
                </c:pt>
                <c:pt idx="4985">
                  <c:v>0.49946598704551298</c:v>
                </c:pt>
                <c:pt idx="4986">
                  <c:v>0.49946598704551298</c:v>
                </c:pt>
                <c:pt idx="4987">
                  <c:v>0.49946598704551298</c:v>
                </c:pt>
                <c:pt idx="4988">
                  <c:v>0.49946598704551298</c:v>
                </c:pt>
                <c:pt idx="4989">
                  <c:v>0.49946598704551298</c:v>
                </c:pt>
                <c:pt idx="4990">
                  <c:v>0.49946598704551298</c:v>
                </c:pt>
                <c:pt idx="4991">
                  <c:v>0.49946598704551298</c:v>
                </c:pt>
                <c:pt idx="4992">
                  <c:v>0.49946598704551298</c:v>
                </c:pt>
                <c:pt idx="4993">
                  <c:v>0.49946598704551298</c:v>
                </c:pt>
                <c:pt idx="4994">
                  <c:v>0.49946598704551298</c:v>
                </c:pt>
                <c:pt idx="4995">
                  <c:v>0.49946598704551298</c:v>
                </c:pt>
                <c:pt idx="4996">
                  <c:v>0.49946598704551298</c:v>
                </c:pt>
                <c:pt idx="4997">
                  <c:v>0.49946598704551298</c:v>
                </c:pt>
                <c:pt idx="4998">
                  <c:v>0.49946598704551298</c:v>
                </c:pt>
                <c:pt idx="4999">
                  <c:v>0.49946598704551298</c:v>
                </c:pt>
                <c:pt idx="5000">
                  <c:v>0.49946598704551298</c:v>
                </c:pt>
                <c:pt idx="5001">
                  <c:v>0.49946598704551298</c:v>
                </c:pt>
                <c:pt idx="5002">
                  <c:v>0.49946598704551298</c:v>
                </c:pt>
                <c:pt idx="5003">
                  <c:v>0.49946598704551298</c:v>
                </c:pt>
                <c:pt idx="5004">
                  <c:v>0.49946598704551298</c:v>
                </c:pt>
                <c:pt idx="5005">
                  <c:v>0.49946598704551298</c:v>
                </c:pt>
                <c:pt idx="5006">
                  <c:v>0.49946598704551298</c:v>
                </c:pt>
                <c:pt idx="5007">
                  <c:v>0.49946598704551298</c:v>
                </c:pt>
                <c:pt idx="5008">
                  <c:v>0.49946598704551298</c:v>
                </c:pt>
                <c:pt idx="5009">
                  <c:v>0.49946598704551298</c:v>
                </c:pt>
                <c:pt idx="5010">
                  <c:v>0.49946598704551298</c:v>
                </c:pt>
                <c:pt idx="5011">
                  <c:v>0.49946598704551298</c:v>
                </c:pt>
                <c:pt idx="5012">
                  <c:v>0.49946598704551298</c:v>
                </c:pt>
                <c:pt idx="5013">
                  <c:v>0.49946598704551298</c:v>
                </c:pt>
                <c:pt idx="5014">
                  <c:v>0.49946598704551298</c:v>
                </c:pt>
                <c:pt idx="5015">
                  <c:v>0.49946598704551298</c:v>
                </c:pt>
                <c:pt idx="5016">
                  <c:v>0.49946598704551298</c:v>
                </c:pt>
                <c:pt idx="5017">
                  <c:v>0.49946598704551298</c:v>
                </c:pt>
                <c:pt idx="5018">
                  <c:v>0.49946598704551298</c:v>
                </c:pt>
                <c:pt idx="5019">
                  <c:v>0.49946598704551298</c:v>
                </c:pt>
                <c:pt idx="5020">
                  <c:v>0.49946598704551298</c:v>
                </c:pt>
                <c:pt idx="5021">
                  <c:v>0.49946598704551298</c:v>
                </c:pt>
                <c:pt idx="5022">
                  <c:v>0.49946598704551298</c:v>
                </c:pt>
                <c:pt idx="5023">
                  <c:v>0.49946598704551298</c:v>
                </c:pt>
                <c:pt idx="5024">
                  <c:v>0.49946598704551298</c:v>
                </c:pt>
                <c:pt idx="5025">
                  <c:v>0.49946598704551298</c:v>
                </c:pt>
                <c:pt idx="5026">
                  <c:v>0.49946598704551298</c:v>
                </c:pt>
                <c:pt idx="5027">
                  <c:v>0.49946598704551298</c:v>
                </c:pt>
                <c:pt idx="5028">
                  <c:v>0.49946598704551298</c:v>
                </c:pt>
                <c:pt idx="5029">
                  <c:v>0.49946598704551298</c:v>
                </c:pt>
                <c:pt idx="5030">
                  <c:v>0.49946598704551298</c:v>
                </c:pt>
                <c:pt idx="5031">
                  <c:v>0.49946598704551298</c:v>
                </c:pt>
                <c:pt idx="5032">
                  <c:v>0.49946598704551298</c:v>
                </c:pt>
                <c:pt idx="5033">
                  <c:v>0.49946598704551298</c:v>
                </c:pt>
                <c:pt idx="5034">
                  <c:v>0.49946598704551298</c:v>
                </c:pt>
                <c:pt idx="5035">
                  <c:v>0.49946598704551298</c:v>
                </c:pt>
                <c:pt idx="5036">
                  <c:v>0.49946598704551298</c:v>
                </c:pt>
                <c:pt idx="5037">
                  <c:v>0.49946598704551298</c:v>
                </c:pt>
                <c:pt idx="5038">
                  <c:v>0.49946598704551298</c:v>
                </c:pt>
                <c:pt idx="5039">
                  <c:v>0.49946598704551298</c:v>
                </c:pt>
                <c:pt idx="5040">
                  <c:v>0.49946598704551298</c:v>
                </c:pt>
                <c:pt idx="5041">
                  <c:v>0.49946598704551298</c:v>
                </c:pt>
                <c:pt idx="5042">
                  <c:v>0.49946598704551298</c:v>
                </c:pt>
                <c:pt idx="5043">
                  <c:v>0.49946598704551298</c:v>
                </c:pt>
                <c:pt idx="5044">
                  <c:v>0.49946598704551298</c:v>
                </c:pt>
                <c:pt idx="5045">
                  <c:v>0.49946598704551298</c:v>
                </c:pt>
                <c:pt idx="5046">
                  <c:v>0.49946598704551298</c:v>
                </c:pt>
                <c:pt idx="5047">
                  <c:v>0.49946598704551298</c:v>
                </c:pt>
                <c:pt idx="5048">
                  <c:v>0.49946598704551298</c:v>
                </c:pt>
                <c:pt idx="5049">
                  <c:v>0.49946598704551298</c:v>
                </c:pt>
                <c:pt idx="5050">
                  <c:v>0.49946598704551298</c:v>
                </c:pt>
                <c:pt idx="5051">
                  <c:v>0.49946598704551298</c:v>
                </c:pt>
                <c:pt idx="5052">
                  <c:v>0.49946598704551298</c:v>
                </c:pt>
                <c:pt idx="5053">
                  <c:v>0.49946598704551298</c:v>
                </c:pt>
                <c:pt idx="5054">
                  <c:v>0.49946598704551298</c:v>
                </c:pt>
                <c:pt idx="5055">
                  <c:v>0.49946598704551298</c:v>
                </c:pt>
                <c:pt idx="5056">
                  <c:v>0.49946598704551298</c:v>
                </c:pt>
                <c:pt idx="5057">
                  <c:v>0.49946598704551298</c:v>
                </c:pt>
                <c:pt idx="5058">
                  <c:v>0.49946598704551298</c:v>
                </c:pt>
                <c:pt idx="5059">
                  <c:v>0.49946598704551298</c:v>
                </c:pt>
                <c:pt idx="5060">
                  <c:v>0.49946598704551298</c:v>
                </c:pt>
                <c:pt idx="5061">
                  <c:v>0.49946598704551298</c:v>
                </c:pt>
                <c:pt idx="5062">
                  <c:v>0.49946598704551298</c:v>
                </c:pt>
                <c:pt idx="5063">
                  <c:v>0.49946598704551298</c:v>
                </c:pt>
                <c:pt idx="5064">
                  <c:v>0.49946598704551298</c:v>
                </c:pt>
                <c:pt idx="5065">
                  <c:v>0.49946598704551298</c:v>
                </c:pt>
                <c:pt idx="5066">
                  <c:v>0.49946598704551298</c:v>
                </c:pt>
                <c:pt idx="5067">
                  <c:v>0.49946598704551298</c:v>
                </c:pt>
                <c:pt idx="5068">
                  <c:v>0.49946598704551298</c:v>
                </c:pt>
                <c:pt idx="5069">
                  <c:v>0.49946598704551298</c:v>
                </c:pt>
                <c:pt idx="5070">
                  <c:v>0.49946598704551298</c:v>
                </c:pt>
                <c:pt idx="5071">
                  <c:v>0.49946598704551298</c:v>
                </c:pt>
                <c:pt idx="5072">
                  <c:v>0.49946598704551298</c:v>
                </c:pt>
                <c:pt idx="5073">
                  <c:v>0.49946598704551298</c:v>
                </c:pt>
                <c:pt idx="5074">
                  <c:v>0.49946598704551298</c:v>
                </c:pt>
                <c:pt idx="5075">
                  <c:v>0.49946598704551298</c:v>
                </c:pt>
                <c:pt idx="5076">
                  <c:v>0.49946598704551298</c:v>
                </c:pt>
                <c:pt idx="5077">
                  <c:v>0.49946598704551298</c:v>
                </c:pt>
                <c:pt idx="5078">
                  <c:v>0.49946598704551298</c:v>
                </c:pt>
                <c:pt idx="5079">
                  <c:v>0.49946598704551298</c:v>
                </c:pt>
                <c:pt idx="5080">
                  <c:v>0.49946598704551298</c:v>
                </c:pt>
                <c:pt idx="5081">
                  <c:v>0.49946598704551298</c:v>
                </c:pt>
                <c:pt idx="5082">
                  <c:v>0.49946598704551298</c:v>
                </c:pt>
                <c:pt idx="5083">
                  <c:v>0.49946598704551298</c:v>
                </c:pt>
                <c:pt idx="5084">
                  <c:v>0.49946598704551298</c:v>
                </c:pt>
                <c:pt idx="5085">
                  <c:v>0.49946598704551298</c:v>
                </c:pt>
                <c:pt idx="5086">
                  <c:v>0.49946598704551298</c:v>
                </c:pt>
                <c:pt idx="5087">
                  <c:v>0.49946598704551298</c:v>
                </c:pt>
                <c:pt idx="5088">
                  <c:v>0.49946598704551298</c:v>
                </c:pt>
                <c:pt idx="5089">
                  <c:v>0.49946598704551298</c:v>
                </c:pt>
                <c:pt idx="5090">
                  <c:v>0.49946598704551298</c:v>
                </c:pt>
                <c:pt idx="5091">
                  <c:v>0.49946598704551298</c:v>
                </c:pt>
                <c:pt idx="5092">
                  <c:v>0.49946598704551298</c:v>
                </c:pt>
                <c:pt idx="5093">
                  <c:v>0.49946598704551298</c:v>
                </c:pt>
                <c:pt idx="5094">
                  <c:v>0.49946598704551298</c:v>
                </c:pt>
                <c:pt idx="5095">
                  <c:v>0.49946598704551298</c:v>
                </c:pt>
                <c:pt idx="5096">
                  <c:v>0.49946598704551298</c:v>
                </c:pt>
                <c:pt idx="5097">
                  <c:v>0.49946598704551298</c:v>
                </c:pt>
                <c:pt idx="5098">
                  <c:v>0.49946598704551298</c:v>
                </c:pt>
                <c:pt idx="5099">
                  <c:v>0.49946598704551298</c:v>
                </c:pt>
                <c:pt idx="5100">
                  <c:v>0.49946598704551298</c:v>
                </c:pt>
                <c:pt idx="5101">
                  <c:v>0.49946598704551298</c:v>
                </c:pt>
                <c:pt idx="5102">
                  <c:v>0.49946598704551298</c:v>
                </c:pt>
                <c:pt idx="5103">
                  <c:v>0.49946598704551298</c:v>
                </c:pt>
                <c:pt idx="5104">
                  <c:v>0.49946598704551298</c:v>
                </c:pt>
                <c:pt idx="5105">
                  <c:v>0.49946598704551298</c:v>
                </c:pt>
                <c:pt idx="5106">
                  <c:v>0.49946598704551298</c:v>
                </c:pt>
                <c:pt idx="5107">
                  <c:v>0.49946598704551298</c:v>
                </c:pt>
                <c:pt idx="5108">
                  <c:v>0.49946598704551298</c:v>
                </c:pt>
                <c:pt idx="5109">
                  <c:v>0.49946598704551298</c:v>
                </c:pt>
                <c:pt idx="5110">
                  <c:v>0.49946598704551298</c:v>
                </c:pt>
                <c:pt idx="5111">
                  <c:v>0.49946598704551298</c:v>
                </c:pt>
                <c:pt idx="5112">
                  <c:v>0.49946598704551298</c:v>
                </c:pt>
                <c:pt idx="5113">
                  <c:v>0.49946598704551298</c:v>
                </c:pt>
                <c:pt idx="5114">
                  <c:v>0.49946598704551298</c:v>
                </c:pt>
                <c:pt idx="5115">
                  <c:v>0.49946598704551298</c:v>
                </c:pt>
                <c:pt idx="5116">
                  <c:v>0.49946598704551298</c:v>
                </c:pt>
                <c:pt idx="5117">
                  <c:v>0.49946598704551298</c:v>
                </c:pt>
                <c:pt idx="5118">
                  <c:v>0.49946598704551298</c:v>
                </c:pt>
                <c:pt idx="5119">
                  <c:v>0.49946598704551298</c:v>
                </c:pt>
                <c:pt idx="5120">
                  <c:v>0.49946598704551298</c:v>
                </c:pt>
                <c:pt idx="5121">
                  <c:v>0.49946598704551298</c:v>
                </c:pt>
                <c:pt idx="5122">
                  <c:v>0.49946598704551298</c:v>
                </c:pt>
                <c:pt idx="5123">
                  <c:v>0.49946598704551298</c:v>
                </c:pt>
                <c:pt idx="5124">
                  <c:v>0.49946598704551298</c:v>
                </c:pt>
                <c:pt idx="5125">
                  <c:v>0.49946598704551298</c:v>
                </c:pt>
                <c:pt idx="5126">
                  <c:v>0.49946598704551298</c:v>
                </c:pt>
                <c:pt idx="5127">
                  <c:v>0.49946598704551298</c:v>
                </c:pt>
                <c:pt idx="5128">
                  <c:v>0.49946598704551298</c:v>
                </c:pt>
                <c:pt idx="5129">
                  <c:v>0.49946598704551298</c:v>
                </c:pt>
                <c:pt idx="5130">
                  <c:v>0.49946598704551298</c:v>
                </c:pt>
                <c:pt idx="5131">
                  <c:v>0.49946598704551298</c:v>
                </c:pt>
                <c:pt idx="5132">
                  <c:v>0.49946598704551298</c:v>
                </c:pt>
                <c:pt idx="5133">
                  <c:v>0.49946598704551298</c:v>
                </c:pt>
                <c:pt idx="5134">
                  <c:v>0.49946598704551298</c:v>
                </c:pt>
                <c:pt idx="5135">
                  <c:v>0.49946598704551298</c:v>
                </c:pt>
                <c:pt idx="5136">
                  <c:v>0.49946598704551298</c:v>
                </c:pt>
                <c:pt idx="5137">
                  <c:v>0.49946598704551298</c:v>
                </c:pt>
                <c:pt idx="5138">
                  <c:v>0.49946598704551298</c:v>
                </c:pt>
                <c:pt idx="5139">
                  <c:v>0.49946598704551298</c:v>
                </c:pt>
                <c:pt idx="5140">
                  <c:v>0.49946598704551298</c:v>
                </c:pt>
                <c:pt idx="5141">
                  <c:v>0.49946598704551298</c:v>
                </c:pt>
                <c:pt idx="5142">
                  <c:v>0.49946598704551298</c:v>
                </c:pt>
                <c:pt idx="5143">
                  <c:v>0.49946598704551298</c:v>
                </c:pt>
                <c:pt idx="5144">
                  <c:v>0.49946598704551298</c:v>
                </c:pt>
                <c:pt idx="5145">
                  <c:v>0.49946598704551298</c:v>
                </c:pt>
                <c:pt idx="5146">
                  <c:v>0.49946598704551298</c:v>
                </c:pt>
                <c:pt idx="5147">
                  <c:v>0.49946598704551298</c:v>
                </c:pt>
                <c:pt idx="5148">
                  <c:v>0.49946598704551298</c:v>
                </c:pt>
                <c:pt idx="5149">
                  <c:v>0.49946598704551298</c:v>
                </c:pt>
                <c:pt idx="5150">
                  <c:v>0.49946598704551298</c:v>
                </c:pt>
                <c:pt idx="5151">
                  <c:v>0.49946598704551298</c:v>
                </c:pt>
                <c:pt idx="5152">
                  <c:v>0.49946598704551298</c:v>
                </c:pt>
                <c:pt idx="5153">
                  <c:v>0.49946598704551298</c:v>
                </c:pt>
                <c:pt idx="5154">
                  <c:v>0.49946598704551298</c:v>
                </c:pt>
                <c:pt idx="5155">
                  <c:v>0.49946598704551298</c:v>
                </c:pt>
                <c:pt idx="5156">
                  <c:v>0.49946598704551298</c:v>
                </c:pt>
                <c:pt idx="5157">
                  <c:v>0.49946598704551298</c:v>
                </c:pt>
                <c:pt idx="5158">
                  <c:v>0.49946598704551298</c:v>
                </c:pt>
                <c:pt idx="5159">
                  <c:v>0.49946598704551298</c:v>
                </c:pt>
                <c:pt idx="5160">
                  <c:v>0.49946598704551298</c:v>
                </c:pt>
                <c:pt idx="5161">
                  <c:v>0.49946598704551298</c:v>
                </c:pt>
                <c:pt idx="5162">
                  <c:v>0.49946598704551298</c:v>
                </c:pt>
                <c:pt idx="5163">
                  <c:v>0.49946598704551298</c:v>
                </c:pt>
                <c:pt idx="5164">
                  <c:v>0.49946598704551298</c:v>
                </c:pt>
                <c:pt idx="5165">
                  <c:v>0.49946598704551298</c:v>
                </c:pt>
                <c:pt idx="5166">
                  <c:v>0.49946598704551298</c:v>
                </c:pt>
                <c:pt idx="5167">
                  <c:v>0.49946598704551298</c:v>
                </c:pt>
                <c:pt idx="5168">
                  <c:v>0.49946598704551298</c:v>
                </c:pt>
                <c:pt idx="5169">
                  <c:v>0.49946598704551298</c:v>
                </c:pt>
                <c:pt idx="5170">
                  <c:v>0.49946598704551298</c:v>
                </c:pt>
                <c:pt idx="5171">
                  <c:v>0.49946598704551298</c:v>
                </c:pt>
                <c:pt idx="5172">
                  <c:v>0.49946598704551298</c:v>
                </c:pt>
                <c:pt idx="5173">
                  <c:v>0.49946598704551298</c:v>
                </c:pt>
                <c:pt idx="5174">
                  <c:v>0.49946598704551298</c:v>
                </c:pt>
                <c:pt idx="5175">
                  <c:v>0.49946598704551298</c:v>
                </c:pt>
                <c:pt idx="5176">
                  <c:v>0.49946598704551298</c:v>
                </c:pt>
                <c:pt idx="5177">
                  <c:v>0.49946598704551298</c:v>
                </c:pt>
                <c:pt idx="5178">
                  <c:v>0.49946598704551298</c:v>
                </c:pt>
                <c:pt idx="5179">
                  <c:v>0.49946598704551298</c:v>
                </c:pt>
                <c:pt idx="5180">
                  <c:v>0.49946598704551298</c:v>
                </c:pt>
                <c:pt idx="5181">
                  <c:v>0.49946598704551298</c:v>
                </c:pt>
                <c:pt idx="5182">
                  <c:v>0.49946598704551298</c:v>
                </c:pt>
                <c:pt idx="5183">
                  <c:v>0.49946598704551298</c:v>
                </c:pt>
                <c:pt idx="5184">
                  <c:v>0.49946598704551298</c:v>
                </c:pt>
                <c:pt idx="5185">
                  <c:v>0.49946598704551298</c:v>
                </c:pt>
                <c:pt idx="5186">
                  <c:v>0.49946598704551298</c:v>
                </c:pt>
                <c:pt idx="5187">
                  <c:v>0.49946598704551298</c:v>
                </c:pt>
                <c:pt idx="5188">
                  <c:v>0.49946598704551298</c:v>
                </c:pt>
                <c:pt idx="5189">
                  <c:v>0.49946598704551298</c:v>
                </c:pt>
                <c:pt idx="5190">
                  <c:v>0.49946598704551298</c:v>
                </c:pt>
                <c:pt idx="5191">
                  <c:v>0.49946598704551298</c:v>
                </c:pt>
                <c:pt idx="5192">
                  <c:v>0.49946598704551298</c:v>
                </c:pt>
                <c:pt idx="5193">
                  <c:v>0.49946598704551298</c:v>
                </c:pt>
                <c:pt idx="5194">
                  <c:v>0.49946598704551298</c:v>
                </c:pt>
                <c:pt idx="5195">
                  <c:v>0.49946598704551298</c:v>
                </c:pt>
                <c:pt idx="5196">
                  <c:v>0.49946598704551298</c:v>
                </c:pt>
                <c:pt idx="5197">
                  <c:v>0.49946598704551298</c:v>
                </c:pt>
                <c:pt idx="5198">
                  <c:v>0.49946598704551298</c:v>
                </c:pt>
                <c:pt idx="5199">
                  <c:v>0.49946598704551298</c:v>
                </c:pt>
                <c:pt idx="5200">
                  <c:v>0.49946598704551298</c:v>
                </c:pt>
                <c:pt idx="5201">
                  <c:v>0.49946598704551298</c:v>
                </c:pt>
                <c:pt idx="5202">
                  <c:v>0.49946598704551298</c:v>
                </c:pt>
                <c:pt idx="5203">
                  <c:v>0.49946598704551298</c:v>
                </c:pt>
                <c:pt idx="5204">
                  <c:v>0.49946598704551298</c:v>
                </c:pt>
                <c:pt idx="5205">
                  <c:v>0.49946598704551298</c:v>
                </c:pt>
                <c:pt idx="5206">
                  <c:v>0.49946598704551298</c:v>
                </c:pt>
                <c:pt idx="5207">
                  <c:v>0.49946598704551298</c:v>
                </c:pt>
                <c:pt idx="5208">
                  <c:v>0.49946598704551298</c:v>
                </c:pt>
                <c:pt idx="5209">
                  <c:v>0.49946598704551298</c:v>
                </c:pt>
                <c:pt idx="5210">
                  <c:v>0.49946598704551298</c:v>
                </c:pt>
                <c:pt idx="5211">
                  <c:v>0.49946598704551298</c:v>
                </c:pt>
                <c:pt idx="5212">
                  <c:v>0.49946598704551298</c:v>
                </c:pt>
                <c:pt idx="5213">
                  <c:v>0.49946598704551298</c:v>
                </c:pt>
                <c:pt idx="5214">
                  <c:v>0.49946598704551298</c:v>
                </c:pt>
                <c:pt idx="5215">
                  <c:v>0.49946598704551298</c:v>
                </c:pt>
                <c:pt idx="5216">
                  <c:v>0.49946598704551298</c:v>
                </c:pt>
                <c:pt idx="5217">
                  <c:v>0.49946598704551298</c:v>
                </c:pt>
                <c:pt idx="5218">
                  <c:v>0.49946598704551298</c:v>
                </c:pt>
                <c:pt idx="5219">
                  <c:v>0.49946598704551298</c:v>
                </c:pt>
                <c:pt idx="5220">
                  <c:v>0.49946598704551298</c:v>
                </c:pt>
                <c:pt idx="5221">
                  <c:v>0.49946598704551298</c:v>
                </c:pt>
                <c:pt idx="5222">
                  <c:v>0.49946598704551298</c:v>
                </c:pt>
                <c:pt idx="5223">
                  <c:v>0.49946598704551298</c:v>
                </c:pt>
                <c:pt idx="5224">
                  <c:v>0.49946598704551298</c:v>
                </c:pt>
                <c:pt idx="5225">
                  <c:v>0.49946598704551298</c:v>
                </c:pt>
                <c:pt idx="5226">
                  <c:v>0.49946598704551298</c:v>
                </c:pt>
                <c:pt idx="5227">
                  <c:v>0.49946598704551298</c:v>
                </c:pt>
                <c:pt idx="5228">
                  <c:v>0.49946598704551298</c:v>
                </c:pt>
                <c:pt idx="5229">
                  <c:v>0.49946598704551298</c:v>
                </c:pt>
                <c:pt idx="5230">
                  <c:v>0.49946598704551298</c:v>
                </c:pt>
                <c:pt idx="5231">
                  <c:v>0.49946598704551298</c:v>
                </c:pt>
                <c:pt idx="5232">
                  <c:v>0.49946598704551298</c:v>
                </c:pt>
                <c:pt idx="5233">
                  <c:v>0.49946598704551298</c:v>
                </c:pt>
                <c:pt idx="5234">
                  <c:v>0.49946598704551298</c:v>
                </c:pt>
                <c:pt idx="5235">
                  <c:v>0.49946598704551298</c:v>
                </c:pt>
                <c:pt idx="5236">
                  <c:v>0.49946598704551298</c:v>
                </c:pt>
                <c:pt idx="5237">
                  <c:v>0.49946598704551298</c:v>
                </c:pt>
                <c:pt idx="5238">
                  <c:v>0.49946598704551298</c:v>
                </c:pt>
                <c:pt idx="5239">
                  <c:v>0.49946598704551298</c:v>
                </c:pt>
                <c:pt idx="5240">
                  <c:v>0.49946598704551298</c:v>
                </c:pt>
                <c:pt idx="5241">
                  <c:v>0.49946598704551298</c:v>
                </c:pt>
                <c:pt idx="5242">
                  <c:v>0.49946598704551298</c:v>
                </c:pt>
                <c:pt idx="5243">
                  <c:v>0.49946598704551298</c:v>
                </c:pt>
                <c:pt idx="5244">
                  <c:v>0.49946598704551298</c:v>
                </c:pt>
                <c:pt idx="5245">
                  <c:v>0.49946598704551298</c:v>
                </c:pt>
                <c:pt idx="5246">
                  <c:v>0.49946598704551298</c:v>
                </c:pt>
                <c:pt idx="5247">
                  <c:v>0.49946598704551298</c:v>
                </c:pt>
                <c:pt idx="5248">
                  <c:v>0.49946598704551298</c:v>
                </c:pt>
                <c:pt idx="5249">
                  <c:v>0.49946598704551298</c:v>
                </c:pt>
                <c:pt idx="5250">
                  <c:v>0.49946598704551298</c:v>
                </c:pt>
                <c:pt idx="5251">
                  <c:v>0.49946598704551298</c:v>
                </c:pt>
                <c:pt idx="5252">
                  <c:v>0.49946598704551298</c:v>
                </c:pt>
                <c:pt idx="5253">
                  <c:v>0.49946598704551298</c:v>
                </c:pt>
                <c:pt idx="5254">
                  <c:v>0.49946598704551298</c:v>
                </c:pt>
                <c:pt idx="5255">
                  <c:v>0.49946598704551298</c:v>
                </c:pt>
                <c:pt idx="5256">
                  <c:v>0.49946598704551298</c:v>
                </c:pt>
                <c:pt idx="5257">
                  <c:v>0.49946598704551298</c:v>
                </c:pt>
                <c:pt idx="5258">
                  <c:v>0.49946598704551298</c:v>
                </c:pt>
                <c:pt idx="5259">
                  <c:v>0.49946598704551298</c:v>
                </c:pt>
                <c:pt idx="5260">
                  <c:v>0.49946598704551298</c:v>
                </c:pt>
                <c:pt idx="5261">
                  <c:v>0.49946598704551298</c:v>
                </c:pt>
                <c:pt idx="5262">
                  <c:v>0.49946598704551298</c:v>
                </c:pt>
                <c:pt idx="5263">
                  <c:v>0.49946598704551298</c:v>
                </c:pt>
                <c:pt idx="5264">
                  <c:v>0.49946598704551298</c:v>
                </c:pt>
                <c:pt idx="5265">
                  <c:v>0.49946598704551298</c:v>
                </c:pt>
                <c:pt idx="5266">
                  <c:v>0.49946598704551298</c:v>
                </c:pt>
                <c:pt idx="5267">
                  <c:v>0.49946598704551298</c:v>
                </c:pt>
                <c:pt idx="5268">
                  <c:v>0.49946598704551298</c:v>
                </c:pt>
                <c:pt idx="5269">
                  <c:v>0.49946598704551298</c:v>
                </c:pt>
                <c:pt idx="5270">
                  <c:v>0.49946598704551298</c:v>
                </c:pt>
                <c:pt idx="5271">
                  <c:v>0.49946598704551298</c:v>
                </c:pt>
                <c:pt idx="5272">
                  <c:v>0.49946598704551298</c:v>
                </c:pt>
                <c:pt idx="5273">
                  <c:v>0.49946598704551298</c:v>
                </c:pt>
                <c:pt idx="5274">
                  <c:v>0.49946598704551298</c:v>
                </c:pt>
                <c:pt idx="5275">
                  <c:v>0.49946598704551298</c:v>
                </c:pt>
                <c:pt idx="5276">
                  <c:v>0.49946598704551298</c:v>
                </c:pt>
                <c:pt idx="5277">
                  <c:v>0.49946598704551298</c:v>
                </c:pt>
                <c:pt idx="5278">
                  <c:v>0.49946598704551298</c:v>
                </c:pt>
                <c:pt idx="5279">
                  <c:v>0.49946598704551298</c:v>
                </c:pt>
                <c:pt idx="5280">
                  <c:v>0.49946598704551298</c:v>
                </c:pt>
                <c:pt idx="5281">
                  <c:v>0.49946598704551298</c:v>
                </c:pt>
                <c:pt idx="5282">
                  <c:v>0.49946598704551298</c:v>
                </c:pt>
                <c:pt idx="5283">
                  <c:v>0.49946598704551298</c:v>
                </c:pt>
                <c:pt idx="5284">
                  <c:v>0.49946598704551298</c:v>
                </c:pt>
                <c:pt idx="5285">
                  <c:v>0.49946598704551298</c:v>
                </c:pt>
                <c:pt idx="5286">
                  <c:v>0.49946598704551298</c:v>
                </c:pt>
                <c:pt idx="5287">
                  <c:v>0.49946598704551298</c:v>
                </c:pt>
                <c:pt idx="5288">
                  <c:v>0.49946598704551298</c:v>
                </c:pt>
                <c:pt idx="5289">
                  <c:v>0.49946598704551298</c:v>
                </c:pt>
                <c:pt idx="5290">
                  <c:v>0.49946598704551298</c:v>
                </c:pt>
                <c:pt idx="5291">
                  <c:v>0.49946598704551298</c:v>
                </c:pt>
                <c:pt idx="5292">
                  <c:v>0.49946598704551298</c:v>
                </c:pt>
                <c:pt idx="5293">
                  <c:v>0.49946598704551298</c:v>
                </c:pt>
                <c:pt idx="5294">
                  <c:v>0.49946598704551298</c:v>
                </c:pt>
                <c:pt idx="5295">
                  <c:v>0.49946598704551298</c:v>
                </c:pt>
                <c:pt idx="5296">
                  <c:v>0.49946598704551298</c:v>
                </c:pt>
                <c:pt idx="5297">
                  <c:v>0.49946598704551298</c:v>
                </c:pt>
                <c:pt idx="5298">
                  <c:v>0.49946598704551298</c:v>
                </c:pt>
                <c:pt idx="5299">
                  <c:v>0.49946598704551298</c:v>
                </c:pt>
                <c:pt idx="5300">
                  <c:v>0.49946598704551298</c:v>
                </c:pt>
                <c:pt idx="5301">
                  <c:v>0.49946598704551298</c:v>
                </c:pt>
                <c:pt idx="5302">
                  <c:v>0.49946598704551298</c:v>
                </c:pt>
                <c:pt idx="5303">
                  <c:v>0.49946598704551298</c:v>
                </c:pt>
                <c:pt idx="5304">
                  <c:v>0.49946598704551298</c:v>
                </c:pt>
                <c:pt idx="5305">
                  <c:v>0.49946598704551298</c:v>
                </c:pt>
                <c:pt idx="5306">
                  <c:v>0.49946598704551298</c:v>
                </c:pt>
                <c:pt idx="5307">
                  <c:v>0.49946598704551298</c:v>
                </c:pt>
                <c:pt idx="5308">
                  <c:v>0.49946598704551298</c:v>
                </c:pt>
                <c:pt idx="5309">
                  <c:v>0.49946598704551298</c:v>
                </c:pt>
                <c:pt idx="5310">
                  <c:v>0.49946598704551298</c:v>
                </c:pt>
                <c:pt idx="5311">
                  <c:v>0.49946598704551298</c:v>
                </c:pt>
                <c:pt idx="5312">
                  <c:v>0.49946598704551298</c:v>
                </c:pt>
                <c:pt idx="5313">
                  <c:v>0.49946598704551298</c:v>
                </c:pt>
                <c:pt idx="5314">
                  <c:v>0.49946598704551298</c:v>
                </c:pt>
                <c:pt idx="5315">
                  <c:v>0.49946598704551298</c:v>
                </c:pt>
                <c:pt idx="5316">
                  <c:v>0.49946598704551298</c:v>
                </c:pt>
                <c:pt idx="5317">
                  <c:v>0.49946598704551298</c:v>
                </c:pt>
                <c:pt idx="5318">
                  <c:v>0.49946598704551298</c:v>
                </c:pt>
                <c:pt idx="5319">
                  <c:v>0.49946598704551298</c:v>
                </c:pt>
                <c:pt idx="5320">
                  <c:v>0.49946598704551298</c:v>
                </c:pt>
                <c:pt idx="5321">
                  <c:v>0.49946598704551298</c:v>
                </c:pt>
                <c:pt idx="5322">
                  <c:v>0.49946598704551298</c:v>
                </c:pt>
                <c:pt idx="5323">
                  <c:v>0.49946598704551298</c:v>
                </c:pt>
                <c:pt idx="5324">
                  <c:v>0.49946598704551298</c:v>
                </c:pt>
                <c:pt idx="5325">
                  <c:v>0.49946598704551298</c:v>
                </c:pt>
                <c:pt idx="5326">
                  <c:v>0.49946598704551298</c:v>
                </c:pt>
                <c:pt idx="5327">
                  <c:v>0.49946598704551298</c:v>
                </c:pt>
                <c:pt idx="5328">
                  <c:v>0.49946598704551298</c:v>
                </c:pt>
                <c:pt idx="5329">
                  <c:v>0.49946598704551298</c:v>
                </c:pt>
                <c:pt idx="5330">
                  <c:v>0.49946598704551298</c:v>
                </c:pt>
                <c:pt idx="5331">
                  <c:v>0.49946598704551298</c:v>
                </c:pt>
                <c:pt idx="5332">
                  <c:v>0.49946598704551298</c:v>
                </c:pt>
                <c:pt idx="5333">
                  <c:v>0.49946598704551298</c:v>
                </c:pt>
                <c:pt idx="5334">
                  <c:v>0.49946598704551298</c:v>
                </c:pt>
                <c:pt idx="5335">
                  <c:v>0.49946598704551298</c:v>
                </c:pt>
                <c:pt idx="5336">
                  <c:v>0.49946598704551298</c:v>
                </c:pt>
                <c:pt idx="5337">
                  <c:v>0.49946598704551298</c:v>
                </c:pt>
                <c:pt idx="5338">
                  <c:v>0.49946598704551298</c:v>
                </c:pt>
                <c:pt idx="5339">
                  <c:v>0.49946598704551298</c:v>
                </c:pt>
                <c:pt idx="5340">
                  <c:v>0.49946598704551298</c:v>
                </c:pt>
                <c:pt idx="5341">
                  <c:v>0.49946598704551298</c:v>
                </c:pt>
                <c:pt idx="5342">
                  <c:v>0.49946598704551298</c:v>
                </c:pt>
                <c:pt idx="5343">
                  <c:v>0.49946598704551298</c:v>
                </c:pt>
                <c:pt idx="5344">
                  <c:v>0.49946598704551298</c:v>
                </c:pt>
                <c:pt idx="5345">
                  <c:v>0.49946598704551298</c:v>
                </c:pt>
                <c:pt idx="5346">
                  <c:v>0.49946598704551298</c:v>
                </c:pt>
                <c:pt idx="5347">
                  <c:v>0.49946598704551298</c:v>
                </c:pt>
                <c:pt idx="5348">
                  <c:v>0.49946598704551298</c:v>
                </c:pt>
                <c:pt idx="5349">
                  <c:v>0.49946598704551298</c:v>
                </c:pt>
                <c:pt idx="5350">
                  <c:v>0.49946598704551298</c:v>
                </c:pt>
                <c:pt idx="5351">
                  <c:v>0.49946598704551298</c:v>
                </c:pt>
                <c:pt idx="5352">
                  <c:v>0.49946598704551298</c:v>
                </c:pt>
                <c:pt idx="5353">
                  <c:v>0.49946598704551298</c:v>
                </c:pt>
                <c:pt idx="5354">
                  <c:v>0.49946598704551298</c:v>
                </c:pt>
                <c:pt idx="5355">
                  <c:v>0.49946598704551298</c:v>
                </c:pt>
                <c:pt idx="5356">
                  <c:v>0.49946598704551298</c:v>
                </c:pt>
                <c:pt idx="5357">
                  <c:v>0.49946598704551298</c:v>
                </c:pt>
                <c:pt idx="5358">
                  <c:v>0.49946598704551298</c:v>
                </c:pt>
                <c:pt idx="5359">
                  <c:v>0.49946598704551298</c:v>
                </c:pt>
                <c:pt idx="5360">
                  <c:v>0.49946598704551298</c:v>
                </c:pt>
                <c:pt idx="5361">
                  <c:v>0.49946598704551298</c:v>
                </c:pt>
                <c:pt idx="5362">
                  <c:v>0.49946598704551298</c:v>
                </c:pt>
                <c:pt idx="5363">
                  <c:v>0.49946598704551298</c:v>
                </c:pt>
                <c:pt idx="5364">
                  <c:v>0.49946598704551298</c:v>
                </c:pt>
                <c:pt idx="5365">
                  <c:v>0.49946598704551298</c:v>
                </c:pt>
                <c:pt idx="5366">
                  <c:v>0.49946598704551298</c:v>
                </c:pt>
                <c:pt idx="5367">
                  <c:v>0.49946598704551298</c:v>
                </c:pt>
                <c:pt idx="5368">
                  <c:v>0.49946598704551298</c:v>
                </c:pt>
                <c:pt idx="5369">
                  <c:v>0.49946598704551298</c:v>
                </c:pt>
                <c:pt idx="5370">
                  <c:v>0.49946598704551298</c:v>
                </c:pt>
                <c:pt idx="5371">
                  <c:v>0.49946598704551298</c:v>
                </c:pt>
                <c:pt idx="5372">
                  <c:v>0.49946598704551298</c:v>
                </c:pt>
                <c:pt idx="5373">
                  <c:v>0.49946598704551298</c:v>
                </c:pt>
                <c:pt idx="5374">
                  <c:v>0.49946598704551298</c:v>
                </c:pt>
                <c:pt idx="5375">
                  <c:v>0.49946598704551298</c:v>
                </c:pt>
                <c:pt idx="5376">
                  <c:v>0.49946598704551298</c:v>
                </c:pt>
                <c:pt idx="5377">
                  <c:v>0.49946598704551298</c:v>
                </c:pt>
                <c:pt idx="5378">
                  <c:v>0.49946598704551298</c:v>
                </c:pt>
                <c:pt idx="5379">
                  <c:v>0.49946598704551298</c:v>
                </c:pt>
                <c:pt idx="5380">
                  <c:v>0.49946598704551298</c:v>
                </c:pt>
                <c:pt idx="5381">
                  <c:v>0.49946598704551298</c:v>
                </c:pt>
                <c:pt idx="5382">
                  <c:v>0.49946598704551298</c:v>
                </c:pt>
                <c:pt idx="5383">
                  <c:v>0.49946598704551298</c:v>
                </c:pt>
                <c:pt idx="5384">
                  <c:v>0.49946598704551298</c:v>
                </c:pt>
                <c:pt idx="5385">
                  <c:v>0.49946598704551298</c:v>
                </c:pt>
                <c:pt idx="5386">
                  <c:v>0.49946598704551298</c:v>
                </c:pt>
                <c:pt idx="5387">
                  <c:v>0.49946598704551298</c:v>
                </c:pt>
                <c:pt idx="5388">
                  <c:v>0.49946598704551298</c:v>
                </c:pt>
                <c:pt idx="5389">
                  <c:v>0.49946598704551298</c:v>
                </c:pt>
                <c:pt idx="5390">
                  <c:v>0.49946598704551298</c:v>
                </c:pt>
                <c:pt idx="5391">
                  <c:v>0.49946598704551298</c:v>
                </c:pt>
                <c:pt idx="5392">
                  <c:v>0.49946598704551298</c:v>
                </c:pt>
                <c:pt idx="5393">
                  <c:v>0.49946598704551298</c:v>
                </c:pt>
                <c:pt idx="5394">
                  <c:v>0.49946598704551298</c:v>
                </c:pt>
                <c:pt idx="5395">
                  <c:v>0.49946598704551298</c:v>
                </c:pt>
                <c:pt idx="5396">
                  <c:v>0.49946598704551298</c:v>
                </c:pt>
                <c:pt idx="5397">
                  <c:v>0.49946598704551298</c:v>
                </c:pt>
                <c:pt idx="5398">
                  <c:v>0.49946598704551298</c:v>
                </c:pt>
                <c:pt idx="5399">
                  <c:v>0.49946598704551298</c:v>
                </c:pt>
                <c:pt idx="5400">
                  <c:v>0.49946598704551298</c:v>
                </c:pt>
                <c:pt idx="5401">
                  <c:v>0.49946598704551298</c:v>
                </c:pt>
                <c:pt idx="5402">
                  <c:v>0.49946598704551298</c:v>
                </c:pt>
                <c:pt idx="5403">
                  <c:v>0.49946598704551298</c:v>
                </c:pt>
                <c:pt idx="5404">
                  <c:v>0.49946598704551298</c:v>
                </c:pt>
                <c:pt idx="5405">
                  <c:v>0.49946598704551298</c:v>
                </c:pt>
                <c:pt idx="5406">
                  <c:v>0.49946598704551298</c:v>
                </c:pt>
                <c:pt idx="5407">
                  <c:v>0.49946598704551298</c:v>
                </c:pt>
                <c:pt idx="5408">
                  <c:v>0.49946598704551298</c:v>
                </c:pt>
                <c:pt idx="5409">
                  <c:v>0.49946598704551298</c:v>
                </c:pt>
                <c:pt idx="5410">
                  <c:v>0.49946598704551298</c:v>
                </c:pt>
                <c:pt idx="5411">
                  <c:v>0.49946598704551298</c:v>
                </c:pt>
                <c:pt idx="5412">
                  <c:v>0.49946598704551298</c:v>
                </c:pt>
                <c:pt idx="5413">
                  <c:v>0.49946598704551298</c:v>
                </c:pt>
                <c:pt idx="5414">
                  <c:v>0.49946598704551298</c:v>
                </c:pt>
                <c:pt idx="5415">
                  <c:v>0.49946598704551298</c:v>
                </c:pt>
                <c:pt idx="5416">
                  <c:v>0.49946598704551298</c:v>
                </c:pt>
                <c:pt idx="5417">
                  <c:v>0.49946598704551298</c:v>
                </c:pt>
                <c:pt idx="5418">
                  <c:v>0.49946598704551298</c:v>
                </c:pt>
                <c:pt idx="5419">
                  <c:v>0.49946598704551298</c:v>
                </c:pt>
                <c:pt idx="5420">
                  <c:v>0.49946598704551298</c:v>
                </c:pt>
                <c:pt idx="5421">
                  <c:v>0.49946598704551298</c:v>
                </c:pt>
                <c:pt idx="5422">
                  <c:v>0.49946598704551298</c:v>
                </c:pt>
                <c:pt idx="5423">
                  <c:v>0.49946598704551298</c:v>
                </c:pt>
                <c:pt idx="5424">
                  <c:v>0.49946598704551298</c:v>
                </c:pt>
                <c:pt idx="5425">
                  <c:v>0.49946598704551298</c:v>
                </c:pt>
                <c:pt idx="5426">
                  <c:v>0.49946598704551298</c:v>
                </c:pt>
                <c:pt idx="5427">
                  <c:v>0.49946598704551298</c:v>
                </c:pt>
                <c:pt idx="5428">
                  <c:v>0.49946598704551298</c:v>
                </c:pt>
                <c:pt idx="5429">
                  <c:v>0.49946598704551298</c:v>
                </c:pt>
                <c:pt idx="5430">
                  <c:v>0.49946598704551298</c:v>
                </c:pt>
                <c:pt idx="5431">
                  <c:v>0.49946598704551298</c:v>
                </c:pt>
                <c:pt idx="5432">
                  <c:v>0.49946598704551298</c:v>
                </c:pt>
                <c:pt idx="5433">
                  <c:v>0.49946598704551298</c:v>
                </c:pt>
                <c:pt idx="5434">
                  <c:v>0.49946598704551298</c:v>
                </c:pt>
                <c:pt idx="5435">
                  <c:v>0.49946598704551298</c:v>
                </c:pt>
                <c:pt idx="5436">
                  <c:v>0.49946598704551298</c:v>
                </c:pt>
                <c:pt idx="5437">
                  <c:v>0.49946598704551298</c:v>
                </c:pt>
                <c:pt idx="5438">
                  <c:v>0.49946598704551298</c:v>
                </c:pt>
                <c:pt idx="5439">
                  <c:v>0.49946598704551298</c:v>
                </c:pt>
                <c:pt idx="5440">
                  <c:v>0.49946598704551298</c:v>
                </c:pt>
                <c:pt idx="5441">
                  <c:v>0.49946598704551298</c:v>
                </c:pt>
                <c:pt idx="5442">
                  <c:v>0.49946598704551298</c:v>
                </c:pt>
                <c:pt idx="5443">
                  <c:v>0.49946598704551298</c:v>
                </c:pt>
                <c:pt idx="5444">
                  <c:v>0.49946598704551298</c:v>
                </c:pt>
                <c:pt idx="5445">
                  <c:v>0.49946598704551298</c:v>
                </c:pt>
                <c:pt idx="5446">
                  <c:v>0.49946598704551298</c:v>
                </c:pt>
                <c:pt idx="5447">
                  <c:v>0.49946598704551298</c:v>
                </c:pt>
                <c:pt idx="5448">
                  <c:v>0.49946598704551298</c:v>
                </c:pt>
                <c:pt idx="5449">
                  <c:v>0.49946598704551298</c:v>
                </c:pt>
                <c:pt idx="5450">
                  <c:v>0.49946598704551298</c:v>
                </c:pt>
                <c:pt idx="5451">
                  <c:v>0.49946598704551298</c:v>
                </c:pt>
                <c:pt idx="5452">
                  <c:v>0.49946598704551298</c:v>
                </c:pt>
                <c:pt idx="5453">
                  <c:v>0.49946598704551298</c:v>
                </c:pt>
                <c:pt idx="5454">
                  <c:v>0.49946598704551298</c:v>
                </c:pt>
                <c:pt idx="5455">
                  <c:v>0.49946598704551298</c:v>
                </c:pt>
                <c:pt idx="5456">
                  <c:v>0.49946598704551298</c:v>
                </c:pt>
                <c:pt idx="5457">
                  <c:v>0.49946598704551298</c:v>
                </c:pt>
                <c:pt idx="5458">
                  <c:v>0.49946598704551298</c:v>
                </c:pt>
                <c:pt idx="5459">
                  <c:v>0.49946598704551298</c:v>
                </c:pt>
                <c:pt idx="5460">
                  <c:v>0.49946598704551298</c:v>
                </c:pt>
                <c:pt idx="5461">
                  <c:v>0.49946598704551298</c:v>
                </c:pt>
                <c:pt idx="5462">
                  <c:v>0.49946598704551298</c:v>
                </c:pt>
                <c:pt idx="5463">
                  <c:v>0.49946598704551298</c:v>
                </c:pt>
                <c:pt idx="5464">
                  <c:v>0.49946598704551298</c:v>
                </c:pt>
                <c:pt idx="5465">
                  <c:v>0.49946598704551298</c:v>
                </c:pt>
                <c:pt idx="5466">
                  <c:v>0.49946598704551298</c:v>
                </c:pt>
                <c:pt idx="5467">
                  <c:v>0.49946598704551298</c:v>
                </c:pt>
                <c:pt idx="5468">
                  <c:v>0.49946598704551298</c:v>
                </c:pt>
                <c:pt idx="5469">
                  <c:v>0.49946598704551298</c:v>
                </c:pt>
                <c:pt idx="5470">
                  <c:v>0.49946598704551298</c:v>
                </c:pt>
                <c:pt idx="5471">
                  <c:v>0.49946598704551298</c:v>
                </c:pt>
                <c:pt idx="5472">
                  <c:v>0.49946598704551298</c:v>
                </c:pt>
                <c:pt idx="5473">
                  <c:v>0.49946598704551298</c:v>
                </c:pt>
                <c:pt idx="5474">
                  <c:v>0.49946598704551298</c:v>
                </c:pt>
                <c:pt idx="5475">
                  <c:v>0.49946598704551298</c:v>
                </c:pt>
                <c:pt idx="5476">
                  <c:v>0.49946598704551298</c:v>
                </c:pt>
                <c:pt idx="5477">
                  <c:v>0.49946598704551298</c:v>
                </c:pt>
                <c:pt idx="5478">
                  <c:v>0.49946598704551298</c:v>
                </c:pt>
                <c:pt idx="5479">
                  <c:v>0.49946598704551298</c:v>
                </c:pt>
                <c:pt idx="5480">
                  <c:v>0.49946598704551298</c:v>
                </c:pt>
                <c:pt idx="5481">
                  <c:v>0.49946598704551298</c:v>
                </c:pt>
                <c:pt idx="5482">
                  <c:v>0.49946598704551298</c:v>
                </c:pt>
                <c:pt idx="5483">
                  <c:v>0.49946598704551298</c:v>
                </c:pt>
                <c:pt idx="5484">
                  <c:v>0.49946598704551298</c:v>
                </c:pt>
                <c:pt idx="5485">
                  <c:v>0.49946598704551298</c:v>
                </c:pt>
                <c:pt idx="5486">
                  <c:v>0.49946598704551298</c:v>
                </c:pt>
                <c:pt idx="5487">
                  <c:v>0.49946598704551298</c:v>
                </c:pt>
                <c:pt idx="5488">
                  <c:v>0.49946598704551298</c:v>
                </c:pt>
                <c:pt idx="5489">
                  <c:v>0.49946598704551298</c:v>
                </c:pt>
                <c:pt idx="5490">
                  <c:v>0.49946598704551298</c:v>
                </c:pt>
                <c:pt idx="5491">
                  <c:v>0.49946598704551298</c:v>
                </c:pt>
                <c:pt idx="5492">
                  <c:v>0.49946598704551298</c:v>
                </c:pt>
                <c:pt idx="5493">
                  <c:v>0.49946598704551298</c:v>
                </c:pt>
                <c:pt idx="5494">
                  <c:v>0.49946598704551298</c:v>
                </c:pt>
                <c:pt idx="5495">
                  <c:v>0.49946598704551298</c:v>
                </c:pt>
                <c:pt idx="5496">
                  <c:v>0.49946598704551298</c:v>
                </c:pt>
                <c:pt idx="5497">
                  <c:v>0.49946598704551298</c:v>
                </c:pt>
                <c:pt idx="5498">
                  <c:v>0.49946598704551298</c:v>
                </c:pt>
                <c:pt idx="5499">
                  <c:v>0.49946598704551298</c:v>
                </c:pt>
                <c:pt idx="5500">
                  <c:v>0.49946598704551298</c:v>
                </c:pt>
                <c:pt idx="5501">
                  <c:v>0.49946598704551298</c:v>
                </c:pt>
                <c:pt idx="5502">
                  <c:v>0.49946598704551298</c:v>
                </c:pt>
                <c:pt idx="5503">
                  <c:v>0.49946598704551298</c:v>
                </c:pt>
                <c:pt idx="5504">
                  <c:v>0.49946598704551298</c:v>
                </c:pt>
                <c:pt idx="5505">
                  <c:v>0.49946598704551298</c:v>
                </c:pt>
                <c:pt idx="5506">
                  <c:v>0.49946598704551298</c:v>
                </c:pt>
                <c:pt idx="5507">
                  <c:v>0.49946598704551298</c:v>
                </c:pt>
                <c:pt idx="5508">
                  <c:v>0.49946598704551298</c:v>
                </c:pt>
                <c:pt idx="5509">
                  <c:v>0.49946598704551298</c:v>
                </c:pt>
                <c:pt idx="5510">
                  <c:v>0.49946598704551298</c:v>
                </c:pt>
                <c:pt idx="5511">
                  <c:v>0.49946598704551298</c:v>
                </c:pt>
                <c:pt idx="5512">
                  <c:v>0.49946598704551298</c:v>
                </c:pt>
                <c:pt idx="5513">
                  <c:v>0.49946598704551298</c:v>
                </c:pt>
                <c:pt idx="5514">
                  <c:v>0.49946598704551298</c:v>
                </c:pt>
                <c:pt idx="5515">
                  <c:v>0.49946598704551298</c:v>
                </c:pt>
                <c:pt idx="5516">
                  <c:v>0.49946598704551298</c:v>
                </c:pt>
                <c:pt idx="5517">
                  <c:v>0.49946598704551298</c:v>
                </c:pt>
                <c:pt idx="5518">
                  <c:v>0.49946598704551298</c:v>
                </c:pt>
                <c:pt idx="5519">
                  <c:v>0.49946598704551298</c:v>
                </c:pt>
                <c:pt idx="5520">
                  <c:v>0.49946598704551298</c:v>
                </c:pt>
                <c:pt idx="5521">
                  <c:v>0.49946598704551298</c:v>
                </c:pt>
                <c:pt idx="5522">
                  <c:v>0.49946598704551298</c:v>
                </c:pt>
                <c:pt idx="5523">
                  <c:v>0.49946598704551298</c:v>
                </c:pt>
                <c:pt idx="5524">
                  <c:v>0.49946598704551298</c:v>
                </c:pt>
                <c:pt idx="5525">
                  <c:v>0.49946598704551298</c:v>
                </c:pt>
                <c:pt idx="5526">
                  <c:v>0.49946598704551298</c:v>
                </c:pt>
                <c:pt idx="5527">
                  <c:v>0.49946598704551298</c:v>
                </c:pt>
                <c:pt idx="5528">
                  <c:v>0.49946598704551298</c:v>
                </c:pt>
                <c:pt idx="5529">
                  <c:v>0.49946598704551298</c:v>
                </c:pt>
                <c:pt idx="5530">
                  <c:v>0.49946598704551298</c:v>
                </c:pt>
                <c:pt idx="5531">
                  <c:v>0.49946598704551298</c:v>
                </c:pt>
                <c:pt idx="5532">
                  <c:v>0.49946598704551298</c:v>
                </c:pt>
                <c:pt idx="5533">
                  <c:v>0.49946598704551298</c:v>
                </c:pt>
                <c:pt idx="5534">
                  <c:v>0.49946598704551298</c:v>
                </c:pt>
                <c:pt idx="5535">
                  <c:v>0.49946598704551298</c:v>
                </c:pt>
                <c:pt idx="5536">
                  <c:v>0.49946598704551298</c:v>
                </c:pt>
                <c:pt idx="5537">
                  <c:v>0.49946598704551298</c:v>
                </c:pt>
                <c:pt idx="5538">
                  <c:v>0.49946598704551298</c:v>
                </c:pt>
                <c:pt idx="5539">
                  <c:v>0.49946598704551298</c:v>
                </c:pt>
                <c:pt idx="5540">
                  <c:v>0.49946598704551298</c:v>
                </c:pt>
                <c:pt idx="5541">
                  <c:v>0.49946598704551298</c:v>
                </c:pt>
                <c:pt idx="5542">
                  <c:v>0.49946598704551298</c:v>
                </c:pt>
                <c:pt idx="5543">
                  <c:v>0.49946598704551298</c:v>
                </c:pt>
                <c:pt idx="5544">
                  <c:v>0.49946598704551298</c:v>
                </c:pt>
                <c:pt idx="5545">
                  <c:v>0.49946598704551298</c:v>
                </c:pt>
                <c:pt idx="5546">
                  <c:v>0.49946598704551298</c:v>
                </c:pt>
                <c:pt idx="5547">
                  <c:v>0.49946598704551298</c:v>
                </c:pt>
                <c:pt idx="5548">
                  <c:v>0.49946598704551298</c:v>
                </c:pt>
                <c:pt idx="5549">
                  <c:v>0.49946598704551298</c:v>
                </c:pt>
                <c:pt idx="5550">
                  <c:v>0.49946598704551298</c:v>
                </c:pt>
                <c:pt idx="5551">
                  <c:v>0.49946598704551298</c:v>
                </c:pt>
                <c:pt idx="5552">
                  <c:v>0.49946598704551298</c:v>
                </c:pt>
                <c:pt idx="5553">
                  <c:v>0.49946598704551298</c:v>
                </c:pt>
                <c:pt idx="5554">
                  <c:v>0.49946598704551298</c:v>
                </c:pt>
                <c:pt idx="5555">
                  <c:v>0.49946598704551298</c:v>
                </c:pt>
                <c:pt idx="5556">
                  <c:v>0.49946598704551298</c:v>
                </c:pt>
                <c:pt idx="5557">
                  <c:v>0.49946598704551298</c:v>
                </c:pt>
                <c:pt idx="5558">
                  <c:v>0.49946598704551298</c:v>
                </c:pt>
                <c:pt idx="5559">
                  <c:v>0.49946598704551298</c:v>
                </c:pt>
                <c:pt idx="5560">
                  <c:v>0.49946598704551298</c:v>
                </c:pt>
                <c:pt idx="5561">
                  <c:v>0.49946598704551298</c:v>
                </c:pt>
                <c:pt idx="5562">
                  <c:v>0.49946598704551298</c:v>
                </c:pt>
                <c:pt idx="5563">
                  <c:v>0.49946598704551298</c:v>
                </c:pt>
                <c:pt idx="5564">
                  <c:v>0.49946598704551298</c:v>
                </c:pt>
                <c:pt idx="5565">
                  <c:v>0.49946598704551298</c:v>
                </c:pt>
                <c:pt idx="5566">
                  <c:v>0.49946598704551298</c:v>
                </c:pt>
                <c:pt idx="5567">
                  <c:v>0.49946598704551298</c:v>
                </c:pt>
                <c:pt idx="5568">
                  <c:v>0.49946598704551298</c:v>
                </c:pt>
                <c:pt idx="5569">
                  <c:v>0.49946598704551298</c:v>
                </c:pt>
                <c:pt idx="5570">
                  <c:v>0.49946598704551298</c:v>
                </c:pt>
                <c:pt idx="5571">
                  <c:v>0.49946598704551298</c:v>
                </c:pt>
                <c:pt idx="5572">
                  <c:v>0.49946598704551298</c:v>
                </c:pt>
                <c:pt idx="5573">
                  <c:v>0.49946598704551298</c:v>
                </c:pt>
                <c:pt idx="5574">
                  <c:v>0.49946598704551298</c:v>
                </c:pt>
                <c:pt idx="5575">
                  <c:v>0.49946598704551298</c:v>
                </c:pt>
                <c:pt idx="5576">
                  <c:v>0.49946598704551298</c:v>
                </c:pt>
                <c:pt idx="5577">
                  <c:v>0.49946598704551298</c:v>
                </c:pt>
                <c:pt idx="5578">
                  <c:v>0.49946598704551298</c:v>
                </c:pt>
                <c:pt idx="5579">
                  <c:v>0.49946598704551298</c:v>
                </c:pt>
                <c:pt idx="5580">
                  <c:v>0.49946598704551298</c:v>
                </c:pt>
                <c:pt idx="5581">
                  <c:v>0.49946598704551298</c:v>
                </c:pt>
                <c:pt idx="5582">
                  <c:v>0.49946598704551298</c:v>
                </c:pt>
                <c:pt idx="5583">
                  <c:v>0.49946598704551298</c:v>
                </c:pt>
                <c:pt idx="5584">
                  <c:v>0.49946598704551298</c:v>
                </c:pt>
                <c:pt idx="5585">
                  <c:v>0.49946598704551298</c:v>
                </c:pt>
                <c:pt idx="5586">
                  <c:v>0.49946598704551298</c:v>
                </c:pt>
                <c:pt idx="5587">
                  <c:v>0.49946598704551298</c:v>
                </c:pt>
                <c:pt idx="5588">
                  <c:v>0.49946598704551298</c:v>
                </c:pt>
                <c:pt idx="5589">
                  <c:v>0.49946598704551298</c:v>
                </c:pt>
                <c:pt idx="5590">
                  <c:v>0.49946598704551298</c:v>
                </c:pt>
                <c:pt idx="5591">
                  <c:v>0.49946598704551298</c:v>
                </c:pt>
                <c:pt idx="5592">
                  <c:v>0.49946598704551298</c:v>
                </c:pt>
                <c:pt idx="5593">
                  <c:v>0.49946598704551298</c:v>
                </c:pt>
                <c:pt idx="5594">
                  <c:v>0.49946598704551298</c:v>
                </c:pt>
                <c:pt idx="5595">
                  <c:v>0.49946598704551298</c:v>
                </c:pt>
                <c:pt idx="5596">
                  <c:v>0.49946598704551298</c:v>
                </c:pt>
                <c:pt idx="5597">
                  <c:v>0.49946598704551298</c:v>
                </c:pt>
                <c:pt idx="5598">
                  <c:v>0.49946598704551298</c:v>
                </c:pt>
                <c:pt idx="5599">
                  <c:v>0.49946598704551298</c:v>
                </c:pt>
                <c:pt idx="5600">
                  <c:v>0.49946598704551298</c:v>
                </c:pt>
                <c:pt idx="5601">
                  <c:v>0.49946598704551298</c:v>
                </c:pt>
                <c:pt idx="5602">
                  <c:v>0.49946598704551298</c:v>
                </c:pt>
                <c:pt idx="5603">
                  <c:v>0.49946598704551298</c:v>
                </c:pt>
                <c:pt idx="5604">
                  <c:v>0.49946598704551298</c:v>
                </c:pt>
                <c:pt idx="5605">
                  <c:v>0.49946598704551298</c:v>
                </c:pt>
                <c:pt idx="5606">
                  <c:v>0.49946598704551298</c:v>
                </c:pt>
                <c:pt idx="5607">
                  <c:v>0.49946598704551298</c:v>
                </c:pt>
                <c:pt idx="5608">
                  <c:v>0.49946598704551298</c:v>
                </c:pt>
                <c:pt idx="5609">
                  <c:v>0.49946598704551298</c:v>
                </c:pt>
                <c:pt idx="5610">
                  <c:v>0.49946598704551298</c:v>
                </c:pt>
                <c:pt idx="5611">
                  <c:v>0.49946598704551298</c:v>
                </c:pt>
                <c:pt idx="5612">
                  <c:v>0.49946598704551298</c:v>
                </c:pt>
                <c:pt idx="5613">
                  <c:v>0.49946598704551298</c:v>
                </c:pt>
                <c:pt idx="5614">
                  <c:v>0.49946598704551298</c:v>
                </c:pt>
                <c:pt idx="5615">
                  <c:v>0.49946598704551298</c:v>
                </c:pt>
                <c:pt idx="5616">
                  <c:v>0.49946598704551298</c:v>
                </c:pt>
                <c:pt idx="5617">
                  <c:v>0.49946598704551298</c:v>
                </c:pt>
                <c:pt idx="5618">
                  <c:v>0.49946598704551298</c:v>
                </c:pt>
                <c:pt idx="5619">
                  <c:v>0.49946598704551298</c:v>
                </c:pt>
                <c:pt idx="5620">
                  <c:v>0.49946598704551298</c:v>
                </c:pt>
                <c:pt idx="5621">
                  <c:v>0.49946598704551298</c:v>
                </c:pt>
                <c:pt idx="5622">
                  <c:v>0.49946598704551298</c:v>
                </c:pt>
                <c:pt idx="5623">
                  <c:v>0.49946598704551298</c:v>
                </c:pt>
                <c:pt idx="5624">
                  <c:v>0.49946598704551298</c:v>
                </c:pt>
                <c:pt idx="5625">
                  <c:v>0.49946598704551298</c:v>
                </c:pt>
                <c:pt idx="5626">
                  <c:v>0.49946598704551298</c:v>
                </c:pt>
                <c:pt idx="5627">
                  <c:v>0.49946598704551298</c:v>
                </c:pt>
                <c:pt idx="5628">
                  <c:v>0.49946598704551298</c:v>
                </c:pt>
                <c:pt idx="5629">
                  <c:v>0.49946598704551298</c:v>
                </c:pt>
                <c:pt idx="5630">
                  <c:v>0.49946598704551298</c:v>
                </c:pt>
                <c:pt idx="5631">
                  <c:v>0.49946598704551298</c:v>
                </c:pt>
                <c:pt idx="5632">
                  <c:v>0.49946598704551298</c:v>
                </c:pt>
                <c:pt idx="5633">
                  <c:v>0.49946598704551298</c:v>
                </c:pt>
                <c:pt idx="5634">
                  <c:v>0.49946598704551298</c:v>
                </c:pt>
                <c:pt idx="5635">
                  <c:v>0.49946598704551298</c:v>
                </c:pt>
                <c:pt idx="5636">
                  <c:v>0.49946598704551298</c:v>
                </c:pt>
                <c:pt idx="5637">
                  <c:v>0.49946598704551298</c:v>
                </c:pt>
                <c:pt idx="5638">
                  <c:v>0.49946598704551298</c:v>
                </c:pt>
                <c:pt idx="5639">
                  <c:v>0.49946598704551298</c:v>
                </c:pt>
                <c:pt idx="5640">
                  <c:v>0.49946598704551298</c:v>
                </c:pt>
                <c:pt idx="5641">
                  <c:v>0.49946598704551298</c:v>
                </c:pt>
                <c:pt idx="5642">
                  <c:v>0.49946598704551298</c:v>
                </c:pt>
                <c:pt idx="5643">
                  <c:v>0.49946598704551298</c:v>
                </c:pt>
                <c:pt idx="5644">
                  <c:v>0.49946598704551298</c:v>
                </c:pt>
                <c:pt idx="5645">
                  <c:v>0.49946598704551298</c:v>
                </c:pt>
                <c:pt idx="5646">
                  <c:v>0.49946598704551298</c:v>
                </c:pt>
                <c:pt idx="5647">
                  <c:v>0.49946598704551298</c:v>
                </c:pt>
                <c:pt idx="5648">
                  <c:v>0.49946598704551298</c:v>
                </c:pt>
                <c:pt idx="5649">
                  <c:v>0.49946598704551298</c:v>
                </c:pt>
                <c:pt idx="5650">
                  <c:v>0.49946598704551298</c:v>
                </c:pt>
                <c:pt idx="5651">
                  <c:v>0.49946598704551298</c:v>
                </c:pt>
                <c:pt idx="5652">
                  <c:v>0.49946598704551298</c:v>
                </c:pt>
                <c:pt idx="5653">
                  <c:v>0.49946598704551298</c:v>
                </c:pt>
                <c:pt idx="5654">
                  <c:v>0.49946598704551298</c:v>
                </c:pt>
                <c:pt idx="5655">
                  <c:v>0.49946598704551298</c:v>
                </c:pt>
                <c:pt idx="5656">
                  <c:v>0.49946598704551298</c:v>
                </c:pt>
                <c:pt idx="5657">
                  <c:v>0.49946598704551298</c:v>
                </c:pt>
                <c:pt idx="5658">
                  <c:v>0.49946598704551298</c:v>
                </c:pt>
                <c:pt idx="5659">
                  <c:v>0.49946598704551298</c:v>
                </c:pt>
                <c:pt idx="5660">
                  <c:v>0.49946598704551298</c:v>
                </c:pt>
                <c:pt idx="5661">
                  <c:v>0.49946598704551298</c:v>
                </c:pt>
                <c:pt idx="5662">
                  <c:v>0.49946598704551298</c:v>
                </c:pt>
                <c:pt idx="5663">
                  <c:v>0.49946598704551298</c:v>
                </c:pt>
                <c:pt idx="5664">
                  <c:v>0.49946598704551298</c:v>
                </c:pt>
                <c:pt idx="5665">
                  <c:v>0.49946598704551298</c:v>
                </c:pt>
                <c:pt idx="5666">
                  <c:v>0.49946598704551298</c:v>
                </c:pt>
                <c:pt idx="5667">
                  <c:v>0.49946598704551298</c:v>
                </c:pt>
                <c:pt idx="5668">
                  <c:v>0.49946598704551298</c:v>
                </c:pt>
                <c:pt idx="5669">
                  <c:v>0.49946598704551298</c:v>
                </c:pt>
                <c:pt idx="5670">
                  <c:v>0.49946598704551298</c:v>
                </c:pt>
                <c:pt idx="5671">
                  <c:v>0.49946598704551298</c:v>
                </c:pt>
                <c:pt idx="5672">
                  <c:v>0.49946598704551298</c:v>
                </c:pt>
                <c:pt idx="5673">
                  <c:v>0.49946598704551298</c:v>
                </c:pt>
                <c:pt idx="5674">
                  <c:v>0.49946598704551298</c:v>
                </c:pt>
                <c:pt idx="5675">
                  <c:v>0.49946598704551298</c:v>
                </c:pt>
                <c:pt idx="5676">
                  <c:v>0.49946598704551298</c:v>
                </c:pt>
                <c:pt idx="5677">
                  <c:v>0.49946598704551298</c:v>
                </c:pt>
                <c:pt idx="5678">
                  <c:v>0.49946598704551298</c:v>
                </c:pt>
                <c:pt idx="5679">
                  <c:v>0.49946598704551298</c:v>
                </c:pt>
                <c:pt idx="5680">
                  <c:v>0.49946598704551298</c:v>
                </c:pt>
                <c:pt idx="5681">
                  <c:v>0.49946598704551298</c:v>
                </c:pt>
                <c:pt idx="5682">
                  <c:v>0.49946598704551298</c:v>
                </c:pt>
                <c:pt idx="5683">
                  <c:v>0.49946598704551298</c:v>
                </c:pt>
                <c:pt idx="5684">
                  <c:v>0.49946598704551298</c:v>
                </c:pt>
                <c:pt idx="5685">
                  <c:v>0.49946598704551298</c:v>
                </c:pt>
                <c:pt idx="5686">
                  <c:v>0.49946598704551298</c:v>
                </c:pt>
                <c:pt idx="5687">
                  <c:v>0.49946598704551298</c:v>
                </c:pt>
                <c:pt idx="5688">
                  <c:v>0.49946598704551298</c:v>
                </c:pt>
                <c:pt idx="5689">
                  <c:v>0.49946598704551298</c:v>
                </c:pt>
                <c:pt idx="5690">
                  <c:v>0.49946598704551298</c:v>
                </c:pt>
                <c:pt idx="5691">
                  <c:v>0.49946598704551298</c:v>
                </c:pt>
                <c:pt idx="5692">
                  <c:v>0.49946598704551298</c:v>
                </c:pt>
                <c:pt idx="5693">
                  <c:v>0.49946598704551298</c:v>
                </c:pt>
                <c:pt idx="5694">
                  <c:v>0.49946598704551298</c:v>
                </c:pt>
                <c:pt idx="5695">
                  <c:v>0.49946598704551298</c:v>
                </c:pt>
                <c:pt idx="5696">
                  <c:v>0.49946598704551298</c:v>
                </c:pt>
                <c:pt idx="5697">
                  <c:v>0.49946598704551298</c:v>
                </c:pt>
                <c:pt idx="5698">
                  <c:v>0.49946598704551298</c:v>
                </c:pt>
                <c:pt idx="5699">
                  <c:v>0.49946598704551298</c:v>
                </c:pt>
                <c:pt idx="5700">
                  <c:v>0.49946598704551298</c:v>
                </c:pt>
                <c:pt idx="5701">
                  <c:v>0.49946598704551298</c:v>
                </c:pt>
                <c:pt idx="5702">
                  <c:v>0.49946598704551298</c:v>
                </c:pt>
                <c:pt idx="5703">
                  <c:v>0.49946598704551298</c:v>
                </c:pt>
                <c:pt idx="5704">
                  <c:v>0.49946598704551298</c:v>
                </c:pt>
                <c:pt idx="5705">
                  <c:v>0.49946598704551298</c:v>
                </c:pt>
                <c:pt idx="5706">
                  <c:v>0.49946598704551298</c:v>
                </c:pt>
                <c:pt idx="5707">
                  <c:v>0.49946598704551298</c:v>
                </c:pt>
                <c:pt idx="5708">
                  <c:v>0.49946598704551298</c:v>
                </c:pt>
                <c:pt idx="5709">
                  <c:v>0.49946598704551298</c:v>
                </c:pt>
                <c:pt idx="5710">
                  <c:v>0.49946598704551298</c:v>
                </c:pt>
                <c:pt idx="5711">
                  <c:v>0.49946598704551298</c:v>
                </c:pt>
                <c:pt idx="5712">
                  <c:v>0.49946598704551298</c:v>
                </c:pt>
                <c:pt idx="5713">
                  <c:v>0.49946598704551298</c:v>
                </c:pt>
                <c:pt idx="5714">
                  <c:v>0.49946598704551298</c:v>
                </c:pt>
                <c:pt idx="5715">
                  <c:v>0.49946598704551298</c:v>
                </c:pt>
                <c:pt idx="5716">
                  <c:v>0.49946598704551298</c:v>
                </c:pt>
                <c:pt idx="5717">
                  <c:v>0.49946598704551298</c:v>
                </c:pt>
                <c:pt idx="5718">
                  <c:v>0.49946598704551298</c:v>
                </c:pt>
                <c:pt idx="5719">
                  <c:v>0.49946598704551298</c:v>
                </c:pt>
                <c:pt idx="5720">
                  <c:v>0.49946598704551298</c:v>
                </c:pt>
                <c:pt idx="5721">
                  <c:v>0.49946598704551298</c:v>
                </c:pt>
                <c:pt idx="5722">
                  <c:v>0.49946598704551298</c:v>
                </c:pt>
                <c:pt idx="5723">
                  <c:v>0.49946598704551298</c:v>
                </c:pt>
                <c:pt idx="5724">
                  <c:v>0.49946598704551298</c:v>
                </c:pt>
                <c:pt idx="5725">
                  <c:v>0.49946598704551298</c:v>
                </c:pt>
                <c:pt idx="5726">
                  <c:v>0.49946598704551298</c:v>
                </c:pt>
                <c:pt idx="5727">
                  <c:v>0.49946598704551298</c:v>
                </c:pt>
                <c:pt idx="5728">
                  <c:v>0.49946598704551298</c:v>
                </c:pt>
                <c:pt idx="5729">
                  <c:v>0.49946598704551298</c:v>
                </c:pt>
                <c:pt idx="5730">
                  <c:v>0.49946598704551298</c:v>
                </c:pt>
                <c:pt idx="5731">
                  <c:v>0.49946598704551298</c:v>
                </c:pt>
                <c:pt idx="5732">
                  <c:v>0.49946598704551298</c:v>
                </c:pt>
                <c:pt idx="5733">
                  <c:v>0.49946598704551298</c:v>
                </c:pt>
                <c:pt idx="5734">
                  <c:v>0.49946598704551298</c:v>
                </c:pt>
                <c:pt idx="5735">
                  <c:v>0.49946598704551298</c:v>
                </c:pt>
                <c:pt idx="5736">
                  <c:v>0.49946598704551298</c:v>
                </c:pt>
                <c:pt idx="5737">
                  <c:v>0.49946598704551298</c:v>
                </c:pt>
                <c:pt idx="5738">
                  <c:v>0.49946598704551298</c:v>
                </c:pt>
                <c:pt idx="5739">
                  <c:v>0.49946598704551298</c:v>
                </c:pt>
                <c:pt idx="5740">
                  <c:v>0.49946598704551298</c:v>
                </c:pt>
                <c:pt idx="5741">
                  <c:v>0.49946598704551298</c:v>
                </c:pt>
                <c:pt idx="5742">
                  <c:v>0.49946598704551298</c:v>
                </c:pt>
                <c:pt idx="5743">
                  <c:v>0.49946598704551298</c:v>
                </c:pt>
                <c:pt idx="5744">
                  <c:v>0.49946598704551298</c:v>
                </c:pt>
                <c:pt idx="5745">
                  <c:v>0.49946598704551298</c:v>
                </c:pt>
                <c:pt idx="5746">
                  <c:v>0.49946598704551298</c:v>
                </c:pt>
                <c:pt idx="5747">
                  <c:v>0.49946598704551298</c:v>
                </c:pt>
                <c:pt idx="5748">
                  <c:v>0.49946598704551298</c:v>
                </c:pt>
                <c:pt idx="5749">
                  <c:v>0.49946598704551298</c:v>
                </c:pt>
                <c:pt idx="5750">
                  <c:v>0.49946598704551298</c:v>
                </c:pt>
                <c:pt idx="5751">
                  <c:v>0.49946598704551298</c:v>
                </c:pt>
                <c:pt idx="5752">
                  <c:v>0.49946598704551298</c:v>
                </c:pt>
                <c:pt idx="5753">
                  <c:v>0.49946598704551298</c:v>
                </c:pt>
                <c:pt idx="5754">
                  <c:v>0.49946598704551298</c:v>
                </c:pt>
                <c:pt idx="5755">
                  <c:v>0.49946598704551298</c:v>
                </c:pt>
                <c:pt idx="5756">
                  <c:v>0.49946598704551298</c:v>
                </c:pt>
                <c:pt idx="5757">
                  <c:v>0.49946598704551298</c:v>
                </c:pt>
                <c:pt idx="5758">
                  <c:v>0.49946598704551298</c:v>
                </c:pt>
                <c:pt idx="5759">
                  <c:v>0.49946598704551298</c:v>
                </c:pt>
                <c:pt idx="5760">
                  <c:v>0.49946598704551298</c:v>
                </c:pt>
                <c:pt idx="5761">
                  <c:v>0.49946598704551298</c:v>
                </c:pt>
                <c:pt idx="5762">
                  <c:v>0.49946598704551298</c:v>
                </c:pt>
                <c:pt idx="5763">
                  <c:v>0.49946598704551298</c:v>
                </c:pt>
                <c:pt idx="5764">
                  <c:v>0.49946598704551298</c:v>
                </c:pt>
                <c:pt idx="5765">
                  <c:v>0.49946598704551298</c:v>
                </c:pt>
                <c:pt idx="5766">
                  <c:v>0.49946598704551298</c:v>
                </c:pt>
                <c:pt idx="5767">
                  <c:v>0.49946598704551298</c:v>
                </c:pt>
                <c:pt idx="5768">
                  <c:v>0.49946598704551298</c:v>
                </c:pt>
                <c:pt idx="5769">
                  <c:v>0.49946598704551298</c:v>
                </c:pt>
                <c:pt idx="5770">
                  <c:v>0.49946598704551298</c:v>
                </c:pt>
                <c:pt idx="5771">
                  <c:v>0.49946598704551298</c:v>
                </c:pt>
                <c:pt idx="5772">
                  <c:v>0.49946598704551298</c:v>
                </c:pt>
                <c:pt idx="5773">
                  <c:v>0.49946598704551298</c:v>
                </c:pt>
                <c:pt idx="5774">
                  <c:v>0.49946598704551298</c:v>
                </c:pt>
                <c:pt idx="5775">
                  <c:v>0.49946598704551298</c:v>
                </c:pt>
                <c:pt idx="5776">
                  <c:v>0.49946598704551298</c:v>
                </c:pt>
                <c:pt idx="5777">
                  <c:v>0.49946598704551298</c:v>
                </c:pt>
                <c:pt idx="5778">
                  <c:v>0.49946598704551298</c:v>
                </c:pt>
                <c:pt idx="5779">
                  <c:v>0.49946598704551298</c:v>
                </c:pt>
                <c:pt idx="5780">
                  <c:v>0.49946598704551298</c:v>
                </c:pt>
                <c:pt idx="5781">
                  <c:v>0.49946598704551298</c:v>
                </c:pt>
                <c:pt idx="5782">
                  <c:v>0.49946598704551298</c:v>
                </c:pt>
                <c:pt idx="5783">
                  <c:v>0.49946598704551298</c:v>
                </c:pt>
                <c:pt idx="5784">
                  <c:v>0.49946598704551298</c:v>
                </c:pt>
                <c:pt idx="5785">
                  <c:v>0.49946598704551298</c:v>
                </c:pt>
                <c:pt idx="5786">
                  <c:v>0.49946598704551298</c:v>
                </c:pt>
                <c:pt idx="5787">
                  <c:v>0.49946598704551298</c:v>
                </c:pt>
                <c:pt idx="5788">
                  <c:v>0.49946598704551298</c:v>
                </c:pt>
                <c:pt idx="5789">
                  <c:v>0.49946598704551298</c:v>
                </c:pt>
                <c:pt idx="5790">
                  <c:v>0.49946598704551298</c:v>
                </c:pt>
                <c:pt idx="5791">
                  <c:v>0.49946598704551298</c:v>
                </c:pt>
                <c:pt idx="5792">
                  <c:v>0.49946598704551298</c:v>
                </c:pt>
                <c:pt idx="5793">
                  <c:v>0.49946598704551298</c:v>
                </c:pt>
                <c:pt idx="5794">
                  <c:v>0.49946598704551298</c:v>
                </c:pt>
                <c:pt idx="5795">
                  <c:v>0.49946598704551298</c:v>
                </c:pt>
                <c:pt idx="5796">
                  <c:v>0.49946598704551298</c:v>
                </c:pt>
                <c:pt idx="5797">
                  <c:v>0.49946598704551298</c:v>
                </c:pt>
                <c:pt idx="5798">
                  <c:v>0.49946598704551298</c:v>
                </c:pt>
                <c:pt idx="5799">
                  <c:v>0.49946598704551298</c:v>
                </c:pt>
                <c:pt idx="5800">
                  <c:v>0.49946598704551298</c:v>
                </c:pt>
                <c:pt idx="5801">
                  <c:v>0.49946598704551298</c:v>
                </c:pt>
                <c:pt idx="5802">
                  <c:v>0.49946598704551298</c:v>
                </c:pt>
                <c:pt idx="5803">
                  <c:v>0.49946598704551298</c:v>
                </c:pt>
                <c:pt idx="5804">
                  <c:v>0.49946598704551298</c:v>
                </c:pt>
                <c:pt idx="5805">
                  <c:v>0.49946598704551298</c:v>
                </c:pt>
                <c:pt idx="5806">
                  <c:v>0.49946598704551298</c:v>
                </c:pt>
                <c:pt idx="5807">
                  <c:v>0.49946598704551298</c:v>
                </c:pt>
                <c:pt idx="5808">
                  <c:v>0.49946598704551298</c:v>
                </c:pt>
                <c:pt idx="5809">
                  <c:v>0.49946598704551298</c:v>
                </c:pt>
                <c:pt idx="5810">
                  <c:v>0.49946598704551298</c:v>
                </c:pt>
                <c:pt idx="5811">
                  <c:v>0.49946598704551298</c:v>
                </c:pt>
                <c:pt idx="5812">
                  <c:v>0.49946598704551298</c:v>
                </c:pt>
                <c:pt idx="5813">
                  <c:v>0.49946598704551298</c:v>
                </c:pt>
                <c:pt idx="5814">
                  <c:v>0.49946598704551298</c:v>
                </c:pt>
                <c:pt idx="5815">
                  <c:v>0.49946598704551298</c:v>
                </c:pt>
                <c:pt idx="5816">
                  <c:v>0.49946598704551298</c:v>
                </c:pt>
                <c:pt idx="5817">
                  <c:v>0.49946598704551298</c:v>
                </c:pt>
                <c:pt idx="5818">
                  <c:v>0.49946598704551298</c:v>
                </c:pt>
                <c:pt idx="5819">
                  <c:v>0.49946598704551298</c:v>
                </c:pt>
                <c:pt idx="5820">
                  <c:v>0.49946598704551298</c:v>
                </c:pt>
                <c:pt idx="5821">
                  <c:v>0.49946598704551298</c:v>
                </c:pt>
                <c:pt idx="5822">
                  <c:v>0.49946598704551298</c:v>
                </c:pt>
                <c:pt idx="5823">
                  <c:v>0.49946598704551298</c:v>
                </c:pt>
                <c:pt idx="5824">
                  <c:v>0.49946598704551298</c:v>
                </c:pt>
                <c:pt idx="5825">
                  <c:v>0.49946598704551298</c:v>
                </c:pt>
                <c:pt idx="5826">
                  <c:v>0.49946598704551298</c:v>
                </c:pt>
                <c:pt idx="5827">
                  <c:v>0.49946598704551298</c:v>
                </c:pt>
                <c:pt idx="5828">
                  <c:v>0.49946598704551298</c:v>
                </c:pt>
                <c:pt idx="5829">
                  <c:v>0.49946598704551298</c:v>
                </c:pt>
                <c:pt idx="5830">
                  <c:v>0.49946598704551298</c:v>
                </c:pt>
                <c:pt idx="5831">
                  <c:v>0.49946598704551298</c:v>
                </c:pt>
                <c:pt idx="5832">
                  <c:v>0.49946598704551298</c:v>
                </c:pt>
                <c:pt idx="5833">
                  <c:v>0.49946598704551298</c:v>
                </c:pt>
                <c:pt idx="5834">
                  <c:v>0.49946598704551298</c:v>
                </c:pt>
                <c:pt idx="5835">
                  <c:v>0.49946598704551298</c:v>
                </c:pt>
                <c:pt idx="5836">
                  <c:v>0.49946598704551298</c:v>
                </c:pt>
                <c:pt idx="5837">
                  <c:v>0.49946598704551298</c:v>
                </c:pt>
                <c:pt idx="5838">
                  <c:v>0.49946598704551298</c:v>
                </c:pt>
                <c:pt idx="5839">
                  <c:v>0.49946598704551298</c:v>
                </c:pt>
                <c:pt idx="5840">
                  <c:v>0.49946598704551298</c:v>
                </c:pt>
                <c:pt idx="5841">
                  <c:v>0.49946598704551298</c:v>
                </c:pt>
                <c:pt idx="5842">
                  <c:v>0.49946598704551298</c:v>
                </c:pt>
                <c:pt idx="5843">
                  <c:v>0.49946598704551298</c:v>
                </c:pt>
                <c:pt idx="5844">
                  <c:v>0.49946598704551298</c:v>
                </c:pt>
                <c:pt idx="5845">
                  <c:v>0.49946598704551298</c:v>
                </c:pt>
                <c:pt idx="5846">
                  <c:v>0.49946598704551298</c:v>
                </c:pt>
                <c:pt idx="5847">
                  <c:v>0.49946598704551298</c:v>
                </c:pt>
                <c:pt idx="5848">
                  <c:v>0.49946598704551298</c:v>
                </c:pt>
                <c:pt idx="5849">
                  <c:v>0.49946598704551298</c:v>
                </c:pt>
                <c:pt idx="5850">
                  <c:v>0.49946598704551298</c:v>
                </c:pt>
                <c:pt idx="5851">
                  <c:v>0.49946598704551298</c:v>
                </c:pt>
                <c:pt idx="5852">
                  <c:v>0.49946598704551298</c:v>
                </c:pt>
                <c:pt idx="5853">
                  <c:v>0.49946598704551298</c:v>
                </c:pt>
                <c:pt idx="5854">
                  <c:v>0.49946598704551298</c:v>
                </c:pt>
                <c:pt idx="5855">
                  <c:v>0.49946598704551298</c:v>
                </c:pt>
                <c:pt idx="5856">
                  <c:v>0.49946598704551298</c:v>
                </c:pt>
                <c:pt idx="5857">
                  <c:v>0.49946598704551298</c:v>
                </c:pt>
                <c:pt idx="5858">
                  <c:v>0.49946598704551298</c:v>
                </c:pt>
                <c:pt idx="5859">
                  <c:v>0.49946598704551298</c:v>
                </c:pt>
                <c:pt idx="5860">
                  <c:v>0.49946598704551298</c:v>
                </c:pt>
                <c:pt idx="5861">
                  <c:v>0.49946598704551298</c:v>
                </c:pt>
                <c:pt idx="5862">
                  <c:v>0.49946598704551298</c:v>
                </c:pt>
                <c:pt idx="5863">
                  <c:v>0.49946598704551298</c:v>
                </c:pt>
                <c:pt idx="5864">
                  <c:v>0.49946598704551298</c:v>
                </c:pt>
                <c:pt idx="5865">
                  <c:v>0.49946598704551298</c:v>
                </c:pt>
                <c:pt idx="5866">
                  <c:v>0.49946598704551298</c:v>
                </c:pt>
                <c:pt idx="5867">
                  <c:v>0.49946598704551298</c:v>
                </c:pt>
                <c:pt idx="5868">
                  <c:v>0.49946598704551298</c:v>
                </c:pt>
                <c:pt idx="5869">
                  <c:v>0.49946598704551298</c:v>
                </c:pt>
                <c:pt idx="5870">
                  <c:v>0.49946598704551298</c:v>
                </c:pt>
                <c:pt idx="5871">
                  <c:v>0.49946598704551298</c:v>
                </c:pt>
                <c:pt idx="5872">
                  <c:v>0.49946598704551298</c:v>
                </c:pt>
                <c:pt idx="5873">
                  <c:v>0.49946598704551298</c:v>
                </c:pt>
                <c:pt idx="5874">
                  <c:v>0.49946598704551298</c:v>
                </c:pt>
                <c:pt idx="5875">
                  <c:v>0.49946598704551298</c:v>
                </c:pt>
                <c:pt idx="5876">
                  <c:v>0.49946598704551298</c:v>
                </c:pt>
                <c:pt idx="5877">
                  <c:v>0.49946598704551298</c:v>
                </c:pt>
                <c:pt idx="5878">
                  <c:v>0.49946598704551298</c:v>
                </c:pt>
                <c:pt idx="5879">
                  <c:v>0.49946598704551298</c:v>
                </c:pt>
                <c:pt idx="5880">
                  <c:v>0.49946598704551298</c:v>
                </c:pt>
                <c:pt idx="5881">
                  <c:v>0.49946598704551298</c:v>
                </c:pt>
                <c:pt idx="5882">
                  <c:v>0.49946598704551298</c:v>
                </c:pt>
                <c:pt idx="5883">
                  <c:v>0.49946598704551298</c:v>
                </c:pt>
                <c:pt idx="5884">
                  <c:v>0.49946598704551298</c:v>
                </c:pt>
                <c:pt idx="5885">
                  <c:v>0.49946598704551298</c:v>
                </c:pt>
                <c:pt idx="5886">
                  <c:v>0.49946598704551298</c:v>
                </c:pt>
                <c:pt idx="5887">
                  <c:v>0.49946598704551298</c:v>
                </c:pt>
                <c:pt idx="5888">
                  <c:v>0.49946598704551298</c:v>
                </c:pt>
                <c:pt idx="5889">
                  <c:v>0.49946598704551298</c:v>
                </c:pt>
                <c:pt idx="5890">
                  <c:v>0.49946598704551298</c:v>
                </c:pt>
                <c:pt idx="5891">
                  <c:v>0.49946598704551298</c:v>
                </c:pt>
                <c:pt idx="5892">
                  <c:v>0.49946598704551298</c:v>
                </c:pt>
                <c:pt idx="5893">
                  <c:v>0.49946598704551298</c:v>
                </c:pt>
                <c:pt idx="5894">
                  <c:v>0.49946598704551298</c:v>
                </c:pt>
                <c:pt idx="5895">
                  <c:v>0.49946598704551298</c:v>
                </c:pt>
                <c:pt idx="5896">
                  <c:v>0.49946598704551298</c:v>
                </c:pt>
                <c:pt idx="5897">
                  <c:v>0.49946598704551298</c:v>
                </c:pt>
                <c:pt idx="5898">
                  <c:v>0.49946598704551298</c:v>
                </c:pt>
                <c:pt idx="5899">
                  <c:v>0.49946598704551298</c:v>
                </c:pt>
                <c:pt idx="5900">
                  <c:v>0.49946598704551298</c:v>
                </c:pt>
                <c:pt idx="5901">
                  <c:v>0.49946598704551298</c:v>
                </c:pt>
                <c:pt idx="5902">
                  <c:v>0.49946598704551298</c:v>
                </c:pt>
                <c:pt idx="5903">
                  <c:v>0.49946598704551298</c:v>
                </c:pt>
                <c:pt idx="5904">
                  <c:v>0.49946598704551298</c:v>
                </c:pt>
                <c:pt idx="5905">
                  <c:v>0.49946598704551298</c:v>
                </c:pt>
                <c:pt idx="5906">
                  <c:v>0.49946598704551298</c:v>
                </c:pt>
                <c:pt idx="5907">
                  <c:v>0.49946598704551298</c:v>
                </c:pt>
                <c:pt idx="5908">
                  <c:v>0.49946598704551298</c:v>
                </c:pt>
                <c:pt idx="5909">
                  <c:v>0.49946598704551298</c:v>
                </c:pt>
                <c:pt idx="5910">
                  <c:v>0.49946598704551298</c:v>
                </c:pt>
                <c:pt idx="5911">
                  <c:v>0.49946598704551298</c:v>
                </c:pt>
                <c:pt idx="5912">
                  <c:v>0.49946598704551298</c:v>
                </c:pt>
                <c:pt idx="5913">
                  <c:v>0.49946598704551298</c:v>
                </c:pt>
                <c:pt idx="5914">
                  <c:v>0.49946598704551298</c:v>
                </c:pt>
                <c:pt idx="5915">
                  <c:v>0.49946598704551298</c:v>
                </c:pt>
                <c:pt idx="5916">
                  <c:v>0.49946598704551298</c:v>
                </c:pt>
                <c:pt idx="5917">
                  <c:v>0.49946598704551298</c:v>
                </c:pt>
                <c:pt idx="5918">
                  <c:v>0.49946598704551298</c:v>
                </c:pt>
                <c:pt idx="5919">
                  <c:v>0.49946598704551298</c:v>
                </c:pt>
                <c:pt idx="5920">
                  <c:v>0.49946598704551298</c:v>
                </c:pt>
                <c:pt idx="5921">
                  <c:v>0.49946598704551298</c:v>
                </c:pt>
                <c:pt idx="5922">
                  <c:v>0.49946598704551298</c:v>
                </c:pt>
                <c:pt idx="5923">
                  <c:v>0.49946598704551298</c:v>
                </c:pt>
                <c:pt idx="5924">
                  <c:v>0.49946598704551298</c:v>
                </c:pt>
                <c:pt idx="5925">
                  <c:v>0.49946598704551298</c:v>
                </c:pt>
                <c:pt idx="5926">
                  <c:v>0.49946598704551298</c:v>
                </c:pt>
                <c:pt idx="5927">
                  <c:v>0.49946598704551298</c:v>
                </c:pt>
                <c:pt idx="5928">
                  <c:v>0.49946598704551298</c:v>
                </c:pt>
                <c:pt idx="5929">
                  <c:v>0.49946598704551298</c:v>
                </c:pt>
                <c:pt idx="5930">
                  <c:v>0.49946598704551298</c:v>
                </c:pt>
                <c:pt idx="5931">
                  <c:v>0.49946598704551298</c:v>
                </c:pt>
                <c:pt idx="5932">
                  <c:v>0.49946598704551298</c:v>
                </c:pt>
                <c:pt idx="5933">
                  <c:v>0.49946598704551298</c:v>
                </c:pt>
                <c:pt idx="5934">
                  <c:v>0.49946598704551298</c:v>
                </c:pt>
                <c:pt idx="5935">
                  <c:v>0.49946598704551298</c:v>
                </c:pt>
                <c:pt idx="5936">
                  <c:v>0.49946598704551298</c:v>
                </c:pt>
                <c:pt idx="5937">
                  <c:v>0.49946598704551298</c:v>
                </c:pt>
                <c:pt idx="5938">
                  <c:v>0.49946598704551298</c:v>
                </c:pt>
                <c:pt idx="5939">
                  <c:v>0.49946598704551298</c:v>
                </c:pt>
                <c:pt idx="5940">
                  <c:v>0.49946598704551298</c:v>
                </c:pt>
                <c:pt idx="5941">
                  <c:v>0.49946598704551298</c:v>
                </c:pt>
                <c:pt idx="5942">
                  <c:v>0.49946598704551298</c:v>
                </c:pt>
                <c:pt idx="5943">
                  <c:v>0.49946598704551298</c:v>
                </c:pt>
                <c:pt idx="5944">
                  <c:v>0.49946598704551298</c:v>
                </c:pt>
                <c:pt idx="5945">
                  <c:v>0.49946598704551298</c:v>
                </c:pt>
                <c:pt idx="5946">
                  <c:v>0.49946598704551298</c:v>
                </c:pt>
                <c:pt idx="5947">
                  <c:v>0.49946598704551298</c:v>
                </c:pt>
                <c:pt idx="5948">
                  <c:v>0.49946598704551298</c:v>
                </c:pt>
                <c:pt idx="5949">
                  <c:v>0.49946598704551298</c:v>
                </c:pt>
                <c:pt idx="5950">
                  <c:v>0.49946598704551298</c:v>
                </c:pt>
                <c:pt idx="5951">
                  <c:v>0.49946598704551298</c:v>
                </c:pt>
                <c:pt idx="5952">
                  <c:v>0.49946598704551298</c:v>
                </c:pt>
                <c:pt idx="5953">
                  <c:v>0.49946598704551298</c:v>
                </c:pt>
                <c:pt idx="5954">
                  <c:v>0.49946598704551298</c:v>
                </c:pt>
                <c:pt idx="5955">
                  <c:v>0.49946598704551298</c:v>
                </c:pt>
                <c:pt idx="5956">
                  <c:v>0.49946598704551298</c:v>
                </c:pt>
                <c:pt idx="5957">
                  <c:v>0.49946598704551298</c:v>
                </c:pt>
                <c:pt idx="5958">
                  <c:v>0.49946598704551298</c:v>
                </c:pt>
                <c:pt idx="5959">
                  <c:v>0.49946598704551298</c:v>
                </c:pt>
                <c:pt idx="5960">
                  <c:v>0.49946598704551298</c:v>
                </c:pt>
                <c:pt idx="5961">
                  <c:v>0.49946598704551298</c:v>
                </c:pt>
                <c:pt idx="5962">
                  <c:v>0.49946598704551298</c:v>
                </c:pt>
                <c:pt idx="5963">
                  <c:v>0.49946598704551298</c:v>
                </c:pt>
                <c:pt idx="5964">
                  <c:v>0.49946598704551298</c:v>
                </c:pt>
                <c:pt idx="5965">
                  <c:v>0.49946598704551298</c:v>
                </c:pt>
                <c:pt idx="5966">
                  <c:v>0.49946598704551298</c:v>
                </c:pt>
                <c:pt idx="5967">
                  <c:v>0.49946598704551298</c:v>
                </c:pt>
                <c:pt idx="5968">
                  <c:v>0.49946598704551298</c:v>
                </c:pt>
                <c:pt idx="5969">
                  <c:v>0.49946598704551298</c:v>
                </c:pt>
                <c:pt idx="5970">
                  <c:v>0.49946598704551298</c:v>
                </c:pt>
                <c:pt idx="5971">
                  <c:v>0.49946598704551298</c:v>
                </c:pt>
                <c:pt idx="5972">
                  <c:v>0.49946598704551298</c:v>
                </c:pt>
                <c:pt idx="5973">
                  <c:v>0.49946598704551298</c:v>
                </c:pt>
                <c:pt idx="5974">
                  <c:v>0.49946598704551298</c:v>
                </c:pt>
                <c:pt idx="5975">
                  <c:v>0.49946598704551298</c:v>
                </c:pt>
                <c:pt idx="5976">
                  <c:v>0.49946598704551298</c:v>
                </c:pt>
                <c:pt idx="5977">
                  <c:v>0.49946598704551298</c:v>
                </c:pt>
                <c:pt idx="5978">
                  <c:v>0.49946598704551298</c:v>
                </c:pt>
                <c:pt idx="5979">
                  <c:v>0.49946598704551298</c:v>
                </c:pt>
                <c:pt idx="5980">
                  <c:v>0.49946598704551298</c:v>
                </c:pt>
                <c:pt idx="5981">
                  <c:v>0.49946598704551298</c:v>
                </c:pt>
                <c:pt idx="5982">
                  <c:v>0.49946598704551298</c:v>
                </c:pt>
                <c:pt idx="5983">
                  <c:v>0.49946598704551298</c:v>
                </c:pt>
                <c:pt idx="5984">
                  <c:v>0.49946598704551298</c:v>
                </c:pt>
                <c:pt idx="5985">
                  <c:v>0.49946598704551298</c:v>
                </c:pt>
                <c:pt idx="5986">
                  <c:v>0.49946598704551298</c:v>
                </c:pt>
                <c:pt idx="5987">
                  <c:v>0.49946598704551298</c:v>
                </c:pt>
                <c:pt idx="5988">
                  <c:v>0.49946598704551298</c:v>
                </c:pt>
                <c:pt idx="5989">
                  <c:v>0.49946598704551298</c:v>
                </c:pt>
                <c:pt idx="5990">
                  <c:v>0.49946598704551298</c:v>
                </c:pt>
                <c:pt idx="5991">
                  <c:v>0.49946598704551298</c:v>
                </c:pt>
                <c:pt idx="5992">
                  <c:v>0.49946598704551298</c:v>
                </c:pt>
                <c:pt idx="5993">
                  <c:v>0.49946598704551298</c:v>
                </c:pt>
                <c:pt idx="5994">
                  <c:v>0.49946598704551298</c:v>
                </c:pt>
                <c:pt idx="5995">
                  <c:v>0.49946598704551298</c:v>
                </c:pt>
                <c:pt idx="5996">
                  <c:v>0.49946598704551298</c:v>
                </c:pt>
                <c:pt idx="5997">
                  <c:v>0.49946598704551298</c:v>
                </c:pt>
                <c:pt idx="5998">
                  <c:v>0.49946598704551298</c:v>
                </c:pt>
                <c:pt idx="5999">
                  <c:v>0.49946598704551298</c:v>
                </c:pt>
                <c:pt idx="6000">
                  <c:v>0.49946598704551298</c:v>
                </c:pt>
                <c:pt idx="6001">
                  <c:v>0.49946598704551298</c:v>
                </c:pt>
                <c:pt idx="6002">
                  <c:v>0.49946598704551298</c:v>
                </c:pt>
                <c:pt idx="6003">
                  <c:v>0.49946598704551298</c:v>
                </c:pt>
                <c:pt idx="6004">
                  <c:v>0.49946598704551298</c:v>
                </c:pt>
                <c:pt idx="6005">
                  <c:v>0.49946598704551298</c:v>
                </c:pt>
                <c:pt idx="6006">
                  <c:v>0.49946598704551298</c:v>
                </c:pt>
                <c:pt idx="6007">
                  <c:v>0.49946598704551298</c:v>
                </c:pt>
                <c:pt idx="6008">
                  <c:v>0.49946598704551298</c:v>
                </c:pt>
                <c:pt idx="6009">
                  <c:v>0.49946598704551298</c:v>
                </c:pt>
                <c:pt idx="6010">
                  <c:v>0.49946598704551298</c:v>
                </c:pt>
                <c:pt idx="6011">
                  <c:v>0.49946598704551298</c:v>
                </c:pt>
                <c:pt idx="6012">
                  <c:v>0.49946598704551298</c:v>
                </c:pt>
                <c:pt idx="6013">
                  <c:v>0.49946598704551298</c:v>
                </c:pt>
                <c:pt idx="6014">
                  <c:v>0.49946598704551298</c:v>
                </c:pt>
                <c:pt idx="6015">
                  <c:v>0.49946598704551298</c:v>
                </c:pt>
                <c:pt idx="6016">
                  <c:v>0.49946598704551298</c:v>
                </c:pt>
                <c:pt idx="6017">
                  <c:v>0.49946598704551298</c:v>
                </c:pt>
                <c:pt idx="6018">
                  <c:v>0.49946598704551298</c:v>
                </c:pt>
                <c:pt idx="6019">
                  <c:v>0.49946598704551298</c:v>
                </c:pt>
                <c:pt idx="6020">
                  <c:v>0.49946598704551298</c:v>
                </c:pt>
                <c:pt idx="6021">
                  <c:v>0.49946598704551298</c:v>
                </c:pt>
                <c:pt idx="6022">
                  <c:v>0.49946598704551298</c:v>
                </c:pt>
                <c:pt idx="6023">
                  <c:v>0.49946598704551298</c:v>
                </c:pt>
                <c:pt idx="6024">
                  <c:v>0.49946598704551298</c:v>
                </c:pt>
                <c:pt idx="6025">
                  <c:v>0.49946598704551298</c:v>
                </c:pt>
                <c:pt idx="6026">
                  <c:v>0.49946598704551298</c:v>
                </c:pt>
                <c:pt idx="6027">
                  <c:v>0.49946598704551298</c:v>
                </c:pt>
                <c:pt idx="6028">
                  <c:v>0.49946598704551298</c:v>
                </c:pt>
                <c:pt idx="6029">
                  <c:v>0.49946598704551298</c:v>
                </c:pt>
                <c:pt idx="6030">
                  <c:v>0.49946598704551298</c:v>
                </c:pt>
                <c:pt idx="6031">
                  <c:v>0.49946598704551298</c:v>
                </c:pt>
                <c:pt idx="6032">
                  <c:v>0.49946598704551298</c:v>
                </c:pt>
                <c:pt idx="6033">
                  <c:v>0.49946598704551298</c:v>
                </c:pt>
                <c:pt idx="6034">
                  <c:v>0.49946598704551298</c:v>
                </c:pt>
                <c:pt idx="6035">
                  <c:v>0.49946598704551298</c:v>
                </c:pt>
                <c:pt idx="6036">
                  <c:v>0.49946598704551298</c:v>
                </c:pt>
                <c:pt idx="6037">
                  <c:v>0.49946598704551298</c:v>
                </c:pt>
                <c:pt idx="6038">
                  <c:v>0.49946598704551298</c:v>
                </c:pt>
                <c:pt idx="6039">
                  <c:v>0.49946598704551298</c:v>
                </c:pt>
                <c:pt idx="6040">
                  <c:v>0.49946598704551298</c:v>
                </c:pt>
                <c:pt idx="6041">
                  <c:v>0.49946598704551298</c:v>
                </c:pt>
                <c:pt idx="6042">
                  <c:v>0.49946598704551298</c:v>
                </c:pt>
                <c:pt idx="6043">
                  <c:v>0.49946598704551298</c:v>
                </c:pt>
                <c:pt idx="6044">
                  <c:v>0.49946598704551298</c:v>
                </c:pt>
                <c:pt idx="6045">
                  <c:v>0.49946598704551298</c:v>
                </c:pt>
                <c:pt idx="6046">
                  <c:v>0.49946598704551298</c:v>
                </c:pt>
                <c:pt idx="6047">
                  <c:v>0.49946598704551298</c:v>
                </c:pt>
                <c:pt idx="6048">
                  <c:v>0.49946598704551298</c:v>
                </c:pt>
                <c:pt idx="6049">
                  <c:v>0.49946598704551298</c:v>
                </c:pt>
                <c:pt idx="6050">
                  <c:v>0.49946598704551298</c:v>
                </c:pt>
                <c:pt idx="6051">
                  <c:v>0.49946598704551298</c:v>
                </c:pt>
                <c:pt idx="6052">
                  <c:v>0.49946598704551298</c:v>
                </c:pt>
                <c:pt idx="6053">
                  <c:v>0.49946598704551298</c:v>
                </c:pt>
                <c:pt idx="6054">
                  <c:v>0.49946598704551298</c:v>
                </c:pt>
                <c:pt idx="6055">
                  <c:v>0.49946598704551298</c:v>
                </c:pt>
                <c:pt idx="6056">
                  <c:v>0.49946598704551298</c:v>
                </c:pt>
                <c:pt idx="6057">
                  <c:v>0.49946598704551298</c:v>
                </c:pt>
                <c:pt idx="6058">
                  <c:v>0.49946598704551298</c:v>
                </c:pt>
                <c:pt idx="6059">
                  <c:v>0.49946598704551298</c:v>
                </c:pt>
                <c:pt idx="6060">
                  <c:v>0.49946598704551298</c:v>
                </c:pt>
                <c:pt idx="6061">
                  <c:v>0.49946598704551298</c:v>
                </c:pt>
                <c:pt idx="6062">
                  <c:v>0.49946598704551298</c:v>
                </c:pt>
                <c:pt idx="6063">
                  <c:v>0.49946598704551298</c:v>
                </c:pt>
                <c:pt idx="6064">
                  <c:v>0.49946598704551298</c:v>
                </c:pt>
                <c:pt idx="6065">
                  <c:v>0.49946598704551298</c:v>
                </c:pt>
                <c:pt idx="6066">
                  <c:v>0.49946598704551298</c:v>
                </c:pt>
                <c:pt idx="6067">
                  <c:v>0.49946598704551298</c:v>
                </c:pt>
                <c:pt idx="6068">
                  <c:v>0.49946598704551298</c:v>
                </c:pt>
                <c:pt idx="6069">
                  <c:v>0.49946598704551298</c:v>
                </c:pt>
                <c:pt idx="6070">
                  <c:v>0.49946598704551298</c:v>
                </c:pt>
                <c:pt idx="6071">
                  <c:v>0.49946598704551298</c:v>
                </c:pt>
                <c:pt idx="6072">
                  <c:v>0.49946598704551298</c:v>
                </c:pt>
                <c:pt idx="6073">
                  <c:v>0.49946598704551298</c:v>
                </c:pt>
                <c:pt idx="6074">
                  <c:v>0.49946598704551298</c:v>
                </c:pt>
                <c:pt idx="6075">
                  <c:v>0.49946598704551298</c:v>
                </c:pt>
                <c:pt idx="6076">
                  <c:v>0.49946598704551298</c:v>
                </c:pt>
                <c:pt idx="6077">
                  <c:v>0.49946598704551298</c:v>
                </c:pt>
                <c:pt idx="6078">
                  <c:v>0.49946598704551298</c:v>
                </c:pt>
                <c:pt idx="6079">
                  <c:v>0.49946598704551298</c:v>
                </c:pt>
                <c:pt idx="6080">
                  <c:v>0.49946598704551298</c:v>
                </c:pt>
                <c:pt idx="6081">
                  <c:v>0.49946598704551298</c:v>
                </c:pt>
                <c:pt idx="6082">
                  <c:v>0.49946598704551298</c:v>
                </c:pt>
                <c:pt idx="6083">
                  <c:v>0.49946598704551298</c:v>
                </c:pt>
                <c:pt idx="6084">
                  <c:v>0.49946598704551298</c:v>
                </c:pt>
                <c:pt idx="6085">
                  <c:v>0.49946598704551298</c:v>
                </c:pt>
                <c:pt idx="6086">
                  <c:v>0.49946598704551298</c:v>
                </c:pt>
                <c:pt idx="6087">
                  <c:v>0.49946598704551298</c:v>
                </c:pt>
                <c:pt idx="6088">
                  <c:v>0.49946598704551298</c:v>
                </c:pt>
                <c:pt idx="6089">
                  <c:v>0.49946598704551298</c:v>
                </c:pt>
                <c:pt idx="6090">
                  <c:v>0.49946598704551298</c:v>
                </c:pt>
                <c:pt idx="6091">
                  <c:v>0.49946598704551298</c:v>
                </c:pt>
                <c:pt idx="6092">
                  <c:v>0.49946598704551298</c:v>
                </c:pt>
                <c:pt idx="6093">
                  <c:v>0.49946598704551298</c:v>
                </c:pt>
                <c:pt idx="6094">
                  <c:v>0.49946598704551298</c:v>
                </c:pt>
                <c:pt idx="6095">
                  <c:v>0.49946598704551298</c:v>
                </c:pt>
                <c:pt idx="6096">
                  <c:v>0.49946598704551298</c:v>
                </c:pt>
                <c:pt idx="6097">
                  <c:v>0.49946598704551298</c:v>
                </c:pt>
                <c:pt idx="6098">
                  <c:v>0.49946598704551298</c:v>
                </c:pt>
                <c:pt idx="6099">
                  <c:v>0.49946598704551298</c:v>
                </c:pt>
                <c:pt idx="6100">
                  <c:v>0.49946598704551298</c:v>
                </c:pt>
                <c:pt idx="6101">
                  <c:v>0.49946598704551298</c:v>
                </c:pt>
                <c:pt idx="6102">
                  <c:v>0.49946598704551298</c:v>
                </c:pt>
                <c:pt idx="6103">
                  <c:v>0.49946598704551298</c:v>
                </c:pt>
                <c:pt idx="6104">
                  <c:v>0.49946598704551298</c:v>
                </c:pt>
                <c:pt idx="6105">
                  <c:v>0.49946598704551298</c:v>
                </c:pt>
                <c:pt idx="6106">
                  <c:v>0.49946598704551298</c:v>
                </c:pt>
                <c:pt idx="6107">
                  <c:v>0.49946598704551298</c:v>
                </c:pt>
                <c:pt idx="6108">
                  <c:v>0.49946598704551298</c:v>
                </c:pt>
                <c:pt idx="6109">
                  <c:v>0.49946598704551298</c:v>
                </c:pt>
                <c:pt idx="6110">
                  <c:v>0.49946598704551298</c:v>
                </c:pt>
                <c:pt idx="6111">
                  <c:v>0.49946598704551298</c:v>
                </c:pt>
                <c:pt idx="6112">
                  <c:v>0.49946598704551298</c:v>
                </c:pt>
                <c:pt idx="6113">
                  <c:v>0.49946598704551298</c:v>
                </c:pt>
                <c:pt idx="6114">
                  <c:v>0.49946598704551298</c:v>
                </c:pt>
                <c:pt idx="6115">
                  <c:v>0.49946598704551298</c:v>
                </c:pt>
                <c:pt idx="6116">
                  <c:v>0.49946598704551298</c:v>
                </c:pt>
                <c:pt idx="6117">
                  <c:v>0.49946598704551298</c:v>
                </c:pt>
                <c:pt idx="6118">
                  <c:v>0.49946598704551298</c:v>
                </c:pt>
                <c:pt idx="6119">
                  <c:v>0.49946598704551298</c:v>
                </c:pt>
                <c:pt idx="6120">
                  <c:v>0.49946598704551298</c:v>
                </c:pt>
                <c:pt idx="6121">
                  <c:v>0.49946598704551298</c:v>
                </c:pt>
                <c:pt idx="6122">
                  <c:v>0.49946598704551298</c:v>
                </c:pt>
                <c:pt idx="6123">
                  <c:v>0.49946598704551298</c:v>
                </c:pt>
                <c:pt idx="6124">
                  <c:v>0.49946598704551298</c:v>
                </c:pt>
                <c:pt idx="6125">
                  <c:v>0.49946598704551298</c:v>
                </c:pt>
                <c:pt idx="6126">
                  <c:v>0.49946598704551298</c:v>
                </c:pt>
                <c:pt idx="6127">
                  <c:v>0.49946598704551298</c:v>
                </c:pt>
                <c:pt idx="6128">
                  <c:v>0.49946598704551298</c:v>
                </c:pt>
                <c:pt idx="6129">
                  <c:v>0.49946598704551298</c:v>
                </c:pt>
                <c:pt idx="6130">
                  <c:v>0.49946598704551298</c:v>
                </c:pt>
                <c:pt idx="6131">
                  <c:v>0.49946598704551298</c:v>
                </c:pt>
                <c:pt idx="6132">
                  <c:v>0.49946598704551298</c:v>
                </c:pt>
                <c:pt idx="6133">
                  <c:v>0.49946598704551298</c:v>
                </c:pt>
                <c:pt idx="6134">
                  <c:v>0.49946598704551298</c:v>
                </c:pt>
                <c:pt idx="6135">
                  <c:v>0.49946598704551298</c:v>
                </c:pt>
                <c:pt idx="6136">
                  <c:v>0.49946598704551298</c:v>
                </c:pt>
                <c:pt idx="6137">
                  <c:v>0.49946598704551298</c:v>
                </c:pt>
                <c:pt idx="6138">
                  <c:v>0.49946598704551298</c:v>
                </c:pt>
                <c:pt idx="6139">
                  <c:v>0.49946598704551298</c:v>
                </c:pt>
                <c:pt idx="6140">
                  <c:v>0.49946598704551298</c:v>
                </c:pt>
                <c:pt idx="6141">
                  <c:v>0.49946598704551298</c:v>
                </c:pt>
                <c:pt idx="6142">
                  <c:v>0.49946598704551298</c:v>
                </c:pt>
                <c:pt idx="6143">
                  <c:v>0.49946598704551298</c:v>
                </c:pt>
                <c:pt idx="6144">
                  <c:v>0.49946598704551298</c:v>
                </c:pt>
                <c:pt idx="6145">
                  <c:v>0.49946598704551298</c:v>
                </c:pt>
                <c:pt idx="6146">
                  <c:v>0.49946598704551298</c:v>
                </c:pt>
                <c:pt idx="6147">
                  <c:v>0.49946598704551298</c:v>
                </c:pt>
                <c:pt idx="6148">
                  <c:v>0.49946598704551298</c:v>
                </c:pt>
                <c:pt idx="6149">
                  <c:v>0.49946598704551298</c:v>
                </c:pt>
                <c:pt idx="6150">
                  <c:v>0.49946598704551298</c:v>
                </c:pt>
                <c:pt idx="6151">
                  <c:v>0.49946598704551298</c:v>
                </c:pt>
                <c:pt idx="6152">
                  <c:v>0.49946598704551298</c:v>
                </c:pt>
                <c:pt idx="6153">
                  <c:v>0.49946598704551298</c:v>
                </c:pt>
                <c:pt idx="6154">
                  <c:v>0.49946598704551298</c:v>
                </c:pt>
                <c:pt idx="6155">
                  <c:v>0.49946598704551298</c:v>
                </c:pt>
                <c:pt idx="6156">
                  <c:v>0.49946598704551298</c:v>
                </c:pt>
                <c:pt idx="6157">
                  <c:v>0.49946598704551298</c:v>
                </c:pt>
                <c:pt idx="6158">
                  <c:v>0.49946598704551298</c:v>
                </c:pt>
                <c:pt idx="6159">
                  <c:v>0.49946598704551298</c:v>
                </c:pt>
                <c:pt idx="6160">
                  <c:v>0.49946598704551298</c:v>
                </c:pt>
                <c:pt idx="6161">
                  <c:v>0.49946598704551298</c:v>
                </c:pt>
                <c:pt idx="6162">
                  <c:v>0.49946598704551298</c:v>
                </c:pt>
                <c:pt idx="6163">
                  <c:v>0.49946598704551298</c:v>
                </c:pt>
                <c:pt idx="6164">
                  <c:v>0.49946598704551298</c:v>
                </c:pt>
                <c:pt idx="6165">
                  <c:v>0.49946598704551298</c:v>
                </c:pt>
                <c:pt idx="6166">
                  <c:v>0.49946598704551298</c:v>
                </c:pt>
                <c:pt idx="6167">
                  <c:v>0.49946598704551298</c:v>
                </c:pt>
                <c:pt idx="6168">
                  <c:v>0.49946598704551298</c:v>
                </c:pt>
                <c:pt idx="6169">
                  <c:v>0.49946598704551298</c:v>
                </c:pt>
                <c:pt idx="6170">
                  <c:v>0.49946598704551298</c:v>
                </c:pt>
                <c:pt idx="6171">
                  <c:v>0.49946598704551298</c:v>
                </c:pt>
                <c:pt idx="6172">
                  <c:v>0.49946598704551298</c:v>
                </c:pt>
                <c:pt idx="6173">
                  <c:v>0.49946598704551298</c:v>
                </c:pt>
                <c:pt idx="6174">
                  <c:v>0.49946598704551298</c:v>
                </c:pt>
                <c:pt idx="6175">
                  <c:v>0.49946598704551298</c:v>
                </c:pt>
                <c:pt idx="6176">
                  <c:v>0.49946598704551298</c:v>
                </c:pt>
                <c:pt idx="6177">
                  <c:v>0.49946598704551298</c:v>
                </c:pt>
                <c:pt idx="6178">
                  <c:v>0.49946598704551298</c:v>
                </c:pt>
                <c:pt idx="6179">
                  <c:v>0.49946598704551298</c:v>
                </c:pt>
                <c:pt idx="6180">
                  <c:v>0.49946598704551298</c:v>
                </c:pt>
                <c:pt idx="6181">
                  <c:v>0.49946598704551298</c:v>
                </c:pt>
                <c:pt idx="6182">
                  <c:v>0.49946598704551298</c:v>
                </c:pt>
                <c:pt idx="6183">
                  <c:v>0.49946598704551298</c:v>
                </c:pt>
                <c:pt idx="6184">
                  <c:v>0.49946598704551298</c:v>
                </c:pt>
                <c:pt idx="6185">
                  <c:v>0.49946598704551298</c:v>
                </c:pt>
                <c:pt idx="6186">
                  <c:v>0.49946598704551298</c:v>
                </c:pt>
                <c:pt idx="6187">
                  <c:v>0.49946598704551298</c:v>
                </c:pt>
                <c:pt idx="6188">
                  <c:v>0.49946598704551298</c:v>
                </c:pt>
                <c:pt idx="6189">
                  <c:v>0.49946598704551298</c:v>
                </c:pt>
                <c:pt idx="6190">
                  <c:v>0.49946598704551298</c:v>
                </c:pt>
                <c:pt idx="6191">
                  <c:v>0.49946598704551298</c:v>
                </c:pt>
                <c:pt idx="6192">
                  <c:v>0.49946598704551298</c:v>
                </c:pt>
                <c:pt idx="6193">
                  <c:v>0.49946598704551298</c:v>
                </c:pt>
                <c:pt idx="6194">
                  <c:v>0.49946598704551298</c:v>
                </c:pt>
                <c:pt idx="6195">
                  <c:v>0.49946598704551298</c:v>
                </c:pt>
                <c:pt idx="6196">
                  <c:v>0.49946598704551298</c:v>
                </c:pt>
                <c:pt idx="6197">
                  <c:v>0.49946598704551298</c:v>
                </c:pt>
                <c:pt idx="6198">
                  <c:v>0.49946598704551298</c:v>
                </c:pt>
                <c:pt idx="6199">
                  <c:v>0.49946598704551298</c:v>
                </c:pt>
                <c:pt idx="6200">
                  <c:v>0.49946598704551298</c:v>
                </c:pt>
                <c:pt idx="6201">
                  <c:v>0.49946598704551298</c:v>
                </c:pt>
                <c:pt idx="6202">
                  <c:v>0.49946598704551298</c:v>
                </c:pt>
                <c:pt idx="6203">
                  <c:v>0.49946598704551298</c:v>
                </c:pt>
                <c:pt idx="6204">
                  <c:v>0.49946598704551298</c:v>
                </c:pt>
                <c:pt idx="6205">
                  <c:v>0.49946598704551298</c:v>
                </c:pt>
                <c:pt idx="6206">
                  <c:v>0.49946598704551298</c:v>
                </c:pt>
                <c:pt idx="6207">
                  <c:v>0.49946598704551298</c:v>
                </c:pt>
                <c:pt idx="6208">
                  <c:v>0.49946598704551298</c:v>
                </c:pt>
                <c:pt idx="6209">
                  <c:v>0.49946598704551298</c:v>
                </c:pt>
                <c:pt idx="6210">
                  <c:v>0.49946598704551298</c:v>
                </c:pt>
                <c:pt idx="6211">
                  <c:v>0.49946598704551298</c:v>
                </c:pt>
                <c:pt idx="6212">
                  <c:v>0.49946598704551298</c:v>
                </c:pt>
                <c:pt idx="6213">
                  <c:v>0.49946598704551298</c:v>
                </c:pt>
                <c:pt idx="6214">
                  <c:v>0.49946598704551298</c:v>
                </c:pt>
                <c:pt idx="6215">
                  <c:v>0.49946598704551298</c:v>
                </c:pt>
                <c:pt idx="6216">
                  <c:v>0.49946598704551298</c:v>
                </c:pt>
                <c:pt idx="6217">
                  <c:v>0.49946598704551298</c:v>
                </c:pt>
                <c:pt idx="6218">
                  <c:v>0.49946598704551298</c:v>
                </c:pt>
                <c:pt idx="6219">
                  <c:v>0.49946598704551298</c:v>
                </c:pt>
                <c:pt idx="6220">
                  <c:v>0.49946598704551298</c:v>
                </c:pt>
                <c:pt idx="6221">
                  <c:v>0.49946598704551298</c:v>
                </c:pt>
                <c:pt idx="6222">
                  <c:v>0.49946598704551298</c:v>
                </c:pt>
                <c:pt idx="6223">
                  <c:v>0.49946598704551298</c:v>
                </c:pt>
                <c:pt idx="6224">
                  <c:v>0.49946598704551298</c:v>
                </c:pt>
                <c:pt idx="6225">
                  <c:v>0.49946598704551298</c:v>
                </c:pt>
                <c:pt idx="6226">
                  <c:v>0.49946598704551298</c:v>
                </c:pt>
                <c:pt idx="6227">
                  <c:v>0.49946598704551298</c:v>
                </c:pt>
                <c:pt idx="6228">
                  <c:v>0.49946598704551298</c:v>
                </c:pt>
                <c:pt idx="6229">
                  <c:v>0.49946598704551298</c:v>
                </c:pt>
                <c:pt idx="6230">
                  <c:v>0.49946598704551298</c:v>
                </c:pt>
                <c:pt idx="6231">
                  <c:v>0.49946598704551298</c:v>
                </c:pt>
                <c:pt idx="6232">
                  <c:v>0.49946598704551298</c:v>
                </c:pt>
                <c:pt idx="6233">
                  <c:v>0.49946598704551298</c:v>
                </c:pt>
                <c:pt idx="6234">
                  <c:v>0.49946598704551298</c:v>
                </c:pt>
                <c:pt idx="6235">
                  <c:v>0.49946598704551298</c:v>
                </c:pt>
                <c:pt idx="6236">
                  <c:v>0.49946598704551298</c:v>
                </c:pt>
                <c:pt idx="6237">
                  <c:v>0.49946598704551298</c:v>
                </c:pt>
                <c:pt idx="6238">
                  <c:v>0.49946598704551298</c:v>
                </c:pt>
                <c:pt idx="6239">
                  <c:v>0.49946598704551298</c:v>
                </c:pt>
                <c:pt idx="6240">
                  <c:v>0.49946598704551298</c:v>
                </c:pt>
                <c:pt idx="6241">
                  <c:v>0.49946598704551298</c:v>
                </c:pt>
                <c:pt idx="6242">
                  <c:v>0.49946598704551298</c:v>
                </c:pt>
                <c:pt idx="6243">
                  <c:v>0.49946598704551298</c:v>
                </c:pt>
                <c:pt idx="6244">
                  <c:v>0.49946598704551298</c:v>
                </c:pt>
                <c:pt idx="6245">
                  <c:v>0.49946598704551298</c:v>
                </c:pt>
                <c:pt idx="6246">
                  <c:v>0.49946598704551298</c:v>
                </c:pt>
                <c:pt idx="6247">
                  <c:v>0.49946598704551298</c:v>
                </c:pt>
                <c:pt idx="6248">
                  <c:v>0.49946598704551298</c:v>
                </c:pt>
                <c:pt idx="6249">
                  <c:v>0.49946598704551298</c:v>
                </c:pt>
                <c:pt idx="6250">
                  <c:v>0.49946598704551298</c:v>
                </c:pt>
                <c:pt idx="6251">
                  <c:v>0.49946598704551298</c:v>
                </c:pt>
                <c:pt idx="6252">
                  <c:v>0.49946598704551298</c:v>
                </c:pt>
                <c:pt idx="6253">
                  <c:v>0.49946598704551298</c:v>
                </c:pt>
                <c:pt idx="6254">
                  <c:v>0.49946598704551298</c:v>
                </c:pt>
                <c:pt idx="6255">
                  <c:v>0.49946598704551298</c:v>
                </c:pt>
                <c:pt idx="6256">
                  <c:v>0.49946598704551298</c:v>
                </c:pt>
                <c:pt idx="6257">
                  <c:v>0.49946598704551298</c:v>
                </c:pt>
                <c:pt idx="6258">
                  <c:v>0.49946598704551298</c:v>
                </c:pt>
                <c:pt idx="6259">
                  <c:v>0.49946598704551298</c:v>
                </c:pt>
                <c:pt idx="6260">
                  <c:v>0.49946598704551298</c:v>
                </c:pt>
                <c:pt idx="6261">
                  <c:v>0.49946598704551298</c:v>
                </c:pt>
                <c:pt idx="6262">
                  <c:v>0.49946598704551298</c:v>
                </c:pt>
                <c:pt idx="6263">
                  <c:v>0.49946598704551298</c:v>
                </c:pt>
                <c:pt idx="6264">
                  <c:v>0.49946598704551298</c:v>
                </c:pt>
                <c:pt idx="6265">
                  <c:v>0.49946598704551298</c:v>
                </c:pt>
                <c:pt idx="6266">
                  <c:v>0.49946598704551298</c:v>
                </c:pt>
                <c:pt idx="6267">
                  <c:v>0.49946598704551298</c:v>
                </c:pt>
                <c:pt idx="6268">
                  <c:v>0.49946598704551298</c:v>
                </c:pt>
                <c:pt idx="6269">
                  <c:v>0.49946598704551298</c:v>
                </c:pt>
                <c:pt idx="6270">
                  <c:v>0.49946598704551298</c:v>
                </c:pt>
                <c:pt idx="6271">
                  <c:v>0.49946598704551298</c:v>
                </c:pt>
                <c:pt idx="6272">
                  <c:v>0.49946598704551298</c:v>
                </c:pt>
                <c:pt idx="6273">
                  <c:v>0.49946598704551298</c:v>
                </c:pt>
                <c:pt idx="6274">
                  <c:v>0.49946598704551298</c:v>
                </c:pt>
                <c:pt idx="6275">
                  <c:v>0.49946598704551298</c:v>
                </c:pt>
                <c:pt idx="6276">
                  <c:v>0.49946598704551298</c:v>
                </c:pt>
                <c:pt idx="6277">
                  <c:v>0.49946598704551298</c:v>
                </c:pt>
                <c:pt idx="6278">
                  <c:v>0.49946598704551298</c:v>
                </c:pt>
                <c:pt idx="6279">
                  <c:v>0.49946598704551298</c:v>
                </c:pt>
                <c:pt idx="6280">
                  <c:v>0.49946598704551298</c:v>
                </c:pt>
                <c:pt idx="6281">
                  <c:v>0.49946598704551298</c:v>
                </c:pt>
                <c:pt idx="6282">
                  <c:v>0.49946598704551298</c:v>
                </c:pt>
                <c:pt idx="6283">
                  <c:v>0.49946598704551298</c:v>
                </c:pt>
                <c:pt idx="6284">
                  <c:v>0.49946598704551298</c:v>
                </c:pt>
                <c:pt idx="6285">
                  <c:v>0.49946598704551298</c:v>
                </c:pt>
                <c:pt idx="6286">
                  <c:v>0.49946598704551298</c:v>
                </c:pt>
                <c:pt idx="6287">
                  <c:v>0.49946598704551298</c:v>
                </c:pt>
                <c:pt idx="6288">
                  <c:v>0.49946598704551298</c:v>
                </c:pt>
                <c:pt idx="6289">
                  <c:v>0.49946598704551298</c:v>
                </c:pt>
                <c:pt idx="6290">
                  <c:v>0.49946598704551298</c:v>
                </c:pt>
                <c:pt idx="6291">
                  <c:v>0.49946598704551298</c:v>
                </c:pt>
                <c:pt idx="6292">
                  <c:v>0.49946598704551298</c:v>
                </c:pt>
                <c:pt idx="6293">
                  <c:v>0.49946598704551298</c:v>
                </c:pt>
                <c:pt idx="6294">
                  <c:v>0.49946598704551298</c:v>
                </c:pt>
                <c:pt idx="6295">
                  <c:v>0.49946598704551298</c:v>
                </c:pt>
                <c:pt idx="6296">
                  <c:v>0.49946598704551298</c:v>
                </c:pt>
                <c:pt idx="6297">
                  <c:v>0.49946598704551298</c:v>
                </c:pt>
                <c:pt idx="6298">
                  <c:v>0.49946598704551298</c:v>
                </c:pt>
                <c:pt idx="6299">
                  <c:v>0.49946598704551298</c:v>
                </c:pt>
                <c:pt idx="6300">
                  <c:v>0.49946598704551298</c:v>
                </c:pt>
                <c:pt idx="6301">
                  <c:v>0.49946598704551298</c:v>
                </c:pt>
                <c:pt idx="6302">
                  <c:v>0.49946598704551298</c:v>
                </c:pt>
                <c:pt idx="6303">
                  <c:v>0.49946598704551298</c:v>
                </c:pt>
                <c:pt idx="6304">
                  <c:v>0.49946598704551298</c:v>
                </c:pt>
                <c:pt idx="6305">
                  <c:v>0.49946598704551298</c:v>
                </c:pt>
                <c:pt idx="6306">
                  <c:v>0.49946598704551298</c:v>
                </c:pt>
                <c:pt idx="6307">
                  <c:v>0.49946598704551298</c:v>
                </c:pt>
                <c:pt idx="6308">
                  <c:v>0.49946598704551298</c:v>
                </c:pt>
                <c:pt idx="6309">
                  <c:v>0.49946598704551298</c:v>
                </c:pt>
                <c:pt idx="6310">
                  <c:v>0.49946598704551298</c:v>
                </c:pt>
                <c:pt idx="6311">
                  <c:v>0.49946598704551298</c:v>
                </c:pt>
                <c:pt idx="6312">
                  <c:v>0.49946598704551298</c:v>
                </c:pt>
                <c:pt idx="6313">
                  <c:v>0.49946598704551298</c:v>
                </c:pt>
                <c:pt idx="6314">
                  <c:v>0.49946598704551298</c:v>
                </c:pt>
                <c:pt idx="6315">
                  <c:v>0.49946598704551298</c:v>
                </c:pt>
                <c:pt idx="6316">
                  <c:v>0.49946598704551298</c:v>
                </c:pt>
                <c:pt idx="6317">
                  <c:v>0.49946598704551298</c:v>
                </c:pt>
                <c:pt idx="6318">
                  <c:v>0.49946598704551298</c:v>
                </c:pt>
                <c:pt idx="6319">
                  <c:v>0.49946598704551298</c:v>
                </c:pt>
                <c:pt idx="6320">
                  <c:v>0.49946598704551298</c:v>
                </c:pt>
                <c:pt idx="6321">
                  <c:v>0.49946598704551298</c:v>
                </c:pt>
                <c:pt idx="6322">
                  <c:v>0.49946598704551298</c:v>
                </c:pt>
                <c:pt idx="6323">
                  <c:v>0.49946598704551298</c:v>
                </c:pt>
                <c:pt idx="6324">
                  <c:v>0.49946598704551298</c:v>
                </c:pt>
                <c:pt idx="6325">
                  <c:v>0.49946598704551298</c:v>
                </c:pt>
                <c:pt idx="6326">
                  <c:v>0.49946598704551298</c:v>
                </c:pt>
                <c:pt idx="6327">
                  <c:v>0.49946598704551298</c:v>
                </c:pt>
                <c:pt idx="6328">
                  <c:v>0.49946598704551298</c:v>
                </c:pt>
                <c:pt idx="6329">
                  <c:v>0.49946598704551298</c:v>
                </c:pt>
                <c:pt idx="6330">
                  <c:v>0.49946598704551298</c:v>
                </c:pt>
                <c:pt idx="6331">
                  <c:v>0.49946598704551298</c:v>
                </c:pt>
                <c:pt idx="6332">
                  <c:v>0.49946598704551298</c:v>
                </c:pt>
                <c:pt idx="6333">
                  <c:v>0.49946598704551298</c:v>
                </c:pt>
                <c:pt idx="6334">
                  <c:v>0.49946598704551298</c:v>
                </c:pt>
                <c:pt idx="6335">
                  <c:v>0.49946598704551298</c:v>
                </c:pt>
                <c:pt idx="6336">
                  <c:v>0.49946598704551298</c:v>
                </c:pt>
                <c:pt idx="6337">
                  <c:v>0.49946598704551298</c:v>
                </c:pt>
                <c:pt idx="6338">
                  <c:v>0.49946598704551298</c:v>
                </c:pt>
                <c:pt idx="6339">
                  <c:v>0.49946598704551298</c:v>
                </c:pt>
                <c:pt idx="6340">
                  <c:v>0.49946598704551298</c:v>
                </c:pt>
                <c:pt idx="6341">
                  <c:v>0.49946598704551298</c:v>
                </c:pt>
                <c:pt idx="6342">
                  <c:v>0.49946598704551298</c:v>
                </c:pt>
                <c:pt idx="6343">
                  <c:v>0.49946598704551298</c:v>
                </c:pt>
                <c:pt idx="6344">
                  <c:v>0.49946598704551298</c:v>
                </c:pt>
                <c:pt idx="6345">
                  <c:v>0.49946598704551298</c:v>
                </c:pt>
                <c:pt idx="6346">
                  <c:v>0.49946598704551298</c:v>
                </c:pt>
                <c:pt idx="6347">
                  <c:v>0.49946598704551298</c:v>
                </c:pt>
                <c:pt idx="6348">
                  <c:v>0.49946598704551298</c:v>
                </c:pt>
                <c:pt idx="6349">
                  <c:v>0.49946598704551298</c:v>
                </c:pt>
                <c:pt idx="6350">
                  <c:v>0.49946598704551298</c:v>
                </c:pt>
                <c:pt idx="6351">
                  <c:v>0.49946598704551298</c:v>
                </c:pt>
                <c:pt idx="6352">
                  <c:v>0.49946598704551298</c:v>
                </c:pt>
                <c:pt idx="6353">
                  <c:v>0.49946598704551298</c:v>
                </c:pt>
                <c:pt idx="6354">
                  <c:v>0.49946598704551298</c:v>
                </c:pt>
                <c:pt idx="6355">
                  <c:v>0.49946598704551298</c:v>
                </c:pt>
                <c:pt idx="6356">
                  <c:v>0.49946598704551298</c:v>
                </c:pt>
                <c:pt idx="6357">
                  <c:v>0.49946598704551298</c:v>
                </c:pt>
                <c:pt idx="6358">
                  <c:v>0.49946598704551298</c:v>
                </c:pt>
                <c:pt idx="6359">
                  <c:v>0.49946598704551298</c:v>
                </c:pt>
                <c:pt idx="6360">
                  <c:v>0.49946598704551298</c:v>
                </c:pt>
                <c:pt idx="6361">
                  <c:v>0.49946598704551298</c:v>
                </c:pt>
                <c:pt idx="6362">
                  <c:v>0.49946598704551298</c:v>
                </c:pt>
                <c:pt idx="6363">
                  <c:v>0.49946598704551298</c:v>
                </c:pt>
                <c:pt idx="6364">
                  <c:v>0.49946598704551298</c:v>
                </c:pt>
                <c:pt idx="6365">
                  <c:v>0.49946598704551298</c:v>
                </c:pt>
                <c:pt idx="6366">
                  <c:v>0.49946598704551298</c:v>
                </c:pt>
                <c:pt idx="6367">
                  <c:v>0.49946598704551298</c:v>
                </c:pt>
                <c:pt idx="6368">
                  <c:v>0.49946598704551298</c:v>
                </c:pt>
                <c:pt idx="6369">
                  <c:v>0.49946598704551298</c:v>
                </c:pt>
                <c:pt idx="6370">
                  <c:v>0.49946598704551298</c:v>
                </c:pt>
                <c:pt idx="6371">
                  <c:v>0.49946598704551298</c:v>
                </c:pt>
                <c:pt idx="6372">
                  <c:v>0.49946598704551298</c:v>
                </c:pt>
                <c:pt idx="6373">
                  <c:v>0.49946598704551298</c:v>
                </c:pt>
                <c:pt idx="6374">
                  <c:v>0.49946598704551298</c:v>
                </c:pt>
                <c:pt idx="6375">
                  <c:v>0.49946598704551298</c:v>
                </c:pt>
                <c:pt idx="6376">
                  <c:v>0.49946598704551298</c:v>
                </c:pt>
                <c:pt idx="6377">
                  <c:v>0.49946598704551298</c:v>
                </c:pt>
                <c:pt idx="6378">
                  <c:v>0.49946598704551298</c:v>
                </c:pt>
                <c:pt idx="6379">
                  <c:v>0.49946598704551298</c:v>
                </c:pt>
                <c:pt idx="6380">
                  <c:v>0.49946598704551298</c:v>
                </c:pt>
                <c:pt idx="6381">
                  <c:v>0.49946598704551298</c:v>
                </c:pt>
                <c:pt idx="6382">
                  <c:v>0.49946598704551298</c:v>
                </c:pt>
                <c:pt idx="6383">
                  <c:v>0.49946598704551298</c:v>
                </c:pt>
                <c:pt idx="6384">
                  <c:v>0.49946598704551298</c:v>
                </c:pt>
                <c:pt idx="6385">
                  <c:v>0.49946598704551298</c:v>
                </c:pt>
                <c:pt idx="6386">
                  <c:v>0.49946598704551298</c:v>
                </c:pt>
                <c:pt idx="6387">
                  <c:v>0.49946598704551298</c:v>
                </c:pt>
                <c:pt idx="6388">
                  <c:v>0.49946598704551298</c:v>
                </c:pt>
                <c:pt idx="6389">
                  <c:v>0.49946598704551298</c:v>
                </c:pt>
                <c:pt idx="6390">
                  <c:v>0.49946598704551298</c:v>
                </c:pt>
                <c:pt idx="6391">
                  <c:v>0.49946598704551298</c:v>
                </c:pt>
                <c:pt idx="6392">
                  <c:v>0.49946598704551298</c:v>
                </c:pt>
                <c:pt idx="6393">
                  <c:v>0.49946598704551298</c:v>
                </c:pt>
                <c:pt idx="6394">
                  <c:v>0.49946598704551298</c:v>
                </c:pt>
                <c:pt idx="6395">
                  <c:v>0.49946598704551298</c:v>
                </c:pt>
                <c:pt idx="6396">
                  <c:v>0.49946598704551298</c:v>
                </c:pt>
                <c:pt idx="6397">
                  <c:v>0.49946598704551298</c:v>
                </c:pt>
                <c:pt idx="6398">
                  <c:v>0.49946598704551298</c:v>
                </c:pt>
                <c:pt idx="6399">
                  <c:v>0.49946598704551298</c:v>
                </c:pt>
                <c:pt idx="6400">
                  <c:v>0.49946598704551298</c:v>
                </c:pt>
                <c:pt idx="6401">
                  <c:v>0.49946598704551298</c:v>
                </c:pt>
                <c:pt idx="6402">
                  <c:v>0.49946598704551298</c:v>
                </c:pt>
                <c:pt idx="6403">
                  <c:v>0.49946598704551298</c:v>
                </c:pt>
                <c:pt idx="6404">
                  <c:v>0.49946598704551298</c:v>
                </c:pt>
                <c:pt idx="6405">
                  <c:v>0.49946598704551298</c:v>
                </c:pt>
                <c:pt idx="6406">
                  <c:v>0.49946598704551298</c:v>
                </c:pt>
                <c:pt idx="6407">
                  <c:v>0.49946598704551298</c:v>
                </c:pt>
                <c:pt idx="6408">
                  <c:v>0.49946598704551298</c:v>
                </c:pt>
                <c:pt idx="6409">
                  <c:v>0.49946598704551298</c:v>
                </c:pt>
                <c:pt idx="6410">
                  <c:v>0.49946598704551298</c:v>
                </c:pt>
                <c:pt idx="6411">
                  <c:v>0.49946598704551298</c:v>
                </c:pt>
                <c:pt idx="6412">
                  <c:v>0.49946598704551298</c:v>
                </c:pt>
                <c:pt idx="6413">
                  <c:v>0.49946598704551298</c:v>
                </c:pt>
                <c:pt idx="6414">
                  <c:v>0.49946598704551298</c:v>
                </c:pt>
                <c:pt idx="6415">
                  <c:v>0.49946598704551298</c:v>
                </c:pt>
                <c:pt idx="6416">
                  <c:v>0.49946598704551298</c:v>
                </c:pt>
                <c:pt idx="6417">
                  <c:v>0.49946598704551298</c:v>
                </c:pt>
                <c:pt idx="6418">
                  <c:v>0.49946598704551298</c:v>
                </c:pt>
                <c:pt idx="6419">
                  <c:v>0.49946598704551298</c:v>
                </c:pt>
                <c:pt idx="6420">
                  <c:v>0.49946598704551298</c:v>
                </c:pt>
                <c:pt idx="6421">
                  <c:v>0.49946598704551298</c:v>
                </c:pt>
                <c:pt idx="6422">
                  <c:v>0.49946598704551298</c:v>
                </c:pt>
                <c:pt idx="6423">
                  <c:v>0.49946598704551298</c:v>
                </c:pt>
                <c:pt idx="6424">
                  <c:v>0.49946598704551298</c:v>
                </c:pt>
                <c:pt idx="6425">
                  <c:v>0.49946598704551298</c:v>
                </c:pt>
                <c:pt idx="6426">
                  <c:v>0.49946598704551298</c:v>
                </c:pt>
                <c:pt idx="6427">
                  <c:v>0.49946598704551298</c:v>
                </c:pt>
                <c:pt idx="6428">
                  <c:v>0.49946598704551298</c:v>
                </c:pt>
                <c:pt idx="6429">
                  <c:v>0.49946598704551298</c:v>
                </c:pt>
                <c:pt idx="6430">
                  <c:v>0.49946598704551298</c:v>
                </c:pt>
                <c:pt idx="6431">
                  <c:v>0.49946598704551298</c:v>
                </c:pt>
                <c:pt idx="6432">
                  <c:v>0.49946598704551298</c:v>
                </c:pt>
                <c:pt idx="6433">
                  <c:v>0.49946598704551298</c:v>
                </c:pt>
                <c:pt idx="6434">
                  <c:v>0.49946598704551298</c:v>
                </c:pt>
                <c:pt idx="6435">
                  <c:v>0.49946598704551298</c:v>
                </c:pt>
                <c:pt idx="6436">
                  <c:v>0.49946598704551298</c:v>
                </c:pt>
                <c:pt idx="6437">
                  <c:v>0.49946598704551298</c:v>
                </c:pt>
                <c:pt idx="6438">
                  <c:v>0.49946598704551298</c:v>
                </c:pt>
                <c:pt idx="6439">
                  <c:v>0.49946598704551298</c:v>
                </c:pt>
                <c:pt idx="6440">
                  <c:v>0.49946598704551298</c:v>
                </c:pt>
                <c:pt idx="6441">
                  <c:v>0.49946598704551298</c:v>
                </c:pt>
                <c:pt idx="6442">
                  <c:v>0.49946598704551298</c:v>
                </c:pt>
                <c:pt idx="6443">
                  <c:v>0.49946598704551298</c:v>
                </c:pt>
                <c:pt idx="6444">
                  <c:v>0.49946598704551298</c:v>
                </c:pt>
                <c:pt idx="6445">
                  <c:v>0.49946598704551298</c:v>
                </c:pt>
                <c:pt idx="6446">
                  <c:v>0.49946598704551298</c:v>
                </c:pt>
                <c:pt idx="6447">
                  <c:v>0.49946598704551298</c:v>
                </c:pt>
                <c:pt idx="6448">
                  <c:v>0.49946598704551298</c:v>
                </c:pt>
                <c:pt idx="6449">
                  <c:v>0.49946598704551298</c:v>
                </c:pt>
                <c:pt idx="6450">
                  <c:v>0.49946598704551298</c:v>
                </c:pt>
                <c:pt idx="6451">
                  <c:v>0.49946598704551298</c:v>
                </c:pt>
                <c:pt idx="6452">
                  <c:v>0.49946598704551298</c:v>
                </c:pt>
                <c:pt idx="6453">
                  <c:v>0.49946598704551298</c:v>
                </c:pt>
                <c:pt idx="6454">
                  <c:v>0.49946598704551298</c:v>
                </c:pt>
                <c:pt idx="6455">
                  <c:v>0.49946598704551298</c:v>
                </c:pt>
                <c:pt idx="6456">
                  <c:v>0.49946598704551298</c:v>
                </c:pt>
                <c:pt idx="6457">
                  <c:v>0.49946598704551298</c:v>
                </c:pt>
                <c:pt idx="6458">
                  <c:v>0.49946598704551298</c:v>
                </c:pt>
                <c:pt idx="6459">
                  <c:v>0.49946598704551298</c:v>
                </c:pt>
                <c:pt idx="6460">
                  <c:v>0.49946598704551298</c:v>
                </c:pt>
                <c:pt idx="6461">
                  <c:v>0.49946598704551298</c:v>
                </c:pt>
                <c:pt idx="6462">
                  <c:v>0.49946598704551298</c:v>
                </c:pt>
                <c:pt idx="6463">
                  <c:v>0.49946598704551298</c:v>
                </c:pt>
                <c:pt idx="6464">
                  <c:v>0.49946598704551298</c:v>
                </c:pt>
                <c:pt idx="6465">
                  <c:v>0.49946598704551298</c:v>
                </c:pt>
                <c:pt idx="6466">
                  <c:v>0.49946598704551298</c:v>
                </c:pt>
                <c:pt idx="6467">
                  <c:v>0.49946598704551298</c:v>
                </c:pt>
                <c:pt idx="6468">
                  <c:v>0.49946598704551298</c:v>
                </c:pt>
                <c:pt idx="6469">
                  <c:v>0.49946598704551298</c:v>
                </c:pt>
                <c:pt idx="6470">
                  <c:v>0.49946598704551298</c:v>
                </c:pt>
                <c:pt idx="6471">
                  <c:v>0.49946598704551298</c:v>
                </c:pt>
                <c:pt idx="6472">
                  <c:v>0.49946598704551298</c:v>
                </c:pt>
                <c:pt idx="6473">
                  <c:v>0.49946598704551298</c:v>
                </c:pt>
                <c:pt idx="6474">
                  <c:v>0.49946598704551298</c:v>
                </c:pt>
                <c:pt idx="6475">
                  <c:v>0.49946598704551298</c:v>
                </c:pt>
                <c:pt idx="6476">
                  <c:v>0.49946598704551298</c:v>
                </c:pt>
                <c:pt idx="6477">
                  <c:v>0.49946598704551298</c:v>
                </c:pt>
                <c:pt idx="6478">
                  <c:v>0.49946598704551298</c:v>
                </c:pt>
                <c:pt idx="6479">
                  <c:v>0.49946598704551298</c:v>
                </c:pt>
                <c:pt idx="6480">
                  <c:v>0.49946598704551298</c:v>
                </c:pt>
                <c:pt idx="6481">
                  <c:v>0.49946598704551298</c:v>
                </c:pt>
                <c:pt idx="6482">
                  <c:v>0.49946598704551298</c:v>
                </c:pt>
                <c:pt idx="6483">
                  <c:v>0.49946598704551298</c:v>
                </c:pt>
                <c:pt idx="6484">
                  <c:v>0.49946598704551298</c:v>
                </c:pt>
                <c:pt idx="6485">
                  <c:v>0.49946598704551298</c:v>
                </c:pt>
                <c:pt idx="6486">
                  <c:v>0.49946598704551298</c:v>
                </c:pt>
                <c:pt idx="6487">
                  <c:v>0.49946598704551298</c:v>
                </c:pt>
                <c:pt idx="6488">
                  <c:v>0.49946598704551298</c:v>
                </c:pt>
                <c:pt idx="6489">
                  <c:v>0.49946598704551298</c:v>
                </c:pt>
                <c:pt idx="6490">
                  <c:v>0.49946598704551298</c:v>
                </c:pt>
                <c:pt idx="6491">
                  <c:v>0.49946598704551298</c:v>
                </c:pt>
                <c:pt idx="6492">
                  <c:v>0.49946598704551298</c:v>
                </c:pt>
                <c:pt idx="6493">
                  <c:v>0.49946598704551298</c:v>
                </c:pt>
                <c:pt idx="6494">
                  <c:v>0.49946598704551298</c:v>
                </c:pt>
                <c:pt idx="6495">
                  <c:v>0.49946598704551298</c:v>
                </c:pt>
                <c:pt idx="6496">
                  <c:v>0.49946598704551298</c:v>
                </c:pt>
                <c:pt idx="6497">
                  <c:v>0.49946598704551298</c:v>
                </c:pt>
                <c:pt idx="6498">
                  <c:v>0.49946598704551298</c:v>
                </c:pt>
                <c:pt idx="6499">
                  <c:v>0.49946598704551298</c:v>
                </c:pt>
                <c:pt idx="6500">
                  <c:v>0.49946598704551298</c:v>
                </c:pt>
                <c:pt idx="6501">
                  <c:v>0.49946598704551298</c:v>
                </c:pt>
                <c:pt idx="6502">
                  <c:v>0.49946598704551298</c:v>
                </c:pt>
                <c:pt idx="6503">
                  <c:v>0.49946598704551298</c:v>
                </c:pt>
                <c:pt idx="6504">
                  <c:v>0.49946598704551298</c:v>
                </c:pt>
                <c:pt idx="6505">
                  <c:v>0.49946598704551298</c:v>
                </c:pt>
                <c:pt idx="6506">
                  <c:v>0.49946598704551298</c:v>
                </c:pt>
                <c:pt idx="6507">
                  <c:v>0.49946598704551298</c:v>
                </c:pt>
                <c:pt idx="6508">
                  <c:v>0.49946598704551298</c:v>
                </c:pt>
                <c:pt idx="6509">
                  <c:v>0.49946598704551298</c:v>
                </c:pt>
                <c:pt idx="6510">
                  <c:v>0.49946598704551298</c:v>
                </c:pt>
                <c:pt idx="6511">
                  <c:v>0.49946598704551298</c:v>
                </c:pt>
                <c:pt idx="6512">
                  <c:v>0.49946598704551298</c:v>
                </c:pt>
                <c:pt idx="6513">
                  <c:v>0.49946598704551298</c:v>
                </c:pt>
                <c:pt idx="6514">
                  <c:v>0.49946598704551298</c:v>
                </c:pt>
                <c:pt idx="6515">
                  <c:v>0.49946598704551298</c:v>
                </c:pt>
                <c:pt idx="6516">
                  <c:v>0.49946598704551298</c:v>
                </c:pt>
                <c:pt idx="6517">
                  <c:v>0.49946598704551298</c:v>
                </c:pt>
                <c:pt idx="6518">
                  <c:v>0.49946598704551298</c:v>
                </c:pt>
                <c:pt idx="6519">
                  <c:v>0.49946598704551298</c:v>
                </c:pt>
                <c:pt idx="6520">
                  <c:v>0.49946598704551298</c:v>
                </c:pt>
                <c:pt idx="6521">
                  <c:v>0.49946598704551298</c:v>
                </c:pt>
                <c:pt idx="6522">
                  <c:v>0.49946598704551298</c:v>
                </c:pt>
                <c:pt idx="6523">
                  <c:v>0.49946598704551298</c:v>
                </c:pt>
                <c:pt idx="6524">
                  <c:v>0.49946598704551298</c:v>
                </c:pt>
                <c:pt idx="6525">
                  <c:v>0.49946598704551298</c:v>
                </c:pt>
                <c:pt idx="6526">
                  <c:v>0.49946598704551298</c:v>
                </c:pt>
                <c:pt idx="6527">
                  <c:v>0.49946598704551298</c:v>
                </c:pt>
                <c:pt idx="6528">
                  <c:v>0.49946598704551298</c:v>
                </c:pt>
                <c:pt idx="6529">
                  <c:v>0.49946598704551298</c:v>
                </c:pt>
                <c:pt idx="6530">
                  <c:v>0.49946598704551298</c:v>
                </c:pt>
                <c:pt idx="6531">
                  <c:v>0.49946598704551298</c:v>
                </c:pt>
                <c:pt idx="6532">
                  <c:v>0.49946598704551298</c:v>
                </c:pt>
                <c:pt idx="6533">
                  <c:v>0.49946598704551298</c:v>
                </c:pt>
                <c:pt idx="6534">
                  <c:v>0.49946598704551298</c:v>
                </c:pt>
                <c:pt idx="6535">
                  <c:v>0.49946598704551298</c:v>
                </c:pt>
                <c:pt idx="6536">
                  <c:v>0.49946598704551298</c:v>
                </c:pt>
                <c:pt idx="6537">
                  <c:v>0.49946598704551298</c:v>
                </c:pt>
                <c:pt idx="6538">
                  <c:v>0.49946598704551298</c:v>
                </c:pt>
                <c:pt idx="6539">
                  <c:v>0.49946598704551298</c:v>
                </c:pt>
                <c:pt idx="6540">
                  <c:v>0.49946598704551298</c:v>
                </c:pt>
                <c:pt idx="6541">
                  <c:v>0.49946598704551298</c:v>
                </c:pt>
                <c:pt idx="6542">
                  <c:v>0.49946598704551298</c:v>
                </c:pt>
                <c:pt idx="6543">
                  <c:v>0.49946598704551298</c:v>
                </c:pt>
                <c:pt idx="6544">
                  <c:v>0.49946598704551298</c:v>
                </c:pt>
                <c:pt idx="6545">
                  <c:v>0.49946598704551298</c:v>
                </c:pt>
                <c:pt idx="6546">
                  <c:v>0.49946598704551298</c:v>
                </c:pt>
                <c:pt idx="6547">
                  <c:v>0.49946598704551298</c:v>
                </c:pt>
                <c:pt idx="6548">
                  <c:v>0.49946598704551298</c:v>
                </c:pt>
                <c:pt idx="6549">
                  <c:v>0.49946598704551298</c:v>
                </c:pt>
                <c:pt idx="6550">
                  <c:v>0.49946598704551298</c:v>
                </c:pt>
                <c:pt idx="6551">
                  <c:v>0.49946598704551298</c:v>
                </c:pt>
                <c:pt idx="6552">
                  <c:v>0.49946598704551298</c:v>
                </c:pt>
                <c:pt idx="6553">
                  <c:v>0.49946598704551298</c:v>
                </c:pt>
                <c:pt idx="6554">
                  <c:v>0.49946598704551298</c:v>
                </c:pt>
                <c:pt idx="6555">
                  <c:v>0.49946598704551298</c:v>
                </c:pt>
                <c:pt idx="6556">
                  <c:v>0.49946598704551298</c:v>
                </c:pt>
                <c:pt idx="6557">
                  <c:v>0.49946598704551298</c:v>
                </c:pt>
                <c:pt idx="6558">
                  <c:v>0.49946598704551298</c:v>
                </c:pt>
                <c:pt idx="6559">
                  <c:v>0.49946598704551298</c:v>
                </c:pt>
                <c:pt idx="6560">
                  <c:v>0.49946598704551298</c:v>
                </c:pt>
                <c:pt idx="6561">
                  <c:v>0.49946598704551298</c:v>
                </c:pt>
                <c:pt idx="6562">
                  <c:v>0.49946598704551298</c:v>
                </c:pt>
                <c:pt idx="6563">
                  <c:v>0.49946598704551298</c:v>
                </c:pt>
                <c:pt idx="6564">
                  <c:v>0.49946598704551298</c:v>
                </c:pt>
                <c:pt idx="6565">
                  <c:v>0.49946598704551298</c:v>
                </c:pt>
                <c:pt idx="6566">
                  <c:v>0.49946598704551298</c:v>
                </c:pt>
                <c:pt idx="6567">
                  <c:v>0.49946598704551298</c:v>
                </c:pt>
                <c:pt idx="6568">
                  <c:v>0.49946598704551298</c:v>
                </c:pt>
                <c:pt idx="6569">
                  <c:v>0.49946598704551298</c:v>
                </c:pt>
                <c:pt idx="6570">
                  <c:v>0.49946598704551298</c:v>
                </c:pt>
                <c:pt idx="6571">
                  <c:v>0.49946598704551298</c:v>
                </c:pt>
                <c:pt idx="6572">
                  <c:v>0.49946598704551298</c:v>
                </c:pt>
                <c:pt idx="6573">
                  <c:v>0.49946598704551298</c:v>
                </c:pt>
                <c:pt idx="6574">
                  <c:v>0.49946598704551298</c:v>
                </c:pt>
                <c:pt idx="6575">
                  <c:v>0.49946598704551298</c:v>
                </c:pt>
                <c:pt idx="6576">
                  <c:v>0.49946598704551298</c:v>
                </c:pt>
                <c:pt idx="6577">
                  <c:v>0.49946598704551298</c:v>
                </c:pt>
                <c:pt idx="6578">
                  <c:v>0.49946598704551298</c:v>
                </c:pt>
                <c:pt idx="6579">
                  <c:v>0.49946598704551298</c:v>
                </c:pt>
                <c:pt idx="6580">
                  <c:v>0.49946598704551298</c:v>
                </c:pt>
                <c:pt idx="6581">
                  <c:v>0.49946598704551298</c:v>
                </c:pt>
                <c:pt idx="6582">
                  <c:v>0.49946598704551298</c:v>
                </c:pt>
                <c:pt idx="6583">
                  <c:v>0.49946598704551298</c:v>
                </c:pt>
                <c:pt idx="6584">
                  <c:v>0.49946598704551298</c:v>
                </c:pt>
                <c:pt idx="6585">
                  <c:v>0.49946598704551298</c:v>
                </c:pt>
                <c:pt idx="6586">
                  <c:v>0.49946598704551298</c:v>
                </c:pt>
                <c:pt idx="6587">
                  <c:v>0.49946598704551298</c:v>
                </c:pt>
                <c:pt idx="6588">
                  <c:v>0.49946598704551298</c:v>
                </c:pt>
                <c:pt idx="6589">
                  <c:v>0.49946598704551298</c:v>
                </c:pt>
                <c:pt idx="6590">
                  <c:v>0.49946598704551298</c:v>
                </c:pt>
                <c:pt idx="6591">
                  <c:v>0.49946598704551298</c:v>
                </c:pt>
                <c:pt idx="6592">
                  <c:v>0.49946598704551298</c:v>
                </c:pt>
                <c:pt idx="6593">
                  <c:v>0.49946598704551298</c:v>
                </c:pt>
                <c:pt idx="6594">
                  <c:v>0.49946598704551298</c:v>
                </c:pt>
                <c:pt idx="6595">
                  <c:v>0.49946598704551298</c:v>
                </c:pt>
                <c:pt idx="6596">
                  <c:v>0.49946598704551298</c:v>
                </c:pt>
                <c:pt idx="6597">
                  <c:v>0.49946598704551298</c:v>
                </c:pt>
                <c:pt idx="6598">
                  <c:v>0.49946598704551298</c:v>
                </c:pt>
                <c:pt idx="6599">
                  <c:v>0.49946598704551298</c:v>
                </c:pt>
                <c:pt idx="6600">
                  <c:v>0.49946598704551298</c:v>
                </c:pt>
                <c:pt idx="6601">
                  <c:v>0.49946598704551298</c:v>
                </c:pt>
                <c:pt idx="6602">
                  <c:v>0.49946598704551298</c:v>
                </c:pt>
                <c:pt idx="6603">
                  <c:v>0.49946598704551298</c:v>
                </c:pt>
                <c:pt idx="6604">
                  <c:v>0.49946598704551298</c:v>
                </c:pt>
                <c:pt idx="6605">
                  <c:v>0.49946598704551298</c:v>
                </c:pt>
                <c:pt idx="6606">
                  <c:v>0.49946598704551298</c:v>
                </c:pt>
                <c:pt idx="6607">
                  <c:v>0.49946598704551298</c:v>
                </c:pt>
                <c:pt idx="6608">
                  <c:v>0.49946598704551298</c:v>
                </c:pt>
                <c:pt idx="6609">
                  <c:v>0.49946598704551298</c:v>
                </c:pt>
                <c:pt idx="6610">
                  <c:v>0.49946598704551298</c:v>
                </c:pt>
                <c:pt idx="6611">
                  <c:v>0.49946598704551298</c:v>
                </c:pt>
                <c:pt idx="6612">
                  <c:v>0.49946598704551298</c:v>
                </c:pt>
                <c:pt idx="6613">
                  <c:v>0.49946598704551298</c:v>
                </c:pt>
                <c:pt idx="6614">
                  <c:v>0.49946598704551298</c:v>
                </c:pt>
                <c:pt idx="6615">
                  <c:v>0.49946598704551298</c:v>
                </c:pt>
                <c:pt idx="6616">
                  <c:v>0.49946598704551298</c:v>
                </c:pt>
                <c:pt idx="6617">
                  <c:v>0.49946598704551298</c:v>
                </c:pt>
                <c:pt idx="6618">
                  <c:v>0.49946598704551298</c:v>
                </c:pt>
                <c:pt idx="6619">
                  <c:v>0.49946598704551298</c:v>
                </c:pt>
                <c:pt idx="6620">
                  <c:v>0.49946598704551298</c:v>
                </c:pt>
                <c:pt idx="6621">
                  <c:v>0.49946598704551298</c:v>
                </c:pt>
                <c:pt idx="6622">
                  <c:v>0.49946598704551298</c:v>
                </c:pt>
                <c:pt idx="6623">
                  <c:v>0.49946598704551298</c:v>
                </c:pt>
                <c:pt idx="6624">
                  <c:v>0.49946598704551298</c:v>
                </c:pt>
                <c:pt idx="6625">
                  <c:v>0.49946598704551298</c:v>
                </c:pt>
                <c:pt idx="6626">
                  <c:v>0.49946598704551298</c:v>
                </c:pt>
                <c:pt idx="6627">
                  <c:v>0.49946598704551298</c:v>
                </c:pt>
                <c:pt idx="6628">
                  <c:v>0.49946598704551298</c:v>
                </c:pt>
                <c:pt idx="6629">
                  <c:v>0.49946598704551298</c:v>
                </c:pt>
                <c:pt idx="6630">
                  <c:v>0.49946598704551298</c:v>
                </c:pt>
                <c:pt idx="6631">
                  <c:v>0.49946598704551298</c:v>
                </c:pt>
                <c:pt idx="6632">
                  <c:v>0.49946598704551298</c:v>
                </c:pt>
                <c:pt idx="6633">
                  <c:v>0.49946598704551298</c:v>
                </c:pt>
                <c:pt idx="6634">
                  <c:v>0.49946598704551298</c:v>
                </c:pt>
                <c:pt idx="6635">
                  <c:v>0.49946598704551298</c:v>
                </c:pt>
                <c:pt idx="6636">
                  <c:v>0.49946598704551298</c:v>
                </c:pt>
                <c:pt idx="6637">
                  <c:v>0.49946598704551298</c:v>
                </c:pt>
                <c:pt idx="6638">
                  <c:v>0.49946598704551298</c:v>
                </c:pt>
                <c:pt idx="6639">
                  <c:v>0.49946598704551298</c:v>
                </c:pt>
                <c:pt idx="6640">
                  <c:v>0.49946598704551298</c:v>
                </c:pt>
                <c:pt idx="6641">
                  <c:v>0.49946598704551298</c:v>
                </c:pt>
                <c:pt idx="6642">
                  <c:v>0.49946598704551298</c:v>
                </c:pt>
                <c:pt idx="6643">
                  <c:v>0.49946598704551298</c:v>
                </c:pt>
                <c:pt idx="6644">
                  <c:v>0.49946598704551298</c:v>
                </c:pt>
                <c:pt idx="6645">
                  <c:v>0.49946598704551298</c:v>
                </c:pt>
                <c:pt idx="6646">
                  <c:v>0.49946598704551298</c:v>
                </c:pt>
                <c:pt idx="6647">
                  <c:v>0.49946598704551298</c:v>
                </c:pt>
                <c:pt idx="6648">
                  <c:v>0.49946598704551298</c:v>
                </c:pt>
                <c:pt idx="6649">
                  <c:v>0.49946598704551298</c:v>
                </c:pt>
                <c:pt idx="6650">
                  <c:v>0.49946598704551298</c:v>
                </c:pt>
                <c:pt idx="6651">
                  <c:v>0.49946598704551298</c:v>
                </c:pt>
                <c:pt idx="6652">
                  <c:v>0.49946598704551298</c:v>
                </c:pt>
                <c:pt idx="6653">
                  <c:v>0.49946598704551298</c:v>
                </c:pt>
                <c:pt idx="6654">
                  <c:v>0.49946598704551298</c:v>
                </c:pt>
                <c:pt idx="6655">
                  <c:v>0.49946598704551298</c:v>
                </c:pt>
                <c:pt idx="6656">
                  <c:v>0.49946598704551298</c:v>
                </c:pt>
                <c:pt idx="6657">
                  <c:v>0.49946598704551298</c:v>
                </c:pt>
                <c:pt idx="6658">
                  <c:v>0.49946598704551298</c:v>
                </c:pt>
                <c:pt idx="6659">
                  <c:v>0.49946598704551298</c:v>
                </c:pt>
                <c:pt idx="6660">
                  <c:v>0.49946598704551298</c:v>
                </c:pt>
                <c:pt idx="6661">
                  <c:v>0.49946598704551298</c:v>
                </c:pt>
                <c:pt idx="6662">
                  <c:v>0.49946598704551298</c:v>
                </c:pt>
                <c:pt idx="6663">
                  <c:v>0.49946598704551298</c:v>
                </c:pt>
                <c:pt idx="6664">
                  <c:v>0.49946598704551298</c:v>
                </c:pt>
                <c:pt idx="6665">
                  <c:v>0.49946598704551298</c:v>
                </c:pt>
                <c:pt idx="6666">
                  <c:v>0.49946598704551298</c:v>
                </c:pt>
                <c:pt idx="6667">
                  <c:v>0.49946598704551298</c:v>
                </c:pt>
                <c:pt idx="6668">
                  <c:v>0.49946598704551298</c:v>
                </c:pt>
                <c:pt idx="6669">
                  <c:v>0.49946598704551298</c:v>
                </c:pt>
                <c:pt idx="6670">
                  <c:v>0.49946598704551298</c:v>
                </c:pt>
                <c:pt idx="6671">
                  <c:v>0.49946598704551298</c:v>
                </c:pt>
                <c:pt idx="6672">
                  <c:v>0.49946598704551298</c:v>
                </c:pt>
                <c:pt idx="6673">
                  <c:v>0.49946598704551298</c:v>
                </c:pt>
                <c:pt idx="6674">
                  <c:v>0.49946598704551298</c:v>
                </c:pt>
                <c:pt idx="6675">
                  <c:v>0.49946598704551298</c:v>
                </c:pt>
                <c:pt idx="6676">
                  <c:v>0.49946598704551298</c:v>
                </c:pt>
                <c:pt idx="6677">
                  <c:v>0.49946598704551298</c:v>
                </c:pt>
                <c:pt idx="6678">
                  <c:v>0.49946598704551298</c:v>
                </c:pt>
                <c:pt idx="6679">
                  <c:v>0.49946598704551298</c:v>
                </c:pt>
                <c:pt idx="6680">
                  <c:v>0.49946598704551298</c:v>
                </c:pt>
                <c:pt idx="6681">
                  <c:v>0.49946598704551298</c:v>
                </c:pt>
                <c:pt idx="6682">
                  <c:v>0.49946598704551298</c:v>
                </c:pt>
                <c:pt idx="6683">
                  <c:v>0.49946598704551298</c:v>
                </c:pt>
                <c:pt idx="6684">
                  <c:v>0.49946598704551298</c:v>
                </c:pt>
                <c:pt idx="6685">
                  <c:v>0.49946598704551298</c:v>
                </c:pt>
                <c:pt idx="6686">
                  <c:v>0.49946598704551298</c:v>
                </c:pt>
                <c:pt idx="6687">
                  <c:v>0.49946598704551298</c:v>
                </c:pt>
                <c:pt idx="6688">
                  <c:v>0.49946598704551298</c:v>
                </c:pt>
                <c:pt idx="6689">
                  <c:v>0.49946598704551298</c:v>
                </c:pt>
                <c:pt idx="6690">
                  <c:v>0.49946598704551298</c:v>
                </c:pt>
                <c:pt idx="6691">
                  <c:v>0.49946598704551298</c:v>
                </c:pt>
                <c:pt idx="6692">
                  <c:v>0.49946598704551298</c:v>
                </c:pt>
                <c:pt idx="6693">
                  <c:v>0.49946598704551298</c:v>
                </c:pt>
                <c:pt idx="6694">
                  <c:v>0.49946598704551298</c:v>
                </c:pt>
                <c:pt idx="6695">
                  <c:v>0.49946598704551298</c:v>
                </c:pt>
                <c:pt idx="6696">
                  <c:v>0.49946598704551298</c:v>
                </c:pt>
                <c:pt idx="6697">
                  <c:v>0.49946598704551298</c:v>
                </c:pt>
                <c:pt idx="6698">
                  <c:v>0.49946598704551298</c:v>
                </c:pt>
                <c:pt idx="6699">
                  <c:v>0.49946598704551298</c:v>
                </c:pt>
                <c:pt idx="6700">
                  <c:v>0.49946598704551298</c:v>
                </c:pt>
                <c:pt idx="6701">
                  <c:v>0.49946598704551298</c:v>
                </c:pt>
                <c:pt idx="6702">
                  <c:v>0.49946598704551298</c:v>
                </c:pt>
                <c:pt idx="6703">
                  <c:v>0.49946598704551298</c:v>
                </c:pt>
                <c:pt idx="6704">
                  <c:v>0.49946598704551298</c:v>
                </c:pt>
                <c:pt idx="6705">
                  <c:v>0.49946598704551298</c:v>
                </c:pt>
                <c:pt idx="6706">
                  <c:v>0.49946598704551298</c:v>
                </c:pt>
                <c:pt idx="6707">
                  <c:v>0.49946598704551298</c:v>
                </c:pt>
                <c:pt idx="6708">
                  <c:v>0.49946598704551298</c:v>
                </c:pt>
                <c:pt idx="6709">
                  <c:v>0.49946598704551298</c:v>
                </c:pt>
                <c:pt idx="6710">
                  <c:v>0.49946598704551298</c:v>
                </c:pt>
                <c:pt idx="6711">
                  <c:v>0.49946598704551298</c:v>
                </c:pt>
                <c:pt idx="6712">
                  <c:v>0.49946598704551298</c:v>
                </c:pt>
                <c:pt idx="6713">
                  <c:v>0.49946598704551298</c:v>
                </c:pt>
                <c:pt idx="6714">
                  <c:v>0.49946598704551298</c:v>
                </c:pt>
                <c:pt idx="6715">
                  <c:v>0.49946598704551298</c:v>
                </c:pt>
                <c:pt idx="6716">
                  <c:v>0.49946598704551298</c:v>
                </c:pt>
                <c:pt idx="6717">
                  <c:v>0.49946598704551298</c:v>
                </c:pt>
                <c:pt idx="6718">
                  <c:v>0.49946598704551298</c:v>
                </c:pt>
                <c:pt idx="6719">
                  <c:v>0.49946598704551298</c:v>
                </c:pt>
                <c:pt idx="6720">
                  <c:v>0.49946598704551298</c:v>
                </c:pt>
                <c:pt idx="6721">
                  <c:v>0.49946598704551298</c:v>
                </c:pt>
                <c:pt idx="6722">
                  <c:v>0.49946598704551298</c:v>
                </c:pt>
                <c:pt idx="6723">
                  <c:v>0.49946598704551298</c:v>
                </c:pt>
                <c:pt idx="6724">
                  <c:v>0.49946598704551298</c:v>
                </c:pt>
                <c:pt idx="6725">
                  <c:v>0.49946598704551298</c:v>
                </c:pt>
                <c:pt idx="6726">
                  <c:v>0.49946598704551298</c:v>
                </c:pt>
                <c:pt idx="6727">
                  <c:v>0.49946598704551298</c:v>
                </c:pt>
                <c:pt idx="6728">
                  <c:v>0.49946598704551298</c:v>
                </c:pt>
                <c:pt idx="6729">
                  <c:v>0.49946598704551298</c:v>
                </c:pt>
                <c:pt idx="6730">
                  <c:v>0.49946598704551298</c:v>
                </c:pt>
                <c:pt idx="6731">
                  <c:v>0.49946598704551298</c:v>
                </c:pt>
                <c:pt idx="6732">
                  <c:v>0.49946598704551298</c:v>
                </c:pt>
                <c:pt idx="6733">
                  <c:v>0.49946598704551298</c:v>
                </c:pt>
                <c:pt idx="6734">
                  <c:v>0.49946598704551298</c:v>
                </c:pt>
                <c:pt idx="6735">
                  <c:v>0.49946598704551298</c:v>
                </c:pt>
                <c:pt idx="6736">
                  <c:v>0.49946598704551298</c:v>
                </c:pt>
                <c:pt idx="6737">
                  <c:v>0.49946598704551298</c:v>
                </c:pt>
                <c:pt idx="6738">
                  <c:v>0.49946598704551298</c:v>
                </c:pt>
                <c:pt idx="6739">
                  <c:v>0.49946598704551298</c:v>
                </c:pt>
                <c:pt idx="6740">
                  <c:v>0.49946598704551298</c:v>
                </c:pt>
                <c:pt idx="6741">
                  <c:v>0.49946598704551298</c:v>
                </c:pt>
                <c:pt idx="6742">
                  <c:v>0.49946598704551298</c:v>
                </c:pt>
                <c:pt idx="6743">
                  <c:v>0.49946598704551298</c:v>
                </c:pt>
                <c:pt idx="6744">
                  <c:v>0.49946598704551298</c:v>
                </c:pt>
                <c:pt idx="6745">
                  <c:v>0.49946598704551298</c:v>
                </c:pt>
                <c:pt idx="6746">
                  <c:v>0.49946598704551298</c:v>
                </c:pt>
                <c:pt idx="6747">
                  <c:v>0.49946598704551298</c:v>
                </c:pt>
                <c:pt idx="6748">
                  <c:v>0.49946598704551298</c:v>
                </c:pt>
                <c:pt idx="6749">
                  <c:v>0.49946598704551298</c:v>
                </c:pt>
                <c:pt idx="6750">
                  <c:v>0.49946598704551298</c:v>
                </c:pt>
                <c:pt idx="6751">
                  <c:v>0.49946598704551298</c:v>
                </c:pt>
                <c:pt idx="6752">
                  <c:v>0.49946598704551298</c:v>
                </c:pt>
                <c:pt idx="6753">
                  <c:v>0.49946598704551298</c:v>
                </c:pt>
                <c:pt idx="6754">
                  <c:v>0.49946598704551298</c:v>
                </c:pt>
                <c:pt idx="6755">
                  <c:v>0.49946598704551298</c:v>
                </c:pt>
                <c:pt idx="6756">
                  <c:v>0.49946598704551298</c:v>
                </c:pt>
                <c:pt idx="6757">
                  <c:v>0.49946598704551298</c:v>
                </c:pt>
                <c:pt idx="6758">
                  <c:v>0.49946598704551298</c:v>
                </c:pt>
                <c:pt idx="6759">
                  <c:v>0.49946598704551298</c:v>
                </c:pt>
                <c:pt idx="6760">
                  <c:v>0.49946598704551298</c:v>
                </c:pt>
                <c:pt idx="6761">
                  <c:v>0.49946598704551298</c:v>
                </c:pt>
                <c:pt idx="6762">
                  <c:v>0.49946598704551298</c:v>
                </c:pt>
                <c:pt idx="6763">
                  <c:v>0.49946598704551298</c:v>
                </c:pt>
                <c:pt idx="6764">
                  <c:v>0.49946598704551298</c:v>
                </c:pt>
                <c:pt idx="6765">
                  <c:v>0.49946598704551298</c:v>
                </c:pt>
                <c:pt idx="6766">
                  <c:v>0.49946598704551298</c:v>
                </c:pt>
                <c:pt idx="6767">
                  <c:v>0.49946598704551298</c:v>
                </c:pt>
                <c:pt idx="6768">
                  <c:v>0.49946598704551298</c:v>
                </c:pt>
                <c:pt idx="6769">
                  <c:v>0.49946598704551298</c:v>
                </c:pt>
                <c:pt idx="6770">
                  <c:v>0.49946598704551298</c:v>
                </c:pt>
                <c:pt idx="6771">
                  <c:v>0.49946598704551298</c:v>
                </c:pt>
                <c:pt idx="6772">
                  <c:v>0.49946598704551298</c:v>
                </c:pt>
                <c:pt idx="6773">
                  <c:v>0.49946598704551298</c:v>
                </c:pt>
                <c:pt idx="6774">
                  <c:v>0.49946598704551298</c:v>
                </c:pt>
                <c:pt idx="6775">
                  <c:v>0.49946598704551298</c:v>
                </c:pt>
                <c:pt idx="6776">
                  <c:v>0.49946598704551298</c:v>
                </c:pt>
                <c:pt idx="6777">
                  <c:v>0.49946598704551298</c:v>
                </c:pt>
                <c:pt idx="6778">
                  <c:v>0.49946598704551298</c:v>
                </c:pt>
                <c:pt idx="6779">
                  <c:v>0.49946598704551298</c:v>
                </c:pt>
                <c:pt idx="6780">
                  <c:v>0.49946598704551298</c:v>
                </c:pt>
                <c:pt idx="6781">
                  <c:v>0.49946598704551298</c:v>
                </c:pt>
                <c:pt idx="6782">
                  <c:v>0.49946598704551298</c:v>
                </c:pt>
                <c:pt idx="6783">
                  <c:v>0.49946598704551298</c:v>
                </c:pt>
                <c:pt idx="6784">
                  <c:v>0.49946598704551298</c:v>
                </c:pt>
                <c:pt idx="6785">
                  <c:v>0.49946598704551298</c:v>
                </c:pt>
                <c:pt idx="6786">
                  <c:v>0.49946598704551298</c:v>
                </c:pt>
                <c:pt idx="6787">
                  <c:v>0.49946598704551298</c:v>
                </c:pt>
                <c:pt idx="6788">
                  <c:v>0.49946598704551298</c:v>
                </c:pt>
                <c:pt idx="6789">
                  <c:v>0.49946598704551298</c:v>
                </c:pt>
                <c:pt idx="6790">
                  <c:v>0.49946598704551298</c:v>
                </c:pt>
                <c:pt idx="6791">
                  <c:v>0.49946598704551298</c:v>
                </c:pt>
                <c:pt idx="6792">
                  <c:v>0.49946598704551298</c:v>
                </c:pt>
                <c:pt idx="6793">
                  <c:v>0.49946598704551298</c:v>
                </c:pt>
                <c:pt idx="6794">
                  <c:v>0.49946598704551298</c:v>
                </c:pt>
                <c:pt idx="6795">
                  <c:v>0.49946598704551298</c:v>
                </c:pt>
                <c:pt idx="6796">
                  <c:v>0.49946598704551298</c:v>
                </c:pt>
                <c:pt idx="6797">
                  <c:v>0.49946598704551298</c:v>
                </c:pt>
                <c:pt idx="6798">
                  <c:v>0.49946598704551298</c:v>
                </c:pt>
                <c:pt idx="6799">
                  <c:v>0.49946598704551298</c:v>
                </c:pt>
                <c:pt idx="6800">
                  <c:v>0.49946598704551298</c:v>
                </c:pt>
                <c:pt idx="6801">
                  <c:v>0.49946598704551298</c:v>
                </c:pt>
                <c:pt idx="6802">
                  <c:v>0.49946598704551298</c:v>
                </c:pt>
                <c:pt idx="6803">
                  <c:v>0.49946598704551298</c:v>
                </c:pt>
                <c:pt idx="6804">
                  <c:v>0.49946598704551298</c:v>
                </c:pt>
                <c:pt idx="6805">
                  <c:v>0.49946598704551298</c:v>
                </c:pt>
                <c:pt idx="6806">
                  <c:v>0.49946598704551298</c:v>
                </c:pt>
                <c:pt idx="6807">
                  <c:v>0.49946598704551298</c:v>
                </c:pt>
                <c:pt idx="6808">
                  <c:v>0.49946598704551298</c:v>
                </c:pt>
                <c:pt idx="6809">
                  <c:v>0.49946598704551298</c:v>
                </c:pt>
                <c:pt idx="6810">
                  <c:v>0.49946598704551298</c:v>
                </c:pt>
                <c:pt idx="6811">
                  <c:v>0.49946598704551298</c:v>
                </c:pt>
                <c:pt idx="6812">
                  <c:v>0.49946598704551298</c:v>
                </c:pt>
                <c:pt idx="6813">
                  <c:v>0.49946598704551298</c:v>
                </c:pt>
                <c:pt idx="6814">
                  <c:v>0.49946598704551298</c:v>
                </c:pt>
                <c:pt idx="6815">
                  <c:v>0.49946598704551298</c:v>
                </c:pt>
                <c:pt idx="6816">
                  <c:v>0.49946598704551298</c:v>
                </c:pt>
                <c:pt idx="6817">
                  <c:v>0.49946598704551298</c:v>
                </c:pt>
                <c:pt idx="6818">
                  <c:v>0.49946598704551298</c:v>
                </c:pt>
                <c:pt idx="6819">
                  <c:v>0.49946598704551298</c:v>
                </c:pt>
                <c:pt idx="6820">
                  <c:v>0.49946598704551298</c:v>
                </c:pt>
                <c:pt idx="6821">
                  <c:v>0.49946598704551298</c:v>
                </c:pt>
                <c:pt idx="6822">
                  <c:v>0.49946598704551298</c:v>
                </c:pt>
                <c:pt idx="6823">
                  <c:v>0.49946598704551298</c:v>
                </c:pt>
                <c:pt idx="6824">
                  <c:v>0.49946598704551298</c:v>
                </c:pt>
                <c:pt idx="6825">
                  <c:v>0.49946598704551298</c:v>
                </c:pt>
                <c:pt idx="6826">
                  <c:v>0.49946598704551298</c:v>
                </c:pt>
                <c:pt idx="6827">
                  <c:v>0.49946598704551298</c:v>
                </c:pt>
                <c:pt idx="6828">
                  <c:v>0.49946598704551298</c:v>
                </c:pt>
                <c:pt idx="6829">
                  <c:v>0.49946598704551298</c:v>
                </c:pt>
                <c:pt idx="6830">
                  <c:v>0.49946598704551298</c:v>
                </c:pt>
                <c:pt idx="6831">
                  <c:v>0.49946598704551298</c:v>
                </c:pt>
                <c:pt idx="6832">
                  <c:v>0.49946598704551298</c:v>
                </c:pt>
                <c:pt idx="6833">
                  <c:v>0.49946598704551298</c:v>
                </c:pt>
                <c:pt idx="6834">
                  <c:v>0.49946598704551298</c:v>
                </c:pt>
                <c:pt idx="6835">
                  <c:v>0.49946598704551298</c:v>
                </c:pt>
                <c:pt idx="6836">
                  <c:v>0.49946598704551298</c:v>
                </c:pt>
                <c:pt idx="6837">
                  <c:v>0.49946598704551298</c:v>
                </c:pt>
                <c:pt idx="6838">
                  <c:v>0.49946598704551298</c:v>
                </c:pt>
                <c:pt idx="6839">
                  <c:v>0.49946598704551298</c:v>
                </c:pt>
                <c:pt idx="6840">
                  <c:v>0.49946598704551298</c:v>
                </c:pt>
                <c:pt idx="6841">
                  <c:v>0.49946598704551298</c:v>
                </c:pt>
                <c:pt idx="6842">
                  <c:v>0.49946598704551298</c:v>
                </c:pt>
                <c:pt idx="6843">
                  <c:v>0.49946598704551298</c:v>
                </c:pt>
                <c:pt idx="6844">
                  <c:v>0.49946598704551298</c:v>
                </c:pt>
                <c:pt idx="6845">
                  <c:v>0.49946598704551298</c:v>
                </c:pt>
                <c:pt idx="6846">
                  <c:v>0.49946598704551298</c:v>
                </c:pt>
                <c:pt idx="6847">
                  <c:v>0.49946598704551298</c:v>
                </c:pt>
                <c:pt idx="6848">
                  <c:v>0.49946598704551298</c:v>
                </c:pt>
                <c:pt idx="6849">
                  <c:v>0.49946598704551298</c:v>
                </c:pt>
                <c:pt idx="6850">
                  <c:v>0.49946598704551298</c:v>
                </c:pt>
                <c:pt idx="6851">
                  <c:v>0.49946598704551298</c:v>
                </c:pt>
                <c:pt idx="6852">
                  <c:v>0.49946598704551298</c:v>
                </c:pt>
                <c:pt idx="6853">
                  <c:v>0.49946598704551298</c:v>
                </c:pt>
                <c:pt idx="6854">
                  <c:v>0.49946598704551298</c:v>
                </c:pt>
                <c:pt idx="6855">
                  <c:v>0.49946598704551298</c:v>
                </c:pt>
                <c:pt idx="6856">
                  <c:v>0.49946598704551298</c:v>
                </c:pt>
                <c:pt idx="6857">
                  <c:v>0.49946598704551298</c:v>
                </c:pt>
                <c:pt idx="6858">
                  <c:v>0.49946598704551298</c:v>
                </c:pt>
                <c:pt idx="6859">
                  <c:v>0.49946598704551298</c:v>
                </c:pt>
                <c:pt idx="6860">
                  <c:v>0.49946598704551298</c:v>
                </c:pt>
                <c:pt idx="6861">
                  <c:v>0.49946598704551298</c:v>
                </c:pt>
                <c:pt idx="6862">
                  <c:v>0.49946598704551298</c:v>
                </c:pt>
                <c:pt idx="6863">
                  <c:v>0.49946598704551298</c:v>
                </c:pt>
                <c:pt idx="6864">
                  <c:v>0.49946598704551298</c:v>
                </c:pt>
                <c:pt idx="6865">
                  <c:v>0.49946598704551298</c:v>
                </c:pt>
                <c:pt idx="6866">
                  <c:v>0.49946598704551298</c:v>
                </c:pt>
                <c:pt idx="6867">
                  <c:v>0.49946598704551298</c:v>
                </c:pt>
                <c:pt idx="6868">
                  <c:v>0.49946598704551298</c:v>
                </c:pt>
                <c:pt idx="6869">
                  <c:v>0.49946598704551298</c:v>
                </c:pt>
                <c:pt idx="6870">
                  <c:v>0.49946598704551298</c:v>
                </c:pt>
                <c:pt idx="6871">
                  <c:v>0.49946598704551298</c:v>
                </c:pt>
                <c:pt idx="6872">
                  <c:v>0.49946598704551298</c:v>
                </c:pt>
                <c:pt idx="6873">
                  <c:v>0.49946598704551298</c:v>
                </c:pt>
                <c:pt idx="6874">
                  <c:v>0.49946598704551298</c:v>
                </c:pt>
                <c:pt idx="6875">
                  <c:v>0.49946598704551298</c:v>
                </c:pt>
                <c:pt idx="6876">
                  <c:v>0.49946598704551298</c:v>
                </c:pt>
                <c:pt idx="6877">
                  <c:v>0.49946598704551298</c:v>
                </c:pt>
                <c:pt idx="6878">
                  <c:v>0.49946598704551298</c:v>
                </c:pt>
                <c:pt idx="6879">
                  <c:v>0.49946598704551298</c:v>
                </c:pt>
                <c:pt idx="6880">
                  <c:v>0.49946598704551298</c:v>
                </c:pt>
                <c:pt idx="6881">
                  <c:v>0.49946598704551298</c:v>
                </c:pt>
                <c:pt idx="6882">
                  <c:v>0.49946598704551298</c:v>
                </c:pt>
                <c:pt idx="6883">
                  <c:v>0.49946598704551298</c:v>
                </c:pt>
                <c:pt idx="6884">
                  <c:v>0.49946598704551298</c:v>
                </c:pt>
                <c:pt idx="6885">
                  <c:v>0.49946598704551298</c:v>
                </c:pt>
                <c:pt idx="6886">
                  <c:v>0.49946598704551298</c:v>
                </c:pt>
                <c:pt idx="6887">
                  <c:v>0.49946598704551298</c:v>
                </c:pt>
                <c:pt idx="6888">
                  <c:v>0.49946598704551298</c:v>
                </c:pt>
                <c:pt idx="6889">
                  <c:v>0.49946598704551298</c:v>
                </c:pt>
                <c:pt idx="6890">
                  <c:v>0.49946598704551298</c:v>
                </c:pt>
                <c:pt idx="6891">
                  <c:v>0.49946598704551298</c:v>
                </c:pt>
                <c:pt idx="6892">
                  <c:v>0.49946598704551298</c:v>
                </c:pt>
                <c:pt idx="6893">
                  <c:v>0.49946598704551298</c:v>
                </c:pt>
                <c:pt idx="6894">
                  <c:v>0.49946598704551298</c:v>
                </c:pt>
                <c:pt idx="6895">
                  <c:v>0.49946598704551298</c:v>
                </c:pt>
                <c:pt idx="6896">
                  <c:v>0.49946598704551298</c:v>
                </c:pt>
                <c:pt idx="6897">
                  <c:v>0.49946598704551298</c:v>
                </c:pt>
                <c:pt idx="6898">
                  <c:v>0.49946598704551298</c:v>
                </c:pt>
                <c:pt idx="6899">
                  <c:v>0.49946598704551298</c:v>
                </c:pt>
                <c:pt idx="6900">
                  <c:v>0.49946598704551298</c:v>
                </c:pt>
                <c:pt idx="6901">
                  <c:v>0.49946598704551298</c:v>
                </c:pt>
                <c:pt idx="6902">
                  <c:v>0.49946598704551298</c:v>
                </c:pt>
                <c:pt idx="6903">
                  <c:v>0.49946598704551298</c:v>
                </c:pt>
                <c:pt idx="6904">
                  <c:v>0.49946598704551298</c:v>
                </c:pt>
                <c:pt idx="6905">
                  <c:v>0.49946598704551298</c:v>
                </c:pt>
                <c:pt idx="6906">
                  <c:v>0.49946598704551298</c:v>
                </c:pt>
                <c:pt idx="6907">
                  <c:v>0.49946598704551298</c:v>
                </c:pt>
                <c:pt idx="6908">
                  <c:v>0.49946598704551298</c:v>
                </c:pt>
                <c:pt idx="6909">
                  <c:v>0.49946598704551298</c:v>
                </c:pt>
                <c:pt idx="6910">
                  <c:v>0.49946598704551298</c:v>
                </c:pt>
                <c:pt idx="6911">
                  <c:v>0.49946598704551298</c:v>
                </c:pt>
                <c:pt idx="6912">
                  <c:v>0.49946598704551298</c:v>
                </c:pt>
                <c:pt idx="6913">
                  <c:v>0.49946598704551298</c:v>
                </c:pt>
                <c:pt idx="6914">
                  <c:v>0.49946598704551298</c:v>
                </c:pt>
                <c:pt idx="6915">
                  <c:v>0.49946598704551298</c:v>
                </c:pt>
                <c:pt idx="6916">
                  <c:v>0.49946598704551298</c:v>
                </c:pt>
                <c:pt idx="6917">
                  <c:v>0.49946598704551298</c:v>
                </c:pt>
                <c:pt idx="6918">
                  <c:v>0.49946598704551298</c:v>
                </c:pt>
                <c:pt idx="6919">
                  <c:v>0.49946598704551298</c:v>
                </c:pt>
                <c:pt idx="6920">
                  <c:v>0.49946598704551298</c:v>
                </c:pt>
                <c:pt idx="6921">
                  <c:v>0.49946598704551298</c:v>
                </c:pt>
                <c:pt idx="6922">
                  <c:v>0.49946598704551298</c:v>
                </c:pt>
                <c:pt idx="6923">
                  <c:v>0.49946598704551298</c:v>
                </c:pt>
                <c:pt idx="6924">
                  <c:v>0.49946598704551298</c:v>
                </c:pt>
                <c:pt idx="6925">
                  <c:v>0.49946598704551298</c:v>
                </c:pt>
                <c:pt idx="6926">
                  <c:v>0.49946598704551298</c:v>
                </c:pt>
                <c:pt idx="6927">
                  <c:v>0.49946598704551298</c:v>
                </c:pt>
                <c:pt idx="6928">
                  <c:v>0.49946598704551298</c:v>
                </c:pt>
                <c:pt idx="6929">
                  <c:v>0.49946598704551298</c:v>
                </c:pt>
                <c:pt idx="6930">
                  <c:v>0.49946598704551298</c:v>
                </c:pt>
                <c:pt idx="6931">
                  <c:v>0.49946598704551298</c:v>
                </c:pt>
                <c:pt idx="6932">
                  <c:v>0.49946598704551298</c:v>
                </c:pt>
                <c:pt idx="6933">
                  <c:v>0.49946598704551298</c:v>
                </c:pt>
                <c:pt idx="6934">
                  <c:v>0.49946598704551298</c:v>
                </c:pt>
                <c:pt idx="6935">
                  <c:v>0.49946598704551298</c:v>
                </c:pt>
                <c:pt idx="6936">
                  <c:v>0.49946598704551298</c:v>
                </c:pt>
                <c:pt idx="6937">
                  <c:v>0.49946598704551298</c:v>
                </c:pt>
                <c:pt idx="6938">
                  <c:v>0.49946598704551298</c:v>
                </c:pt>
                <c:pt idx="6939">
                  <c:v>0.49946598704551298</c:v>
                </c:pt>
                <c:pt idx="6940">
                  <c:v>0.49946598704551298</c:v>
                </c:pt>
                <c:pt idx="6941">
                  <c:v>0.49946598704551298</c:v>
                </c:pt>
                <c:pt idx="6942">
                  <c:v>0.49946598704551298</c:v>
                </c:pt>
                <c:pt idx="6943">
                  <c:v>0.49946598704551298</c:v>
                </c:pt>
                <c:pt idx="6944">
                  <c:v>0.49946598704551298</c:v>
                </c:pt>
                <c:pt idx="6945">
                  <c:v>0.49946598704551298</c:v>
                </c:pt>
                <c:pt idx="6946">
                  <c:v>0.49946598704551298</c:v>
                </c:pt>
                <c:pt idx="6947">
                  <c:v>0.49946598704551298</c:v>
                </c:pt>
                <c:pt idx="6948">
                  <c:v>0.49946598704551298</c:v>
                </c:pt>
                <c:pt idx="6949">
                  <c:v>0.49946598704551298</c:v>
                </c:pt>
                <c:pt idx="6950">
                  <c:v>0.49946598704551298</c:v>
                </c:pt>
                <c:pt idx="6951">
                  <c:v>0.49946598704551298</c:v>
                </c:pt>
                <c:pt idx="6952">
                  <c:v>0.49946598704551298</c:v>
                </c:pt>
                <c:pt idx="6953">
                  <c:v>0.49946598704551298</c:v>
                </c:pt>
                <c:pt idx="6954">
                  <c:v>0.49946598704551298</c:v>
                </c:pt>
                <c:pt idx="6955">
                  <c:v>0.49946598704551298</c:v>
                </c:pt>
                <c:pt idx="6956">
                  <c:v>0.49946598704551298</c:v>
                </c:pt>
                <c:pt idx="6957">
                  <c:v>0.49946598704551298</c:v>
                </c:pt>
                <c:pt idx="6958">
                  <c:v>0.49946598704551298</c:v>
                </c:pt>
                <c:pt idx="6959">
                  <c:v>0.49946598704551298</c:v>
                </c:pt>
                <c:pt idx="6960">
                  <c:v>0.49946598704551298</c:v>
                </c:pt>
                <c:pt idx="6961">
                  <c:v>0.49946598704551298</c:v>
                </c:pt>
                <c:pt idx="6962">
                  <c:v>0.49946598704551298</c:v>
                </c:pt>
                <c:pt idx="6963">
                  <c:v>0.49946598704551298</c:v>
                </c:pt>
                <c:pt idx="6964">
                  <c:v>0.49946598704551298</c:v>
                </c:pt>
                <c:pt idx="6965">
                  <c:v>0.49946598704551298</c:v>
                </c:pt>
                <c:pt idx="6966">
                  <c:v>0.49946598704551298</c:v>
                </c:pt>
                <c:pt idx="6967">
                  <c:v>0.49946598704551298</c:v>
                </c:pt>
                <c:pt idx="6968">
                  <c:v>0.49946598704551298</c:v>
                </c:pt>
                <c:pt idx="6969">
                  <c:v>0.49946598704551298</c:v>
                </c:pt>
                <c:pt idx="6970">
                  <c:v>0.49946598704551298</c:v>
                </c:pt>
                <c:pt idx="6971">
                  <c:v>0.49946598704551298</c:v>
                </c:pt>
                <c:pt idx="6972">
                  <c:v>0.49946598704551298</c:v>
                </c:pt>
                <c:pt idx="6973">
                  <c:v>0.49946598704551298</c:v>
                </c:pt>
                <c:pt idx="6974">
                  <c:v>0.49946598704551298</c:v>
                </c:pt>
                <c:pt idx="6975">
                  <c:v>0.49946598704551298</c:v>
                </c:pt>
                <c:pt idx="6976">
                  <c:v>0.49946598704551298</c:v>
                </c:pt>
                <c:pt idx="6977">
                  <c:v>0.49946598704551298</c:v>
                </c:pt>
                <c:pt idx="6978">
                  <c:v>0.49946598704551298</c:v>
                </c:pt>
                <c:pt idx="6979">
                  <c:v>0.49946598704551298</c:v>
                </c:pt>
                <c:pt idx="6980">
                  <c:v>0.49946598704551298</c:v>
                </c:pt>
                <c:pt idx="6981">
                  <c:v>0.49946598704551298</c:v>
                </c:pt>
                <c:pt idx="6982">
                  <c:v>0.49946598704551298</c:v>
                </c:pt>
                <c:pt idx="6983">
                  <c:v>0.49946598704551298</c:v>
                </c:pt>
                <c:pt idx="6984">
                  <c:v>0.49946598704551298</c:v>
                </c:pt>
                <c:pt idx="6985">
                  <c:v>0.49946598704551298</c:v>
                </c:pt>
                <c:pt idx="6986">
                  <c:v>0.49946598704551298</c:v>
                </c:pt>
                <c:pt idx="6987">
                  <c:v>0.49946598704551298</c:v>
                </c:pt>
                <c:pt idx="6988">
                  <c:v>0.49946598704551298</c:v>
                </c:pt>
                <c:pt idx="6989">
                  <c:v>0.49946598704551298</c:v>
                </c:pt>
                <c:pt idx="6990">
                  <c:v>0.49946598704551298</c:v>
                </c:pt>
                <c:pt idx="6991">
                  <c:v>0.49946598704551298</c:v>
                </c:pt>
                <c:pt idx="6992">
                  <c:v>0.49946598704551298</c:v>
                </c:pt>
                <c:pt idx="6993">
                  <c:v>0.49946598704551298</c:v>
                </c:pt>
                <c:pt idx="6994">
                  <c:v>0.49946598704551298</c:v>
                </c:pt>
                <c:pt idx="6995">
                  <c:v>0.49946598704551298</c:v>
                </c:pt>
                <c:pt idx="6996">
                  <c:v>0.49946598704551298</c:v>
                </c:pt>
                <c:pt idx="6997">
                  <c:v>0.49946598704551298</c:v>
                </c:pt>
                <c:pt idx="6998">
                  <c:v>0.49946598704551298</c:v>
                </c:pt>
                <c:pt idx="6999">
                  <c:v>0.49946598704551298</c:v>
                </c:pt>
                <c:pt idx="7000">
                  <c:v>0.49946598704551298</c:v>
                </c:pt>
                <c:pt idx="7001">
                  <c:v>0.49946598704551298</c:v>
                </c:pt>
                <c:pt idx="7002">
                  <c:v>0.49946598704551298</c:v>
                </c:pt>
                <c:pt idx="7003">
                  <c:v>0.49946598704551298</c:v>
                </c:pt>
                <c:pt idx="7004">
                  <c:v>0.49946598704551298</c:v>
                </c:pt>
                <c:pt idx="7005">
                  <c:v>0.49946598704551298</c:v>
                </c:pt>
                <c:pt idx="7006">
                  <c:v>0.49946598704551298</c:v>
                </c:pt>
                <c:pt idx="7007">
                  <c:v>0.49946598704551298</c:v>
                </c:pt>
                <c:pt idx="7008">
                  <c:v>0.49946598704551298</c:v>
                </c:pt>
                <c:pt idx="7009">
                  <c:v>0.49946598704551298</c:v>
                </c:pt>
                <c:pt idx="7010">
                  <c:v>0.49946598704551298</c:v>
                </c:pt>
                <c:pt idx="7011">
                  <c:v>0.49946598704551298</c:v>
                </c:pt>
                <c:pt idx="7012">
                  <c:v>0.49946598704551298</c:v>
                </c:pt>
                <c:pt idx="7013">
                  <c:v>0.49946598704551298</c:v>
                </c:pt>
                <c:pt idx="7014">
                  <c:v>0.49946598704551298</c:v>
                </c:pt>
                <c:pt idx="7015">
                  <c:v>0.49946598704551298</c:v>
                </c:pt>
                <c:pt idx="7016">
                  <c:v>0.49946598704551298</c:v>
                </c:pt>
                <c:pt idx="7017">
                  <c:v>0.49946598704551298</c:v>
                </c:pt>
                <c:pt idx="7018">
                  <c:v>0.49946598704551298</c:v>
                </c:pt>
                <c:pt idx="7019">
                  <c:v>0.49946598704551298</c:v>
                </c:pt>
                <c:pt idx="7020">
                  <c:v>0.49946598704551298</c:v>
                </c:pt>
                <c:pt idx="7021">
                  <c:v>0.49946598704551298</c:v>
                </c:pt>
                <c:pt idx="7022">
                  <c:v>0.49946598704551298</c:v>
                </c:pt>
                <c:pt idx="7023">
                  <c:v>0.49946598704551298</c:v>
                </c:pt>
                <c:pt idx="7024">
                  <c:v>0.49946598704551298</c:v>
                </c:pt>
                <c:pt idx="7025">
                  <c:v>0.49946598704551298</c:v>
                </c:pt>
                <c:pt idx="7026">
                  <c:v>0.49946598704551298</c:v>
                </c:pt>
                <c:pt idx="7027">
                  <c:v>0.49946598704551298</c:v>
                </c:pt>
                <c:pt idx="7028">
                  <c:v>0.49946598704551298</c:v>
                </c:pt>
                <c:pt idx="7029">
                  <c:v>0.49946598704551298</c:v>
                </c:pt>
                <c:pt idx="7030">
                  <c:v>0.49946598704551298</c:v>
                </c:pt>
                <c:pt idx="7031">
                  <c:v>0.49946598704551298</c:v>
                </c:pt>
                <c:pt idx="7032">
                  <c:v>0.49946598704551298</c:v>
                </c:pt>
                <c:pt idx="7033">
                  <c:v>0.49946598704551298</c:v>
                </c:pt>
                <c:pt idx="7034">
                  <c:v>0.49946598704551298</c:v>
                </c:pt>
                <c:pt idx="7035">
                  <c:v>0.49946598704551298</c:v>
                </c:pt>
                <c:pt idx="7036">
                  <c:v>0.49946598704551298</c:v>
                </c:pt>
                <c:pt idx="7037">
                  <c:v>0.49946598704551298</c:v>
                </c:pt>
                <c:pt idx="7038">
                  <c:v>0.49946598704551298</c:v>
                </c:pt>
                <c:pt idx="7039">
                  <c:v>0.49946598704551298</c:v>
                </c:pt>
                <c:pt idx="7040">
                  <c:v>0.49946598704551298</c:v>
                </c:pt>
                <c:pt idx="7041">
                  <c:v>0.49946598704551298</c:v>
                </c:pt>
                <c:pt idx="7042">
                  <c:v>0.49946598704551298</c:v>
                </c:pt>
                <c:pt idx="7043">
                  <c:v>0.49946598704551298</c:v>
                </c:pt>
                <c:pt idx="7044">
                  <c:v>0.49946598704551298</c:v>
                </c:pt>
                <c:pt idx="7045">
                  <c:v>0.49946598704551298</c:v>
                </c:pt>
                <c:pt idx="7046">
                  <c:v>0.49946598704551298</c:v>
                </c:pt>
                <c:pt idx="7047">
                  <c:v>0.49946598704551298</c:v>
                </c:pt>
                <c:pt idx="7048">
                  <c:v>0.49946598704551298</c:v>
                </c:pt>
                <c:pt idx="7049">
                  <c:v>0.49946598704551298</c:v>
                </c:pt>
                <c:pt idx="7050">
                  <c:v>0.49946598704551298</c:v>
                </c:pt>
                <c:pt idx="7051">
                  <c:v>0.49946598704551298</c:v>
                </c:pt>
                <c:pt idx="7052">
                  <c:v>0.49946598704551298</c:v>
                </c:pt>
                <c:pt idx="7053">
                  <c:v>0.49946598704551298</c:v>
                </c:pt>
                <c:pt idx="7054">
                  <c:v>0.49946598704551298</c:v>
                </c:pt>
                <c:pt idx="7055">
                  <c:v>0.49946598704551298</c:v>
                </c:pt>
                <c:pt idx="7056">
                  <c:v>0.49946598704551298</c:v>
                </c:pt>
                <c:pt idx="7057">
                  <c:v>0.49946598704551298</c:v>
                </c:pt>
                <c:pt idx="7058">
                  <c:v>0.49946598704551298</c:v>
                </c:pt>
                <c:pt idx="7059">
                  <c:v>0.49946598704551298</c:v>
                </c:pt>
                <c:pt idx="7060">
                  <c:v>0.49946598704551298</c:v>
                </c:pt>
                <c:pt idx="7061">
                  <c:v>0.49946598704551298</c:v>
                </c:pt>
                <c:pt idx="7062">
                  <c:v>0.49946598704551298</c:v>
                </c:pt>
                <c:pt idx="7063">
                  <c:v>0.49946598704551298</c:v>
                </c:pt>
                <c:pt idx="7064">
                  <c:v>0.49946598704551298</c:v>
                </c:pt>
                <c:pt idx="7065">
                  <c:v>0.49946598704551298</c:v>
                </c:pt>
                <c:pt idx="7066">
                  <c:v>0.49946598704551298</c:v>
                </c:pt>
                <c:pt idx="7067">
                  <c:v>0.49946598704551298</c:v>
                </c:pt>
                <c:pt idx="7068">
                  <c:v>0.49946598704551298</c:v>
                </c:pt>
                <c:pt idx="7069">
                  <c:v>0.49946598704551298</c:v>
                </c:pt>
                <c:pt idx="7070">
                  <c:v>0.49946598704551298</c:v>
                </c:pt>
                <c:pt idx="7071">
                  <c:v>0.49946598704551298</c:v>
                </c:pt>
                <c:pt idx="7072">
                  <c:v>0.49946598704551298</c:v>
                </c:pt>
                <c:pt idx="7073">
                  <c:v>0.49946598704551298</c:v>
                </c:pt>
                <c:pt idx="7074">
                  <c:v>0.49946598704551298</c:v>
                </c:pt>
                <c:pt idx="7075">
                  <c:v>0.49946598704551298</c:v>
                </c:pt>
                <c:pt idx="7076">
                  <c:v>0.49946598704551298</c:v>
                </c:pt>
                <c:pt idx="7077">
                  <c:v>0.49946598704551298</c:v>
                </c:pt>
                <c:pt idx="7078">
                  <c:v>0.49946598704551298</c:v>
                </c:pt>
                <c:pt idx="7079">
                  <c:v>0.49946598704551298</c:v>
                </c:pt>
                <c:pt idx="7080">
                  <c:v>0.49946598704551298</c:v>
                </c:pt>
                <c:pt idx="7081">
                  <c:v>0.49946598704551298</c:v>
                </c:pt>
                <c:pt idx="7082">
                  <c:v>0.49946598704551298</c:v>
                </c:pt>
                <c:pt idx="7083">
                  <c:v>0.49946598704551298</c:v>
                </c:pt>
                <c:pt idx="7084">
                  <c:v>0.49946598704551298</c:v>
                </c:pt>
                <c:pt idx="7085">
                  <c:v>0.49946598704551298</c:v>
                </c:pt>
                <c:pt idx="7086">
                  <c:v>0.49946598704551298</c:v>
                </c:pt>
                <c:pt idx="7087">
                  <c:v>0.49946598704551298</c:v>
                </c:pt>
                <c:pt idx="7088">
                  <c:v>0.49946598704551298</c:v>
                </c:pt>
                <c:pt idx="7089">
                  <c:v>0.49946598704551298</c:v>
                </c:pt>
                <c:pt idx="7090">
                  <c:v>0.49946598704551298</c:v>
                </c:pt>
                <c:pt idx="7091">
                  <c:v>0.49946598704551298</c:v>
                </c:pt>
                <c:pt idx="7092">
                  <c:v>0.49946598704551298</c:v>
                </c:pt>
                <c:pt idx="7093">
                  <c:v>0.49946598704551298</c:v>
                </c:pt>
                <c:pt idx="7094">
                  <c:v>0.49946598704551298</c:v>
                </c:pt>
                <c:pt idx="7095">
                  <c:v>0.49946598704551298</c:v>
                </c:pt>
                <c:pt idx="7096">
                  <c:v>0.49946598704551298</c:v>
                </c:pt>
                <c:pt idx="7097">
                  <c:v>0.49946598704551298</c:v>
                </c:pt>
                <c:pt idx="7098">
                  <c:v>0.49946598704551298</c:v>
                </c:pt>
                <c:pt idx="7099">
                  <c:v>0.49946598704551298</c:v>
                </c:pt>
                <c:pt idx="7100">
                  <c:v>0.49946598704551298</c:v>
                </c:pt>
                <c:pt idx="7101">
                  <c:v>0.49946598704551298</c:v>
                </c:pt>
                <c:pt idx="7102">
                  <c:v>0.49946598704551298</c:v>
                </c:pt>
                <c:pt idx="7103">
                  <c:v>0.49946598704551298</c:v>
                </c:pt>
                <c:pt idx="7104">
                  <c:v>0.49946598704551298</c:v>
                </c:pt>
                <c:pt idx="7105">
                  <c:v>0.49946598704551298</c:v>
                </c:pt>
                <c:pt idx="7106">
                  <c:v>0.49946598704551298</c:v>
                </c:pt>
                <c:pt idx="7107">
                  <c:v>0.49946598704551298</c:v>
                </c:pt>
                <c:pt idx="7108">
                  <c:v>0.49946598704551298</c:v>
                </c:pt>
                <c:pt idx="7109">
                  <c:v>0.49946598704551298</c:v>
                </c:pt>
                <c:pt idx="7110">
                  <c:v>0.49946598704551298</c:v>
                </c:pt>
                <c:pt idx="7111">
                  <c:v>0.49946598704551298</c:v>
                </c:pt>
                <c:pt idx="7112">
                  <c:v>0.49946598704551298</c:v>
                </c:pt>
                <c:pt idx="7113">
                  <c:v>0.49946598704551298</c:v>
                </c:pt>
                <c:pt idx="7114">
                  <c:v>0.49946598704551298</c:v>
                </c:pt>
                <c:pt idx="7115">
                  <c:v>0.49946598704551298</c:v>
                </c:pt>
                <c:pt idx="7116">
                  <c:v>0.49946598704551298</c:v>
                </c:pt>
                <c:pt idx="7117">
                  <c:v>0.49946598704551298</c:v>
                </c:pt>
                <c:pt idx="7118">
                  <c:v>0.49946598704551298</c:v>
                </c:pt>
                <c:pt idx="7119">
                  <c:v>0.49946598704551298</c:v>
                </c:pt>
                <c:pt idx="7120">
                  <c:v>0.49946598704551298</c:v>
                </c:pt>
                <c:pt idx="7121">
                  <c:v>0.49946598704551298</c:v>
                </c:pt>
                <c:pt idx="7122">
                  <c:v>0.49946598704551298</c:v>
                </c:pt>
                <c:pt idx="7123">
                  <c:v>0.49946598704551298</c:v>
                </c:pt>
                <c:pt idx="7124">
                  <c:v>0.49946598704551298</c:v>
                </c:pt>
                <c:pt idx="7125">
                  <c:v>0.49946598704551298</c:v>
                </c:pt>
                <c:pt idx="7126">
                  <c:v>0.49946598704551298</c:v>
                </c:pt>
                <c:pt idx="7127">
                  <c:v>0.49946598704551298</c:v>
                </c:pt>
                <c:pt idx="7128">
                  <c:v>0.49946598704551298</c:v>
                </c:pt>
                <c:pt idx="7129">
                  <c:v>0.49946598704551298</c:v>
                </c:pt>
                <c:pt idx="7130">
                  <c:v>0.49946598704551298</c:v>
                </c:pt>
                <c:pt idx="7131">
                  <c:v>0.49946598704551298</c:v>
                </c:pt>
                <c:pt idx="7132">
                  <c:v>0.49946598704551298</c:v>
                </c:pt>
                <c:pt idx="7133">
                  <c:v>0.49946598704551298</c:v>
                </c:pt>
                <c:pt idx="7134">
                  <c:v>0.49946598704551298</c:v>
                </c:pt>
                <c:pt idx="7135">
                  <c:v>0.49946598704551298</c:v>
                </c:pt>
                <c:pt idx="7136">
                  <c:v>0.49946598704551298</c:v>
                </c:pt>
                <c:pt idx="7137">
                  <c:v>0.49946598704551298</c:v>
                </c:pt>
                <c:pt idx="7138">
                  <c:v>0.49946598704551298</c:v>
                </c:pt>
                <c:pt idx="7139">
                  <c:v>0.49946598704551298</c:v>
                </c:pt>
                <c:pt idx="7140">
                  <c:v>0.49946598704551298</c:v>
                </c:pt>
                <c:pt idx="7141">
                  <c:v>0.49946598704551298</c:v>
                </c:pt>
                <c:pt idx="7142">
                  <c:v>0.49946598704551298</c:v>
                </c:pt>
                <c:pt idx="7143">
                  <c:v>0.49946598704551298</c:v>
                </c:pt>
                <c:pt idx="7144">
                  <c:v>0.49946598704551298</c:v>
                </c:pt>
                <c:pt idx="7145">
                  <c:v>0.49946598704551298</c:v>
                </c:pt>
                <c:pt idx="7146">
                  <c:v>0.49946598704551298</c:v>
                </c:pt>
                <c:pt idx="7147">
                  <c:v>0.49946598704551298</c:v>
                </c:pt>
                <c:pt idx="7148">
                  <c:v>0.49946598704551298</c:v>
                </c:pt>
                <c:pt idx="7149">
                  <c:v>0.49946598704551298</c:v>
                </c:pt>
                <c:pt idx="7150">
                  <c:v>0.49946598704551298</c:v>
                </c:pt>
                <c:pt idx="7151">
                  <c:v>0.49946598704551298</c:v>
                </c:pt>
                <c:pt idx="7152">
                  <c:v>0.49946598704551298</c:v>
                </c:pt>
                <c:pt idx="7153">
                  <c:v>0.49946598704551298</c:v>
                </c:pt>
                <c:pt idx="7154">
                  <c:v>0.49946598704551298</c:v>
                </c:pt>
                <c:pt idx="7155">
                  <c:v>0.49946598704551298</c:v>
                </c:pt>
                <c:pt idx="7156">
                  <c:v>0.49946598704551298</c:v>
                </c:pt>
                <c:pt idx="7157">
                  <c:v>0.49946598704551298</c:v>
                </c:pt>
                <c:pt idx="7158">
                  <c:v>0.49946598704551298</c:v>
                </c:pt>
                <c:pt idx="7159">
                  <c:v>0.49946598704551298</c:v>
                </c:pt>
                <c:pt idx="7160">
                  <c:v>0.49946598704551298</c:v>
                </c:pt>
                <c:pt idx="7161">
                  <c:v>0.49946598704551298</c:v>
                </c:pt>
                <c:pt idx="7162">
                  <c:v>0.49946598704551298</c:v>
                </c:pt>
                <c:pt idx="7163">
                  <c:v>0.49946598704551298</c:v>
                </c:pt>
                <c:pt idx="7164">
                  <c:v>0.49946598704551298</c:v>
                </c:pt>
                <c:pt idx="7165">
                  <c:v>0.49946598704551298</c:v>
                </c:pt>
                <c:pt idx="7166">
                  <c:v>0.49946598704551298</c:v>
                </c:pt>
                <c:pt idx="7167">
                  <c:v>0.49946598704551298</c:v>
                </c:pt>
                <c:pt idx="7168">
                  <c:v>0.49946598704551298</c:v>
                </c:pt>
                <c:pt idx="7169">
                  <c:v>0.49946598704551298</c:v>
                </c:pt>
                <c:pt idx="7170">
                  <c:v>0.49946598704551298</c:v>
                </c:pt>
                <c:pt idx="7171">
                  <c:v>0.49946598704551298</c:v>
                </c:pt>
                <c:pt idx="7172">
                  <c:v>0.49946598704551298</c:v>
                </c:pt>
                <c:pt idx="7173">
                  <c:v>0.49946598704551298</c:v>
                </c:pt>
                <c:pt idx="7174">
                  <c:v>0.49946598704551298</c:v>
                </c:pt>
                <c:pt idx="7175">
                  <c:v>0.49946598704551298</c:v>
                </c:pt>
                <c:pt idx="7176">
                  <c:v>0.49946598704551298</c:v>
                </c:pt>
                <c:pt idx="7177">
                  <c:v>0.49946598704551298</c:v>
                </c:pt>
                <c:pt idx="7178">
                  <c:v>0.49946598704551298</c:v>
                </c:pt>
                <c:pt idx="7179">
                  <c:v>0.49946598704551298</c:v>
                </c:pt>
                <c:pt idx="7180">
                  <c:v>0.49946598704551298</c:v>
                </c:pt>
                <c:pt idx="7181">
                  <c:v>0.49946598704551298</c:v>
                </c:pt>
                <c:pt idx="7182">
                  <c:v>0.49946598704551298</c:v>
                </c:pt>
                <c:pt idx="7183">
                  <c:v>0.49946598704551298</c:v>
                </c:pt>
                <c:pt idx="7184">
                  <c:v>0.49946598704551298</c:v>
                </c:pt>
                <c:pt idx="7185">
                  <c:v>0.49946598704551298</c:v>
                </c:pt>
                <c:pt idx="7186">
                  <c:v>0.49946598704551298</c:v>
                </c:pt>
                <c:pt idx="7187">
                  <c:v>0.49946598704551298</c:v>
                </c:pt>
                <c:pt idx="7188">
                  <c:v>0.49946598704551298</c:v>
                </c:pt>
                <c:pt idx="7189">
                  <c:v>0.49946598704551298</c:v>
                </c:pt>
                <c:pt idx="7190">
                  <c:v>0.49946598704551298</c:v>
                </c:pt>
                <c:pt idx="7191">
                  <c:v>0.49946598704551298</c:v>
                </c:pt>
                <c:pt idx="7192">
                  <c:v>0.49946598704551298</c:v>
                </c:pt>
                <c:pt idx="7193">
                  <c:v>0.49946598704551298</c:v>
                </c:pt>
                <c:pt idx="7194">
                  <c:v>0.49946598704551298</c:v>
                </c:pt>
                <c:pt idx="7195">
                  <c:v>0.49946598704551298</c:v>
                </c:pt>
                <c:pt idx="7196">
                  <c:v>0.49946598704551298</c:v>
                </c:pt>
                <c:pt idx="7197">
                  <c:v>0.49946598704551298</c:v>
                </c:pt>
                <c:pt idx="7198">
                  <c:v>0.49946598704551298</c:v>
                </c:pt>
                <c:pt idx="7199">
                  <c:v>0.49946598704551298</c:v>
                </c:pt>
                <c:pt idx="7200">
                  <c:v>0.49946598704551298</c:v>
                </c:pt>
                <c:pt idx="7201">
                  <c:v>0.49946598704551298</c:v>
                </c:pt>
                <c:pt idx="7202">
                  <c:v>0.49946598704551298</c:v>
                </c:pt>
                <c:pt idx="7203">
                  <c:v>0.49946598704551298</c:v>
                </c:pt>
                <c:pt idx="7204">
                  <c:v>0.49946598704551298</c:v>
                </c:pt>
                <c:pt idx="7205">
                  <c:v>0.49946598704551298</c:v>
                </c:pt>
                <c:pt idx="7206">
                  <c:v>0.49946598704551298</c:v>
                </c:pt>
                <c:pt idx="7207">
                  <c:v>0.49946598704551298</c:v>
                </c:pt>
                <c:pt idx="7208">
                  <c:v>0.49946598704551298</c:v>
                </c:pt>
                <c:pt idx="7209">
                  <c:v>0.49946598704551298</c:v>
                </c:pt>
                <c:pt idx="7210">
                  <c:v>0.49946598704551298</c:v>
                </c:pt>
                <c:pt idx="7211">
                  <c:v>0.49946598704551298</c:v>
                </c:pt>
                <c:pt idx="7212">
                  <c:v>0.49946598704551298</c:v>
                </c:pt>
                <c:pt idx="7213">
                  <c:v>0.49946598704551298</c:v>
                </c:pt>
                <c:pt idx="7214">
                  <c:v>0.49946598704551298</c:v>
                </c:pt>
                <c:pt idx="7215">
                  <c:v>0.49946598704551298</c:v>
                </c:pt>
                <c:pt idx="7216">
                  <c:v>0.49946598704551298</c:v>
                </c:pt>
                <c:pt idx="7217">
                  <c:v>0.49946598704551298</c:v>
                </c:pt>
                <c:pt idx="7218">
                  <c:v>0.49946598704551298</c:v>
                </c:pt>
                <c:pt idx="7219">
                  <c:v>0.49946598704551298</c:v>
                </c:pt>
                <c:pt idx="7220">
                  <c:v>0.49946598704551298</c:v>
                </c:pt>
                <c:pt idx="7221">
                  <c:v>0.49946598704551298</c:v>
                </c:pt>
                <c:pt idx="7222">
                  <c:v>0.49946598704551298</c:v>
                </c:pt>
                <c:pt idx="7223">
                  <c:v>0.49946598704551298</c:v>
                </c:pt>
                <c:pt idx="7224">
                  <c:v>0.49946598704551298</c:v>
                </c:pt>
                <c:pt idx="7225">
                  <c:v>0.49946598704551298</c:v>
                </c:pt>
                <c:pt idx="7226">
                  <c:v>0.49946598704551298</c:v>
                </c:pt>
                <c:pt idx="7227">
                  <c:v>0.49946598704551298</c:v>
                </c:pt>
                <c:pt idx="7228">
                  <c:v>0.49946598704551298</c:v>
                </c:pt>
                <c:pt idx="7229">
                  <c:v>0.49946598704551298</c:v>
                </c:pt>
                <c:pt idx="7230">
                  <c:v>0.49946598704551298</c:v>
                </c:pt>
                <c:pt idx="7231">
                  <c:v>0.49946598704551298</c:v>
                </c:pt>
                <c:pt idx="7232">
                  <c:v>0.49946598704551298</c:v>
                </c:pt>
                <c:pt idx="7233">
                  <c:v>0.49946598704551298</c:v>
                </c:pt>
                <c:pt idx="7234">
                  <c:v>0.49946598704551298</c:v>
                </c:pt>
                <c:pt idx="7235">
                  <c:v>0.49946598704551298</c:v>
                </c:pt>
                <c:pt idx="7236">
                  <c:v>0.49946598704551298</c:v>
                </c:pt>
                <c:pt idx="7237">
                  <c:v>0.49946598704551298</c:v>
                </c:pt>
                <c:pt idx="7238">
                  <c:v>0.49946598704551298</c:v>
                </c:pt>
                <c:pt idx="7239">
                  <c:v>0.49946598704551298</c:v>
                </c:pt>
                <c:pt idx="7240">
                  <c:v>0.49946598704551298</c:v>
                </c:pt>
                <c:pt idx="7241">
                  <c:v>0.49946598704551298</c:v>
                </c:pt>
                <c:pt idx="7242">
                  <c:v>0.49946598704551298</c:v>
                </c:pt>
                <c:pt idx="7243">
                  <c:v>0.49946598704551298</c:v>
                </c:pt>
                <c:pt idx="7244">
                  <c:v>0.49946598704551298</c:v>
                </c:pt>
                <c:pt idx="7245">
                  <c:v>0.49946598704551298</c:v>
                </c:pt>
                <c:pt idx="7246">
                  <c:v>0.49946598704551298</c:v>
                </c:pt>
                <c:pt idx="7247">
                  <c:v>0.49946598704551298</c:v>
                </c:pt>
                <c:pt idx="7248">
                  <c:v>0.49946598704551298</c:v>
                </c:pt>
                <c:pt idx="7249">
                  <c:v>0.49946598704551298</c:v>
                </c:pt>
                <c:pt idx="7250">
                  <c:v>0.49946598704551298</c:v>
                </c:pt>
                <c:pt idx="7251">
                  <c:v>0.49946598704551298</c:v>
                </c:pt>
                <c:pt idx="7252">
                  <c:v>0.49946598704551298</c:v>
                </c:pt>
                <c:pt idx="7253">
                  <c:v>0.49946598704551298</c:v>
                </c:pt>
                <c:pt idx="7254">
                  <c:v>0.49946598704551298</c:v>
                </c:pt>
                <c:pt idx="7255">
                  <c:v>0.49946598704551298</c:v>
                </c:pt>
                <c:pt idx="7256">
                  <c:v>0.49946598704551298</c:v>
                </c:pt>
                <c:pt idx="7257">
                  <c:v>0.49946598704551298</c:v>
                </c:pt>
                <c:pt idx="7258">
                  <c:v>0.49946598704551298</c:v>
                </c:pt>
                <c:pt idx="7259">
                  <c:v>0.49946598704551298</c:v>
                </c:pt>
                <c:pt idx="7260">
                  <c:v>0.49946598704551298</c:v>
                </c:pt>
                <c:pt idx="7261">
                  <c:v>0.49946598704551298</c:v>
                </c:pt>
                <c:pt idx="7262">
                  <c:v>0.49946598704551298</c:v>
                </c:pt>
                <c:pt idx="7263">
                  <c:v>0.49946598704551298</c:v>
                </c:pt>
                <c:pt idx="7264">
                  <c:v>0.49946598704551298</c:v>
                </c:pt>
                <c:pt idx="7265">
                  <c:v>0.49946598704551298</c:v>
                </c:pt>
                <c:pt idx="7266">
                  <c:v>0.49946598704551298</c:v>
                </c:pt>
                <c:pt idx="7267">
                  <c:v>0.49946598704551298</c:v>
                </c:pt>
                <c:pt idx="7268">
                  <c:v>0.49946598704551298</c:v>
                </c:pt>
                <c:pt idx="7269">
                  <c:v>0.49946598704551298</c:v>
                </c:pt>
                <c:pt idx="7270">
                  <c:v>0.49946598704551298</c:v>
                </c:pt>
                <c:pt idx="7271">
                  <c:v>0.49946598704551298</c:v>
                </c:pt>
                <c:pt idx="7272">
                  <c:v>0.49946598704551298</c:v>
                </c:pt>
                <c:pt idx="7273">
                  <c:v>0.49946598704551298</c:v>
                </c:pt>
                <c:pt idx="7274">
                  <c:v>0.49946598704551298</c:v>
                </c:pt>
                <c:pt idx="7275">
                  <c:v>0.49946598704551298</c:v>
                </c:pt>
                <c:pt idx="7276">
                  <c:v>0.49946598704551298</c:v>
                </c:pt>
                <c:pt idx="7277">
                  <c:v>0.49946598704551298</c:v>
                </c:pt>
                <c:pt idx="7278">
                  <c:v>0.49946598704551298</c:v>
                </c:pt>
                <c:pt idx="7279">
                  <c:v>0.49946598704551298</c:v>
                </c:pt>
                <c:pt idx="7280">
                  <c:v>0.49946598704551298</c:v>
                </c:pt>
                <c:pt idx="7281">
                  <c:v>0.49946598704551298</c:v>
                </c:pt>
                <c:pt idx="7282">
                  <c:v>0.49946598704551298</c:v>
                </c:pt>
                <c:pt idx="7283">
                  <c:v>0.49946598704551298</c:v>
                </c:pt>
                <c:pt idx="7284">
                  <c:v>0.49946598704551298</c:v>
                </c:pt>
                <c:pt idx="7285">
                  <c:v>0.49946598704551298</c:v>
                </c:pt>
                <c:pt idx="7286">
                  <c:v>0.49946598704551298</c:v>
                </c:pt>
                <c:pt idx="7287">
                  <c:v>0.49946598704551298</c:v>
                </c:pt>
                <c:pt idx="7288">
                  <c:v>0.49946598704551298</c:v>
                </c:pt>
                <c:pt idx="7289">
                  <c:v>0.49946598704551298</c:v>
                </c:pt>
                <c:pt idx="7290">
                  <c:v>0.49946598704551298</c:v>
                </c:pt>
                <c:pt idx="7291">
                  <c:v>0.49946598704551298</c:v>
                </c:pt>
                <c:pt idx="7292">
                  <c:v>0.49946598704551298</c:v>
                </c:pt>
                <c:pt idx="7293">
                  <c:v>0.49946598704551298</c:v>
                </c:pt>
                <c:pt idx="7294">
                  <c:v>0.49946598704551298</c:v>
                </c:pt>
                <c:pt idx="7295">
                  <c:v>0.49946598704551298</c:v>
                </c:pt>
                <c:pt idx="7296">
                  <c:v>0.49946598704551298</c:v>
                </c:pt>
                <c:pt idx="7297">
                  <c:v>0.49946598704551298</c:v>
                </c:pt>
                <c:pt idx="7298">
                  <c:v>0.49946598704551298</c:v>
                </c:pt>
                <c:pt idx="7299">
                  <c:v>0.49946598704551298</c:v>
                </c:pt>
                <c:pt idx="7300">
                  <c:v>0.49946598704551298</c:v>
                </c:pt>
                <c:pt idx="7301">
                  <c:v>0.49946598704551298</c:v>
                </c:pt>
                <c:pt idx="7302">
                  <c:v>0.49946598704551298</c:v>
                </c:pt>
                <c:pt idx="7303">
                  <c:v>0.49946598704551298</c:v>
                </c:pt>
                <c:pt idx="7304">
                  <c:v>0.49946598704551298</c:v>
                </c:pt>
                <c:pt idx="7305">
                  <c:v>0.49946598704551298</c:v>
                </c:pt>
                <c:pt idx="7306">
                  <c:v>0.49946598704551298</c:v>
                </c:pt>
                <c:pt idx="7307">
                  <c:v>0.49946598704551298</c:v>
                </c:pt>
                <c:pt idx="7308">
                  <c:v>0.49946598704551298</c:v>
                </c:pt>
                <c:pt idx="7309">
                  <c:v>0.49946598704551298</c:v>
                </c:pt>
                <c:pt idx="7310">
                  <c:v>0.49946598704551298</c:v>
                </c:pt>
                <c:pt idx="7311">
                  <c:v>0.49946598704551298</c:v>
                </c:pt>
                <c:pt idx="7312">
                  <c:v>0.49946598704551298</c:v>
                </c:pt>
                <c:pt idx="7313">
                  <c:v>0.49946598704551298</c:v>
                </c:pt>
                <c:pt idx="7314">
                  <c:v>0.49946598704551298</c:v>
                </c:pt>
                <c:pt idx="7315">
                  <c:v>0.49946598704551298</c:v>
                </c:pt>
                <c:pt idx="7316">
                  <c:v>0.49946598704551298</c:v>
                </c:pt>
                <c:pt idx="7317">
                  <c:v>0.49946598704551298</c:v>
                </c:pt>
                <c:pt idx="7318">
                  <c:v>0.49946598704551298</c:v>
                </c:pt>
                <c:pt idx="7319">
                  <c:v>0.49946598704551298</c:v>
                </c:pt>
                <c:pt idx="7320">
                  <c:v>0.49946598704551298</c:v>
                </c:pt>
                <c:pt idx="7321">
                  <c:v>0.49946598704551298</c:v>
                </c:pt>
                <c:pt idx="7322">
                  <c:v>0.49946598704551298</c:v>
                </c:pt>
                <c:pt idx="7323">
                  <c:v>0.49946598704551298</c:v>
                </c:pt>
                <c:pt idx="7324">
                  <c:v>0.49946598704551298</c:v>
                </c:pt>
                <c:pt idx="7325">
                  <c:v>0.49946598704551298</c:v>
                </c:pt>
                <c:pt idx="7326">
                  <c:v>0.49946598704551298</c:v>
                </c:pt>
                <c:pt idx="7327">
                  <c:v>0.49946598704551298</c:v>
                </c:pt>
                <c:pt idx="7328">
                  <c:v>0.49946598704551298</c:v>
                </c:pt>
                <c:pt idx="7329">
                  <c:v>0.49946598704551298</c:v>
                </c:pt>
                <c:pt idx="7330">
                  <c:v>0.49946598704551298</c:v>
                </c:pt>
                <c:pt idx="7331">
                  <c:v>0.49946598704551298</c:v>
                </c:pt>
                <c:pt idx="7332">
                  <c:v>0.49946598704551298</c:v>
                </c:pt>
                <c:pt idx="7333">
                  <c:v>0.49946598704551298</c:v>
                </c:pt>
                <c:pt idx="7334">
                  <c:v>0.49946598704551298</c:v>
                </c:pt>
                <c:pt idx="7335">
                  <c:v>0.49946598704551298</c:v>
                </c:pt>
                <c:pt idx="7336">
                  <c:v>0.49946598704551298</c:v>
                </c:pt>
                <c:pt idx="7337">
                  <c:v>0.49946598704551298</c:v>
                </c:pt>
                <c:pt idx="7338">
                  <c:v>0.49946598704551298</c:v>
                </c:pt>
                <c:pt idx="7339">
                  <c:v>0.49946598704551298</c:v>
                </c:pt>
                <c:pt idx="7340">
                  <c:v>0.49946598704551298</c:v>
                </c:pt>
                <c:pt idx="7341">
                  <c:v>0.49946598704551298</c:v>
                </c:pt>
                <c:pt idx="7342">
                  <c:v>0.49946598704551298</c:v>
                </c:pt>
                <c:pt idx="7343">
                  <c:v>0.49946598704551298</c:v>
                </c:pt>
                <c:pt idx="7344">
                  <c:v>0.49946598704551298</c:v>
                </c:pt>
                <c:pt idx="7345">
                  <c:v>0.49946598704551298</c:v>
                </c:pt>
                <c:pt idx="7346">
                  <c:v>0.49946598704551298</c:v>
                </c:pt>
                <c:pt idx="7347">
                  <c:v>0.49946598704551298</c:v>
                </c:pt>
                <c:pt idx="7348">
                  <c:v>0.49946598704551298</c:v>
                </c:pt>
                <c:pt idx="7349">
                  <c:v>0.49946598704551298</c:v>
                </c:pt>
                <c:pt idx="7350">
                  <c:v>0.49946598704551298</c:v>
                </c:pt>
                <c:pt idx="7351">
                  <c:v>0.49946598704551298</c:v>
                </c:pt>
                <c:pt idx="7352">
                  <c:v>0.49946598704551298</c:v>
                </c:pt>
                <c:pt idx="7353">
                  <c:v>0.49946598704551298</c:v>
                </c:pt>
                <c:pt idx="7354">
                  <c:v>0.49946598704551298</c:v>
                </c:pt>
                <c:pt idx="7355">
                  <c:v>0.49946598704551298</c:v>
                </c:pt>
                <c:pt idx="7356">
                  <c:v>0.49946598704551298</c:v>
                </c:pt>
                <c:pt idx="7357">
                  <c:v>0.49946598704551298</c:v>
                </c:pt>
                <c:pt idx="7358">
                  <c:v>0.49946598704551298</c:v>
                </c:pt>
                <c:pt idx="7359">
                  <c:v>0.49946598704551298</c:v>
                </c:pt>
                <c:pt idx="7360">
                  <c:v>0.49946598704551298</c:v>
                </c:pt>
                <c:pt idx="7361">
                  <c:v>0.49946598704551298</c:v>
                </c:pt>
                <c:pt idx="7362">
                  <c:v>0.49946598704551298</c:v>
                </c:pt>
                <c:pt idx="7363">
                  <c:v>0.49946598704551298</c:v>
                </c:pt>
                <c:pt idx="7364">
                  <c:v>0.49946598704551298</c:v>
                </c:pt>
                <c:pt idx="7365">
                  <c:v>0.49946598704551298</c:v>
                </c:pt>
                <c:pt idx="7366">
                  <c:v>0.49946598704551298</c:v>
                </c:pt>
                <c:pt idx="7367">
                  <c:v>0.49946598704551298</c:v>
                </c:pt>
                <c:pt idx="7368">
                  <c:v>0.49946598704551298</c:v>
                </c:pt>
                <c:pt idx="7369">
                  <c:v>0.49946598704551298</c:v>
                </c:pt>
                <c:pt idx="7370">
                  <c:v>0.49946598704551298</c:v>
                </c:pt>
                <c:pt idx="7371">
                  <c:v>0.49946598704551298</c:v>
                </c:pt>
                <c:pt idx="7372">
                  <c:v>0.49946598704551298</c:v>
                </c:pt>
                <c:pt idx="7373">
                  <c:v>0.49946598704551298</c:v>
                </c:pt>
                <c:pt idx="7374">
                  <c:v>0.49946598704551298</c:v>
                </c:pt>
                <c:pt idx="7375">
                  <c:v>0.49946598704551298</c:v>
                </c:pt>
                <c:pt idx="7376">
                  <c:v>0.49946598704551298</c:v>
                </c:pt>
                <c:pt idx="7377">
                  <c:v>0.49946598704551298</c:v>
                </c:pt>
                <c:pt idx="7378">
                  <c:v>0.49946598704551298</c:v>
                </c:pt>
                <c:pt idx="7379">
                  <c:v>0.49946598704551298</c:v>
                </c:pt>
                <c:pt idx="7380">
                  <c:v>0.49946598704551298</c:v>
                </c:pt>
                <c:pt idx="7381">
                  <c:v>0.49946598704551298</c:v>
                </c:pt>
                <c:pt idx="7382">
                  <c:v>0.49946598704551298</c:v>
                </c:pt>
                <c:pt idx="7383">
                  <c:v>0.49946598704551298</c:v>
                </c:pt>
                <c:pt idx="7384">
                  <c:v>0.49946598704551298</c:v>
                </c:pt>
                <c:pt idx="7385">
                  <c:v>0.49946598704551298</c:v>
                </c:pt>
                <c:pt idx="7386">
                  <c:v>0.49946598704551298</c:v>
                </c:pt>
                <c:pt idx="7387">
                  <c:v>0.49946598704551298</c:v>
                </c:pt>
                <c:pt idx="7388">
                  <c:v>0.49946598704551298</c:v>
                </c:pt>
                <c:pt idx="7389">
                  <c:v>0.49946598704551298</c:v>
                </c:pt>
                <c:pt idx="7390">
                  <c:v>0.49946598704551298</c:v>
                </c:pt>
                <c:pt idx="7391">
                  <c:v>0.49946598704551298</c:v>
                </c:pt>
                <c:pt idx="7392">
                  <c:v>0.49946598704551298</c:v>
                </c:pt>
                <c:pt idx="7393">
                  <c:v>0.49946598704551298</c:v>
                </c:pt>
                <c:pt idx="7394">
                  <c:v>0.49946598704551298</c:v>
                </c:pt>
                <c:pt idx="7395">
                  <c:v>0.49946598704551298</c:v>
                </c:pt>
                <c:pt idx="7396">
                  <c:v>0.49946598704551298</c:v>
                </c:pt>
                <c:pt idx="7397">
                  <c:v>0.49946598704551298</c:v>
                </c:pt>
                <c:pt idx="7398">
                  <c:v>0.49946598704551298</c:v>
                </c:pt>
                <c:pt idx="7399">
                  <c:v>0.49946598704551298</c:v>
                </c:pt>
                <c:pt idx="7400">
                  <c:v>0.49946598704551298</c:v>
                </c:pt>
                <c:pt idx="7401">
                  <c:v>0.49946598704551298</c:v>
                </c:pt>
                <c:pt idx="7402">
                  <c:v>0.49946598704551298</c:v>
                </c:pt>
                <c:pt idx="7403">
                  <c:v>0.49946598704551298</c:v>
                </c:pt>
                <c:pt idx="7404">
                  <c:v>0.49946598704551298</c:v>
                </c:pt>
                <c:pt idx="7405">
                  <c:v>0.49946598704551298</c:v>
                </c:pt>
                <c:pt idx="7406">
                  <c:v>0.49946598704551298</c:v>
                </c:pt>
                <c:pt idx="7407">
                  <c:v>0.49946598704551298</c:v>
                </c:pt>
                <c:pt idx="7408">
                  <c:v>0.49946598704551298</c:v>
                </c:pt>
                <c:pt idx="7409">
                  <c:v>0.49946598704551298</c:v>
                </c:pt>
                <c:pt idx="7410">
                  <c:v>0.49946598704551298</c:v>
                </c:pt>
                <c:pt idx="7411">
                  <c:v>0.49946598704551298</c:v>
                </c:pt>
                <c:pt idx="7412">
                  <c:v>0.49946598704551298</c:v>
                </c:pt>
                <c:pt idx="7413">
                  <c:v>0.49946598704551298</c:v>
                </c:pt>
                <c:pt idx="7414">
                  <c:v>0.49946598704551298</c:v>
                </c:pt>
                <c:pt idx="7415">
                  <c:v>0.49946598704551298</c:v>
                </c:pt>
                <c:pt idx="7416">
                  <c:v>0.49946598704551298</c:v>
                </c:pt>
                <c:pt idx="7417">
                  <c:v>0.49946598704551298</c:v>
                </c:pt>
                <c:pt idx="7418">
                  <c:v>0.49946598704551298</c:v>
                </c:pt>
                <c:pt idx="7419">
                  <c:v>0.49946598704551298</c:v>
                </c:pt>
                <c:pt idx="7420">
                  <c:v>0.49946598704551298</c:v>
                </c:pt>
                <c:pt idx="7421">
                  <c:v>0.49946598704551298</c:v>
                </c:pt>
                <c:pt idx="7422">
                  <c:v>0.49946598704551298</c:v>
                </c:pt>
                <c:pt idx="7423">
                  <c:v>0.49946598704551298</c:v>
                </c:pt>
                <c:pt idx="7424">
                  <c:v>0.49946598704551298</c:v>
                </c:pt>
                <c:pt idx="7425">
                  <c:v>0.49946598704551298</c:v>
                </c:pt>
                <c:pt idx="7426">
                  <c:v>0.49946598704551298</c:v>
                </c:pt>
                <c:pt idx="7427">
                  <c:v>0.49946598704551298</c:v>
                </c:pt>
                <c:pt idx="7428">
                  <c:v>0.49946598704551298</c:v>
                </c:pt>
                <c:pt idx="7429">
                  <c:v>0.49946598704551298</c:v>
                </c:pt>
                <c:pt idx="7430">
                  <c:v>0.49946598704551298</c:v>
                </c:pt>
                <c:pt idx="7431">
                  <c:v>0.49946598704551298</c:v>
                </c:pt>
                <c:pt idx="7432">
                  <c:v>0.49946598704551298</c:v>
                </c:pt>
                <c:pt idx="7433">
                  <c:v>0.49946598704551298</c:v>
                </c:pt>
                <c:pt idx="7434">
                  <c:v>0.49946598704551298</c:v>
                </c:pt>
                <c:pt idx="7435">
                  <c:v>0.49946598704551298</c:v>
                </c:pt>
                <c:pt idx="7436">
                  <c:v>0.49946598704551298</c:v>
                </c:pt>
                <c:pt idx="7437">
                  <c:v>0.49946598704551298</c:v>
                </c:pt>
                <c:pt idx="7438">
                  <c:v>0.49946598704551298</c:v>
                </c:pt>
                <c:pt idx="7439">
                  <c:v>0.49946598704551298</c:v>
                </c:pt>
                <c:pt idx="7440">
                  <c:v>0.49946598704551298</c:v>
                </c:pt>
                <c:pt idx="7441">
                  <c:v>0.49946598704551298</c:v>
                </c:pt>
                <c:pt idx="7442">
                  <c:v>0.49946598704551298</c:v>
                </c:pt>
                <c:pt idx="7443">
                  <c:v>0.49946598704551298</c:v>
                </c:pt>
                <c:pt idx="7444">
                  <c:v>0.49946598704551298</c:v>
                </c:pt>
                <c:pt idx="7445">
                  <c:v>0.49946598704551298</c:v>
                </c:pt>
                <c:pt idx="7446">
                  <c:v>0.49946598704551298</c:v>
                </c:pt>
                <c:pt idx="7447">
                  <c:v>0.49946598704551298</c:v>
                </c:pt>
                <c:pt idx="7448">
                  <c:v>0.49946598704551298</c:v>
                </c:pt>
                <c:pt idx="7449">
                  <c:v>0.49946598704551298</c:v>
                </c:pt>
                <c:pt idx="7450">
                  <c:v>0.49946598704551298</c:v>
                </c:pt>
                <c:pt idx="7451">
                  <c:v>0.49946598704551298</c:v>
                </c:pt>
                <c:pt idx="7452">
                  <c:v>0.49946598704551298</c:v>
                </c:pt>
                <c:pt idx="7453">
                  <c:v>0.49946598704551298</c:v>
                </c:pt>
                <c:pt idx="7454">
                  <c:v>0.49946598704551298</c:v>
                </c:pt>
                <c:pt idx="7455">
                  <c:v>0.49946598704551298</c:v>
                </c:pt>
                <c:pt idx="7456">
                  <c:v>0.49946598704551298</c:v>
                </c:pt>
                <c:pt idx="7457">
                  <c:v>0.49946598704551298</c:v>
                </c:pt>
                <c:pt idx="7458">
                  <c:v>0.49946598704551298</c:v>
                </c:pt>
                <c:pt idx="7459">
                  <c:v>0.49946598704551298</c:v>
                </c:pt>
                <c:pt idx="7460">
                  <c:v>0.49946598704551298</c:v>
                </c:pt>
                <c:pt idx="7461">
                  <c:v>0.49946598704551298</c:v>
                </c:pt>
                <c:pt idx="7462">
                  <c:v>0.49946598704551298</c:v>
                </c:pt>
                <c:pt idx="7463">
                  <c:v>0.49946598704551298</c:v>
                </c:pt>
                <c:pt idx="7464">
                  <c:v>0.49946598704551298</c:v>
                </c:pt>
                <c:pt idx="7465">
                  <c:v>0.49946598704551298</c:v>
                </c:pt>
                <c:pt idx="7466">
                  <c:v>0.49946598704551298</c:v>
                </c:pt>
                <c:pt idx="7467">
                  <c:v>0.49946598704551298</c:v>
                </c:pt>
                <c:pt idx="7468">
                  <c:v>0.49946598704551298</c:v>
                </c:pt>
                <c:pt idx="7469">
                  <c:v>0.49946598704551298</c:v>
                </c:pt>
                <c:pt idx="7470">
                  <c:v>0.49946598704551298</c:v>
                </c:pt>
                <c:pt idx="7471">
                  <c:v>0.49946598704551298</c:v>
                </c:pt>
                <c:pt idx="7472">
                  <c:v>0.49946598704551298</c:v>
                </c:pt>
                <c:pt idx="7473">
                  <c:v>0.49946598704551298</c:v>
                </c:pt>
                <c:pt idx="7474">
                  <c:v>0.49946598704551298</c:v>
                </c:pt>
                <c:pt idx="7475">
                  <c:v>0.49946598704551298</c:v>
                </c:pt>
                <c:pt idx="7476">
                  <c:v>0.49946598704551298</c:v>
                </c:pt>
                <c:pt idx="7477">
                  <c:v>0.49946598704551298</c:v>
                </c:pt>
                <c:pt idx="7478">
                  <c:v>0.49946598704551298</c:v>
                </c:pt>
                <c:pt idx="7479">
                  <c:v>0.49946598704551298</c:v>
                </c:pt>
                <c:pt idx="7480">
                  <c:v>0.49946598704551298</c:v>
                </c:pt>
                <c:pt idx="7481">
                  <c:v>0.49946598704551298</c:v>
                </c:pt>
                <c:pt idx="7482">
                  <c:v>0.49946598704551298</c:v>
                </c:pt>
                <c:pt idx="7483">
                  <c:v>0.49946598704551298</c:v>
                </c:pt>
                <c:pt idx="7484">
                  <c:v>0.49946598704551298</c:v>
                </c:pt>
                <c:pt idx="7485">
                  <c:v>0.49946598704551298</c:v>
                </c:pt>
                <c:pt idx="7486">
                  <c:v>0.49946598704551298</c:v>
                </c:pt>
                <c:pt idx="7487">
                  <c:v>0.49946598704551298</c:v>
                </c:pt>
                <c:pt idx="7488">
                  <c:v>0.49946598704551298</c:v>
                </c:pt>
                <c:pt idx="7489">
                  <c:v>0.49946598704551298</c:v>
                </c:pt>
                <c:pt idx="7490">
                  <c:v>0.49946598704551298</c:v>
                </c:pt>
                <c:pt idx="7491">
                  <c:v>0.49946598704551298</c:v>
                </c:pt>
                <c:pt idx="7492">
                  <c:v>0.49946598704551298</c:v>
                </c:pt>
                <c:pt idx="7493">
                  <c:v>0.49946598704551298</c:v>
                </c:pt>
                <c:pt idx="7494">
                  <c:v>0.49946598704551298</c:v>
                </c:pt>
                <c:pt idx="7495">
                  <c:v>0.49946598704551298</c:v>
                </c:pt>
                <c:pt idx="7496">
                  <c:v>0.49946598704551298</c:v>
                </c:pt>
                <c:pt idx="7497">
                  <c:v>0.49946598704551298</c:v>
                </c:pt>
                <c:pt idx="7498">
                  <c:v>0.49946598704551298</c:v>
                </c:pt>
                <c:pt idx="7499">
                  <c:v>0.49946598704551298</c:v>
                </c:pt>
                <c:pt idx="7500">
                  <c:v>0.49946598704551298</c:v>
                </c:pt>
                <c:pt idx="7501">
                  <c:v>0.49946598704551298</c:v>
                </c:pt>
                <c:pt idx="7502">
                  <c:v>0.49946598704551298</c:v>
                </c:pt>
                <c:pt idx="7503">
                  <c:v>0.49946598704551298</c:v>
                </c:pt>
                <c:pt idx="7504">
                  <c:v>0.49946598704551298</c:v>
                </c:pt>
                <c:pt idx="7505">
                  <c:v>0.49946598704551298</c:v>
                </c:pt>
                <c:pt idx="7506">
                  <c:v>0.49946598704551298</c:v>
                </c:pt>
                <c:pt idx="7507">
                  <c:v>0.49946598704551298</c:v>
                </c:pt>
                <c:pt idx="7508">
                  <c:v>0.49946598704551298</c:v>
                </c:pt>
                <c:pt idx="7509">
                  <c:v>0.49946598704551298</c:v>
                </c:pt>
                <c:pt idx="7510">
                  <c:v>0.49946598704551298</c:v>
                </c:pt>
                <c:pt idx="7511">
                  <c:v>0.49946598704551298</c:v>
                </c:pt>
                <c:pt idx="7512">
                  <c:v>0.49946598704551298</c:v>
                </c:pt>
                <c:pt idx="7513">
                  <c:v>0.49946598704551298</c:v>
                </c:pt>
                <c:pt idx="7514">
                  <c:v>0.49946598704551298</c:v>
                </c:pt>
                <c:pt idx="7515">
                  <c:v>0.49946598704551298</c:v>
                </c:pt>
                <c:pt idx="7516">
                  <c:v>0.49946598704551298</c:v>
                </c:pt>
                <c:pt idx="7517">
                  <c:v>0.49946598704551298</c:v>
                </c:pt>
                <c:pt idx="7518">
                  <c:v>0.49946598704551298</c:v>
                </c:pt>
                <c:pt idx="7519">
                  <c:v>0.49946598704551298</c:v>
                </c:pt>
                <c:pt idx="7520">
                  <c:v>0.49946598704551298</c:v>
                </c:pt>
                <c:pt idx="7521">
                  <c:v>0.49946598704551298</c:v>
                </c:pt>
                <c:pt idx="7522">
                  <c:v>0.49946598704551298</c:v>
                </c:pt>
                <c:pt idx="7523">
                  <c:v>0.49946598704551298</c:v>
                </c:pt>
                <c:pt idx="7524">
                  <c:v>0.49946598704551298</c:v>
                </c:pt>
                <c:pt idx="7525">
                  <c:v>0.49946598704551298</c:v>
                </c:pt>
                <c:pt idx="7526">
                  <c:v>0.49946598704551298</c:v>
                </c:pt>
                <c:pt idx="7527">
                  <c:v>0.49946598704551298</c:v>
                </c:pt>
                <c:pt idx="7528">
                  <c:v>0.49946598704551298</c:v>
                </c:pt>
                <c:pt idx="7529">
                  <c:v>0.49946598704551298</c:v>
                </c:pt>
                <c:pt idx="7530">
                  <c:v>0.49946598704551298</c:v>
                </c:pt>
                <c:pt idx="7531">
                  <c:v>0.49946598704551298</c:v>
                </c:pt>
                <c:pt idx="7532">
                  <c:v>0.49946598704551298</c:v>
                </c:pt>
                <c:pt idx="7533">
                  <c:v>0.49946598704551298</c:v>
                </c:pt>
                <c:pt idx="7534">
                  <c:v>0.49946598704551298</c:v>
                </c:pt>
                <c:pt idx="7535">
                  <c:v>0.49946598704551298</c:v>
                </c:pt>
                <c:pt idx="7536">
                  <c:v>0.49946598704551298</c:v>
                </c:pt>
                <c:pt idx="7537">
                  <c:v>0.49946598704551298</c:v>
                </c:pt>
                <c:pt idx="7538">
                  <c:v>0.49946598704551298</c:v>
                </c:pt>
                <c:pt idx="7539">
                  <c:v>0.49946598704551298</c:v>
                </c:pt>
                <c:pt idx="7540">
                  <c:v>0.49946598704551298</c:v>
                </c:pt>
                <c:pt idx="7541">
                  <c:v>0.49946598704551298</c:v>
                </c:pt>
                <c:pt idx="7542">
                  <c:v>0.49946598704551298</c:v>
                </c:pt>
                <c:pt idx="7543">
                  <c:v>0.49946598704551298</c:v>
                </c:pt>
                <c:pt idx="7544">
                  <c:v>0.49946598704551298</c:v>
                </c:pt>
                <c:pt idx="7545">
                  <c:v>0.49946598704551298</c:v>
                </c:pt>
                <c:pt idx="7546">
                  <c:v>0.49946598704551298</c:v>
                </c:pt>
                <c:pt idx="7547">
                  <c:v>0.49946598704551298</c:v>
                </c:pt>
                <c:pt idx="7548">
                  <c:v>0.49946598704551298</c:v>
                </c:pt>
                <c:pt idx="7549">
                  <c:v>0.49946598704551298</c:v>
                </c:pt>
                <c:pt idx="7550">
                  <c:v>0.49946598704551298</c:v>
                </c:pt>
                <c:pt idx="7551">
                  <c:v>0.49946598704551298</c:v>
                </c:pt>
                <c:pt idx="7552">
                  <c:v>0.49946598704551298</c:v>
                </c:pt>
                <c:pt idx="7553">
                  <c:v>0.49946598704551298</c:v>
                </c:pt>
                <c:pt idx="7554">
                  <c:v>0.49946598704551298</c:v>
                </c:pt>
                <c:pt idx="7555">
                  <c:v>0.49946598704551298</c:v>
                </c:pt>
                <c:pt idx="7556">
                  <c:v>0.49946598704551298</c:v>
                </c:pt>
                <c:pt idx="7557">
                  <c:v>0.49946598704551298</c:v>
                </c:pt>
                <c:pt idx="7558">
                  <c:v>0.49946598704551298</c:v>
                </c:pt>
                <c:pt idx="7559">
                  <c:v>0.49946598704551298</c:v>
                </c:pt>
                <c:pt idx="7560">
                  <c:v>0.49946598704551298</c:v>
                </c:pt>
                <c:pt idx="7561">
                  <c:v>0.49946598704551298</c:v>
                </c:pt>
                <c:pt idx="7562">
                  <c:v>0.49946598704551298</c:v>
                </c:pt>
                <c:pt idx="7563">
                  <c:v>0.49946598704551298</c:v>
                </c:pt>
                <c:pt idx="7564">
                  <c:v>0.49946598704551298</c:v>
                </c:pt>
                <c:pt idx="7565">
                  <c:v>0.49946598704551298</c:v>
                </c:pt>
                <c:pt idx="7566">
                  <c:v>0.49946598704551298</c:v>
                </c:pt>
                <c:pt idx="7567">
                  <c:v>0.49946598704551298</c:v>
                </c:pt>
                <c:pt idx="7568">
                  <c:v>0.49946598704551298</c:v>
                </c:pt>
                <c:pt idx="7569">
                  <c:v>0.49946598704551298</c:v>
                </c:pt>
                <c:pt idx="7570">
                  <c:v>0.49946598704551298</c:v>
                </c:pt>
                <c:pt idx="7571">
                  <c:v>0.49946598704551298</c:v>
                </c:pt>
                <c:pt idx="7572">
                  <c:v>0.49946598704551298</c:v>
                </c:pt>
                <c:pt idx="7573">
                  <c:v>0.49946598704551298</c:v>
                </c:pt>
                <c:pt idx="7574">
                  <c:v>0.49946598704551298</c:v>
                </c:pt>
                <c:pt idx="7575">
                  <c:v>0.49946598704551298</c:v>
                </c:pt>
                <c:pt idx="7576">
                  <c:v>0.49946598704551298</c:v>
                </c:pt>
                <c:pt idx="7577">
                  <c:v>0.49946598704551298</c:v>
                </c:pt>
                <c:pt idx="7578">
                  <c:v>0.49946598704551298</c:v>
                </c:pt>
                <c:pt idx="7579">
                  <c:v>0.49946598704551298</c:v>
                </c:pt>
                <c:pt idx="7580">
                  <c:v>0.49946598704551298</c:v>
                </c:pt>
                <c:pt idx="7581">
                  <c:v>0.49946598704551298</c:v>
                </c:pt>
                <c:pt idx="7582">
                  <c:v>0.49946598704551298</c:v>
                </c:pt>
                <c:pt idx="7583">
                  <c:v>0.49946598704551298</c:v>
                </c:pt>
                <c:pt idx="7584">
                  <c:v>0.49946598704551298</c:v>
                </c:pt>
                <c:pt idx="7585">
                  <c:v>0.49946598704551298</c:v>
                </c:pt>
                <c:pt idx="7586">
                  <c:v>0.49946598704551298</c:v>
                </c:pt>
                <c:pt idx="7587">
                  <c:v>0.49946598704551298</c:v>
                </c:pt>
                <c:pt idx="7588">
                  <c:v>0.49946598704551298</c:v>
                </c:pt>
                <c:pt idx="7589">
                  <c:v>0.49946598704551298</c:v>
                </c:pt>
                <c:pt idx="7590">
                  <c:v>0.49946598704551298</c:v>
                </c:pt>
                <c:pt idx="7591">
                  <c:v>0.49946598704551298</c:v>
                </c:pt>
                <c:pt idx="7592">
                  <c:v>0.49946598704551298</c:v>
                </c:pt>
                <c:pt idx="7593">
                  <c:v>0.49946598704551298</c:v>
                </c:pt>
                <c:pt idx="7594">
                  <c:v>0.49946598704551298</c:v>
                </c:pt>
                <c:pt idx="7595">
                  <c:v>0.49946598704551298</c:v>
                </c:pt>
                <c:pt idx="7596">
                  <c:v>0.49946598704551298</c:v>
                </c:pt>
                <c:pt idx="7597">
                  <c:v>0.49946598704551298</c:v>
                </c:pt>
                <c:pt idx="7598">
                  <c:v>0.49946598704551298</c:v>
                </c:pt>
                <c:pt idx="7599">
                  <c:v>0.49946598704551298</c:v>
                </c:pt>
                <c:pt idx="7600">
                  <c:v>0.49946598704551298</c:v>
                </c:pt>
                <c:pt idx="7601">
                  <c:v>0.49946598704551298</c:v>
                </c:pt>
                <c:pt idx="7602">
                  <c:v>0.49946598704551298</c:v>
                </c:pt>
                <c:pt idx="7603">
                  <c:v>0.49946598704551298</c:v>
                </c:pt>
                <c:pt idx="7604">
                  <c:v>0.49946598704551298</c:v>
                </c:pt>
                <c:pt idx="7605">
                  <c:v>0.49946598704551298</c:v>
                </c:pt>
                <c:pt idx="7606">
                  <c:v>0.49946598704551298</c:v>
                </c:pt>
                <c:pt idx="7607">
                  <c:v>0.49946598704551298</c:v>
                </c:pt>
                <c:pt idx="7608">
                  <c:v>0.49946598704551298</c:v>
                </c:pt>
                <c:pt idx="7609">
                  <c:v>0.49946598704551298</c:v>
                </c:pt>
                <c:pt idx="7610">
                  <c:v>0.49946598704551298</c:v>
                </c:pt>
                <c:pt idx="7611">
                  <c:v>0.49946598704551298</c:v>
                </c:pt>
                <c:pt idx="7612">
                  <c:v>0.49946598704551298</c:v>
                </c:pt>
                <c:pt idx="7613">
                  <c:v>0.49946598704551298</c:v>
                </c:pt>
                <c:pt idx="7614">
                  <c:v>0.49946598704551298</c:v>
                </c:pt>
                <c:pt idx="7615">
                  <c:v>0.49946598704551298</c:v>
                </c:pt>
                <c:pt idx="7616">
                  <c:v>0.49946598704551298</c:v>
                </c:pt>
                <c:pt idx="7617">
                  <c:v>0.49946598704551298</c:v>
                </c:pt>
                <c:pt idx="7618">
                  <c:v>0.49946598704551298</c:v>
                </c:pt>
                <c:pt idx="7619">
                  <c:v>0.49946598704551298</c:v>
                </c:pt>
                <c:pt idx="7620">
                  <c:v>0.49946598704551298</c:v>
                </c:pt>
                <c:pt idx="7621">
                  <c:v>0.49946598704551298</c:v>
                </c:pt>
                <c:pt idx="7622">
                  <c:v>0.49946598704551298</c:v>
                </c:pt>
                <c:pt idx="7623">
                  <c:v>0.49946598704551298</c:v>
                </c:pt>
                <c:pt idx="7624">
                  <c:v>0.49946598704551298</c:v>
                </c:pt>
                <c:pt idx="7625">
                  <c:v>0.49946598704551298</c:v>
                </c:pt>
                <c:pt idx="7626">
                  <c:v>0.49946598704551298</c:v>
                </c:pt>
                <c:pt idx="7627">
                  <c:v>0.49946598704551298</c:v>
                </c:pt>
                <c:pt idx="7628">
                  <c:v>0.49946598704551298</c:v>
                </c:pt>
                <c:pt idx="7629">
                  <c:v>0.49946598704551298</c:v>
                </c:pt>
                <c:pt idx="7630">
                  <c:v>0.49946598704551298</c:v>
                </c:pt>
                <c:pt idx="7631">
                  <c:v>0.49946598704551298</c:v>
                </c:pt>
                <c:pt idx="7632">
                  <c:v>0.49946598704551298</c:v>
                </c:pt>
                <c:pt idx="7633">
                  <c:v>0.49946598704551298</c:v>
                </c:pt>
                <c:pt idx="7634">
                  <c:v>0.49946598704551298</c:v>
                </c:pt>
                <c:pt idx="7635">
                  <c:v>0.49946598704551298</c:v>
                </c:pt>
                <c:pt idx="7636">
                  <c:v>0.49946598704551298</c:v>
                </c:pt>
                <c:pt idx="7637">
                  <c:v>0.49946598704551298</c:v>
                </c:pt>
                <c:pt idx="7638">
                  <c:v>0.49946598704551298</c:v>
                </c:pt>
                <c:pt idx="7639">
                  <c:v>0.49946598704551298</c:v>
                </c:pt>
                <c:pt idx="7640">
                  <c:v>0.49946598704551298</c:v>
                </c:pt>
                <c:pt idx="7641">
                  <c:v>0.49946598704551298</c:v>
                </c:pt>
                <c:pt idx="7642">
                  <c:v>0.49946598704551298</c:v>
                </c:pt>
                <c:pt idx="7643">
                  <c:v>0.49946598704551298</c:v>
                </c:pt>
                <c:pt idx="7644">
                  <c:v>0.49946598704551298</c:v>
                </c:pt>
                <c:pt idx="7645">
                  <c:v>0.49946598704551298</c:v>
                </c:pt>
                <c:pt idx="7646">
                  <c:v>0.49946598704551298</c:v>
                </c:pt>
                <c:pt idx="7647">
                  <c:v>0.49946598704551298</c:v>
                </c:pt>
                <c:pt idx="7648">
                  <c:v>0.49946598704551298</c:v>
                </c:pt>
                <c:pt idx="7649">
                  <c:v>0.49946598704551298</c:v>
                </c:pt>
                <c:pt idx="7650">
                  <c:v>0.49946598704551298</c:v>
                </c:pt>
                <c:pt idx="7651">
                  <c:v>0.49946598704551298</c:v>
                </c:pt>
                <c:pt idx="7652">
                  <c:v>0.49946598704551298</c:v>
                </c:pt>
                <c:pt idx="7653">
                  <c:v>0.49946598704551298</c:v>
                </c:pt>
                <c:pt idx="7654">
                  <c:v>0.49946598704551298</c:v>
                </c:pt>
                <c:pt idx="7655">
                  <c:v>0.49946598704551298</c:v>
                </c:pt>
                <c:pt idx="7656">
                  <c:v>0.49946598704551298</c:v>
                </c:pt>
                <c:pt idx="7657">
                  <c:v>0.49946598704551298</c:v>
                </c:pt>
                <c:pt idx="7658">
                  <c:v>0.49946598704551298</c:v>
                </c:pt>
                <c:pt idx="7659">
                  <c:v>0.49946598704551298</c:v>
                </c:pt>
                <c:pt idx="7660">
                  <c:v>0.49946598704551298</c:v>
                </c:pt>
                <c:pt idx="7661">
                  <c:v>0.49946598704551298</c:v>
                </c:pt>
                <c:pt idx="7662">
                  <c:v>0.49946598704551298</c:v>
                </c:pt>
                <c:pt idx="7663">
                  <c:v>0.49946598704551298</c:v>
                </c:pt>
                <c:pt idx="7664">
                  <c:v>0.49946598704551298</c:v>
                </c:pt>
                <c:pt idx="7665">
                  <c:v>0.49946598704551298</c:v>
                </c:pt>
                <c:pt idx="7666">
                  <c:v>0.49946598704551298</c:v>
                </c:pt>
                <c:pt idx="7667">
                  <c:v>0.49946598704551298</c:v>
                </c:pt>
                <c:pt idx="7668">
                  <c:v>0.49946598704551298</c:v>
                </c:pt>
                <c:pt idx="7669">
                  <c:v>0.49946598704551298</c:v>
                </c:pt>
                <c:pt idx="7670">
                  <c:v>0.49946598704551298</c:v>
                </c:pt>
                <c:pt idx="7671">
                  <c:v>0.49946598704551298</c:v>
                </c:pt>
                <c:pt idx="7672">
                  <c:v>0.49946598704551298</c:v>
                </c:pt>
                <c:pt idx="7673">
                  <c:v>0.49946598704551298</c:v>
                </c:pt>
                <c:pt idx="7674">
                  <c:v>0.49946598704551298</c:v>
                </c:pt>
                <c:pt idx="7675">
                  <c:v>0.49946598704551298</c:v>
                </c:pt>
                <c:pt idx="7676">
                  <c:v>0.49946598704551298</c:v>
                </c:pt>
                <c:pt idx="7677">
                  <c:v>0.49946598704551298</c:v>
                </c:pt>
                <c:pt idx="7678">
                  <c:v>0.49946598704551298</c:v>
                </c:pt>
                <c:pt idx="7679">
                  <c:v>0.49946598704551298</c:v>
                </c:pt>
                <c:pt idx="7680">
                  <c:v>0.49946598704551298</c:v>
                </c:pt>
                <c:pt idx="7681">
                  <c:v>0.49946598704551298</c:v>
                </c:pt>
                <c:pt idx="7682">
                  <c:v>0.49946598704551298</c:v>
                </c:pt>
                <c:pt idx="7683">
                  <c:v>0.49946598704551298</c:v>
                </c:pt>
                <c:pt idx="7684">
                  <c:v>0.49946598704551298</c:v>
                </c:pt>
                <c:pt idx="7685">
                  <c:v>0.49946598704551298</c:v>
                </c:pt>
                <c:pt idx="7686">
                  <c:v>0.49946598704551298</c:v>
                </c:pt>
                <c:pt idx="7687">
                  <c:v>0.49946598704551298</c:v>
                </c:pt>
                <c:pt idx="7688">
                  <c:v>0.49946598704551298</c:v>
                </c:pt>
                <c:pt idx="7689">
                  <c:v>0.49946598704551298</c:v>
                </c:pt>
                <c:pt idx="7690">
                  <c:v>0.49946598704551298</c:v>
                </c:pt>
                <c:pt idx="7691">
                  <c:v>0.49946598704551298</c:v>
                </c:pt>
                <c:pt idx="7692">
                  <c:v>0.49946598704551298</c:v>
                </c:pt>
                <c:pt idx="7693">
                  <c:v>0.49946598704551298</c:v>
                </c:pt>
                <c:pt idx="7694">
                  <c:v>0.49946598704551298</c:v>
                </c:pt>
                <c:pt idx="7695">
                  <c:v>0.49946598704551298</c:v>
                </c:pt>
                <c:pt idx="7696">
                  <c:v>0.49946598704551298</c:v>
                </c:pt>
                <c:pt idx="7697">
                  <c:v>0.49946598704551298</c:v>
                </c:pt>
                <c:pt idx="7698">
                  <c:v>0.49946598704551298</c:v>
                </c:pt>
                <c:pt idx="7699">
                  <c:v>0.49946598704551298</c:v>
                </c:pt>
                <c:pt idx="7700">
                  <c:v>0.49946598704551298</c:v>
                </c:pt>
                <c:pt idx="7701">
                  <c:v>0.49946598704551298</c:v>
                </c:pt>
                <c:pt idx="7702">
                  <c:v>0.49946598704551298</c:v>
                </c:pt>
                <c:pt idx="7703">
                  <c:v>0.49946598704551298</c:v>
                </c:pt>
                <c:pt idx="7704">
                  <c:v>0.49946598704551298</c:v>
                </c:pt>
                <c:pt idx="7705">
                  <c:v>0.49946598704551298</c:v>
                </c:pt>
                <c:pt idx="7706">
                  <c:v>0.49946598704551298</c:v>
                </c:pt>
                <c:pt idx="7707">
                  <c:v>0.49946598704551298</c:v>
                </c:pt>
                <c:pt idx="7708">
                  <c:v>0.49946598704551298</c:v>
                </c:pt>
                <c:pt idx="7709">
                  <c:v>0.49946598704551298</c:v>
                </c:pt>
                <c:pt idx="7710">
                  <c:v>0.49946598704551298</c:v>
                </c:pt>
                <c:pt idx="7711">
                  <c:v>0.49946598704551298</c:v>
                </c:pt>
                <c:pt idx="7712">
                  <c:v>0.49946598704551298</c:v>
                </c:pt>
                <c:pt idx="7713">
                  <c:v>0.49946598704551298</c:v>
                </c:pt>
                <c:pt idx="7714">
                  <c:v>0.49946598704551298</c:v>
                </c:pt>
                <c:pt idx="7715">
                  <c:v>0.49946598704551298</c:v>
                </c:pt>
                <c:pt idx="7716">
                  <c:v>0.49946598704551298</c:v>
                </c:pt>
                <c:pt idx="7717">
                  <c:v>0.49946598704551298</c:v>
                </c:pt>
                <c:pt idx="7718">
                  <c:v>0.49946598704551298</c:v>
                </c:pt>
                <c:pt idx="7719">
                  <c:v>0.49946598704551298</c:v>
                </c:pt>
                <c:pt idx="7720">
                  <c:v>0.49946598704551298</c:v>
                </c:pt>
                <c:pt idx="7721">
                  <c:v>0.49946598704551298</c:v>
                </c:pt>
                <c:pt idx="7722">
                  <c:v>0.49946598704551298</c:v>
                </c:pt>
                <c:pt idx="7723">
                  <c:v>0.49946598704551298</c:v>
                </c:pt>
                <c:pt idx="7724">
                  <c:v>0.49946598704551298</c:v>
                </c:pt>
                <c:pt idx="7725">
                  <c:v>0.49946598704551298</c:v>
                </c:pt>
                <c:pt idx="7726">
                  <c:v>0.49946598704551298</c:v>
                </c:pt>
                <c:pt idx="7727">
                  <c:v>0.49946598704551298</c:v>
                </c:pt>
                <c:pt idx="7728">
                  <c:v>0.49946598704551298</c:v>
                </c:pt>
                <c:pt idx="7729">
                  <c:v>0.49946598704551298</c:v>
                </c:pt>
                <c:pt idx="7730">
                  <c:v>0.49946598704551298</c:v>
                </c:pt>
                <c:pt idx="7731">
                  <c:v>0.49946598704551298</c:v>
                </c:pt>
                <c:pt idx="7732">
                  <c:v>0.49946598704551298</c:v>
                </c:pt>
                <c:pt idx="7733">
                  <c:v>0.49946598704551298</c:v>
                </c:pt>
                <c:pt idx="7734">
                  <c:v>0.49946598704551298</c:v>
                </c:pt>
                <c:pt idx="7735">
                  <c:v>0.49946598704551298</c:v>
                </c:pt>
                <c:pt idx="7736">
                  <c:v>0.49946598704551298</c:v>
                </c:pt>
                <c:pt idx="7737">
                  <c:v>0.49946598704551298</c:v>
                </c:pt>
                <c:pt idx="7738">
                  <c:v>0.49946598704551298</c:v>
                </c:pt>
                <c:pt idx="7739">
                  <c:v>0.49946598704551298</c:v>
                </c:pt>
                <c:pt idx="7740">
                  <c:v>0.49946598704551298</c:v>
                </c:pt>
                <c:pt idx="7741">
                  <c:v>0.49946598704551298</c:v>
                </c:pt>
                <c:pt idx="7742">
                  <c:v>0.49946598704551298</c:v>
                </c:pt>
                <c:pt idx="7743">
                  <c:v>0.49946598704551298</c:v>
                </c:pt>
                <c:pt idx="7744">
                  <c:v>0.49946598704551298</c:v>
                </c:pt>
                <c:pt idx="7745">
                  <c:v>0.49946598704551298</c:v>
                </c:pt>
                <c:pt idx="7746">
                  <c:v>0.49946598704551298</c:v>
                </c:pt>
                <c:pt idx="7747">
                  <c:v>0.49946598704551298</c:v>
                </c:pt>
                <c:pt idx="7748">
                  <c:v>0.49946598704551298</c:v>
                </c:pt>
                <c:pt idx="7749">
                  <c:v>0.49946598704551298</c:v>
                </c:pt>
                <c:pt idx="7750">
                  <c:v>0.49946598704551298</c:v>
                </c:pt>
                <c:pt idx="7751">
                  <c:v>0.49946598704551298</c:v>
                </c:pt>
                <c:pt idx="7752">
                  <c:v>0.49946598704551298</c:v>
                </c:pt>
                <c:pt idx="7753">
                  <c:v>0.49946598704551298</c:v>
                </c:pt>
                <c:pt idx="7754">
                  <c:v>0.49946598704551298</c:v>
                </c:pt>
                <c:pt idx="7755">
                  <c:v>0.49946598704551298</c:v>
                </c:pt>
                <c:pt idx="7756">
                  <c:v>0.49946598704551298</c:v>
                </c:pt>
                <c:pt idx="7757">
                  <c:v>0.49946598704551298</c:v>
                </c:pt>
                <c:pt idx="7758">
                  <c:v>0.49946598704551298</c:v>
                </c:pt>
                <c:pt idx="7759">
                  <c:v>0.49946598704551298</c:v>
                </c:pt>
                <c:pt idx="7760">
                  <c:v>0.49946598704551298</c:v>
                </c:pt>
                <c:pt idx="7761">
                  <c:v>0.49946598704551298</c:v>
                </c:pt>
                <c:pt idx="7762">
                  <c:v>0.49946598704551298</c:v>
                </c:pt>
                <c:pt idx="7763">
                  <c:v>0.49946598704551298</c:v>
                </c:pt>
                <c:pt idx="7764">
                  <c:v>0.49946598704551298</c:v>
                </c:pt>
                <c:pt idx="7765">
                  <c:v>0.49946598704551298</c:v>
                </c:pt>
                <c:pt idx="7766">
                  <c:v>0.49946598704551298</c:v>
                </c:pt>
                <c:pt idx="7767">
                  <c:v>0.49946598704551298</c:v>
                </c:pt>
                <c:pt idx="7768">
                  <c:v>0.49946598704551298</c:v>
                </c:pt>
                <c:pt idx="7769">
                  <c:v>0.49946598704551298</c:v>
                </c:pt>
                <c:pt idx="7770">
                  <c:v>0.49946598704551298</c:v>
                </c:pt>
                <c:pt idx="7771">
                  <c:v>0.49946598704551298</c:v>
                </c:pt>
                <c:pt idx="7772">
                  <c:v>0.49946598704551298</c:v>
                </c:pt>
                <c:pt idx="7773">
                  <c:v>0.49946598704551298</c:v>
                </c:pt>
                <c:pt idx="7774">
                  <c:v>0.49946598704551298</c:v>
                </c:pt>
                <c:pt idx="7775">
                  <c:v>0.49946598704551298</c:v>
                </c:pt>
                <c:pt idx="7776">
                  <c:v>0.49946598704551298</c:v>
                </c:pt>
                <c:pt idx="7777">
                  <c:v>0.49946598704551298</c:v>
                </c:pt>
                <c:pt idx="7778">
                  <c:v>0.49946598704551298</c:v>
                </c:pt>
                <c:pt idx="7779">
                  <c:v>0.49946598704551298</c:v>
                </c:pt>
                <c:pt idx="7780">
                  <c:v>0.49946598704551298</c:v>
                </c:pt>
                <c:pt idx="7781">
                  <c:v>0.49946598704551298</c:v>
                </c:pt>
                <c:pt idx="7782">
                  <c:v>0.49946598704551298</c:v>
                </c:pt>
                <c:pt idx="7783">
                  <c:v>0.49946598704551298</c:v>
                </c:pt>
                <c:pt idx="7784">
                  <c:v>0.49946598704551298</c:v>
                </c:pt>
                <c:pt idx="7785">
                  <c:v>0.49946598704551298</c:v>
                </c:pt>
                <c:pt idx="7786">
                  <c:v>0.49946598704551298</c:v>
                </c:pt>
                <c:pt idx="7787">
                  <c:v>0.49946598704551298</c:v>
                </c:pt>
                <c:pt idx="7788">
                  <c:v>0.49946598704551298</c:v>
                </c:pt>
                <c:pt idx="7789">
                  <c:v>0.49946598704551298</c:v>
                </c:pt>
                <c:pt idx="7790">
                  <c:v>0.49946598704551298</c:v>
                </c:pt>
                <c:pt idx="7791">
                  <c:v>0.49946598704551298</c:v>
                </c:pt>
                <c:pt idx="7792">
                  <c:v>0.49946598704551298</c:v>
                </c:pt>
                <c:pt idx="7793">
                  <c:v>0.49946598704551298</c:v>
                </c:pt>
                <c:pt idx="7794">
                  <c:v>0.49946598704551298</c:v>
                </c:pt>
                <c:pt idx="7795">
                  <c:v>0.49946598704551298</c:v>
                </c:pt>
                <c:pt idx="7796">
                  <c:v>0.49946598704551298</c:v>
                </c:pt>
                <c:pt idx="7797">
                  <c:v>0.49946598704551298</c:v>
                </c:pt>
                <c:pt idx="7798">
                  <c:v>0.49946598704551298</c:v>
                </c:pt>
                <c:pt idx="7799">
                  <c:v>0.49946598704551298</c:v>
                </c:pt>
                <c:pt idx="7800">
                  <c:v>0.49946598704551298</c:v>
                </c:pt>
                <c:pt idx="7801">
                  <c:v>0.49946598704551298</c:v>
                </c:pt>
                <c:pt idx="7802">
                  <c:v>0.49946598704551298</c:v>
                </c:pt>
                <c:pt idx="7803">
                  <c:v>0.49946598704551298</c:v>
                </c:pt>
                <c:pt idx="7804">
                  <c:v>0.49946598704551298</c:v>
                </c:pt>
                <c:pt idx="7805">
                  <c:v>0.49946598704551298</c:v>
                </c:pt>
                <c:pt idx="7806">
                  <c:v>0.49946598704551298</c:v>
                </c:pt>
                <c:pt idx="7807">
                  <c:v>0.49946598704551298</c:v>
                </c:pt>
                <c:pt idx="7808">
                  <c:v>0.49946598704551298</c:v>
                </c:pt>
                <c:pt idx="7809">
                  <c:v>0.49946598704551298</c:v>
                </c:pt>
                <c:pt idx="7810">
                  <c:v>0.49946598704551298</c:v>
                </c:pt>
                <c:pt idx="7811">
                  <c:v>0.49946598704551298</c:v>
                </c:pt>
                <c:pt idx="7812">
                  <c:v>0.49946598704551298</c:v>
                </c:pt>
                <c:pt idx="7813">
                  <c:v>0.49946598704551298</c:v>
                </c:pt>
                <c:pt idx="7814">
                  <c:v>0.49946598704551298</c:v>
                </c:pt>
                <c:pt idx="7815">
                  <c:v>0.49946598704551298</c:v>
                </c:pt>
                <c:pt idx="7816">
                  <c:v>0.49946598704551298</c:v>
                </c:pt>
                <c:pt idx="7817">
                  <c:v>0.49946598704551298</c:v>
                </c:pt>
                <c:pt idx="7818">
                  <c:v>0.49946598704551298</c:v>
                </c:pt>
                <c:pt idx="7819">
                  <c:v>0.49946598704551298</c:v>
                </c:pt>
                <c:pt idx="7820">
                  <c:v>0.49946598704551298</c:v>
                </c:pt>
                <c:pt idx="7821">
                  <c:v>0.49946598704551298</c:v>
                </c:pt>
                <c:pt idx="7822">
                  <c:v>0.49946598704551298</c:v>
                </c:pt>
                <c:pt idx="7823">
                  <c:v>0.49946598704551298</c:v>
                </c:pt>
                <c:pt idx="7824">
                  <c:v>0.49946598704551298</c:v>
                </c:pt>
                <c:pt idx="7825">
                  <c:v>0.49946598704551298</c:v>
                </c:pt>
                <c:pt idx="7826">
                  <c:v>0.49946598704551298</c:v>
                </c:pt>
                <c:pt idx="7827">
                  <c:v>0.49946598704551298</c:v>
                </c:pt>
                <c:pt idx="7828">
                  <c:v>0.49946598704551298</c:v>
                </c:pt>
                <c:pt idx="7829">
                  <c:v>0.49946598704551298</c:v>
                </c:pt>
                <c:pt idx="7830">
                  <c:v>0.49946598704551298</c:v>
                </c:pt>
                <c:pt idx="7831">
                  <c:v>0.49946598704551298</c:v>
                </c:pt>
                <c:pt idx="7832">
                  <c:v>0.49946598704551298</c:v>
                </c:pt>
                <c:pt idx="7833">
                  <c:v>0.49946598704551298</c:v>
                </c:pt>
                <c:pt idx="7834">
                  <c:v>0.49946598704551298</c:v>
                </c:pt>
                <c:pt idx="7835">
                  <c:v>0.49946598704551298</c:v>
                </c:pt>
                <c:pt idx="7836">
                  <c:v>0.49946598704551298</c:v>
                </c:pt>
                <c:pt idx="7837">
                  <c:v>0.49946598704551298</c:v>
                </c:pt>
                <c:pt idx="7838">
                  <c:v>0.49946598704551298</c:v>
                </c:pt>
                <c:pt idx="7839">
                  <c:v>0.49946598704551298</c:v>
                </c:pt>
                <c:pt idx="7840">
                  <c:v>0.49946598704551298</c:v>
                </c:pt>
                <c:pt idx="7841">
                  <c:v>0.49946598704551298</c:v>
                </c:pt>
                <c:pt idx="7842">
                  <c:v>0.49946598704551298</c:v>
                </c:pt>
                <c:pt idx="7843">
                  <c:v>0.49946598704551298</c:v>
                </c:pt>
                <c:pt idx="7844">
                  <c:v>0.49946598704551298</c:v>
                </c:pt>
                <c:pt idx="7845">
                  <c:v>0.49946598704551298</c:v>
                </c:pt>
                <c:pt idx="7846">
                  <c:v>0.49946598704551298</c:v>
                </c:pt>
                <c:pt idx="7847">
                  <c:v>0.49946598704551298</c:v>
                </c:pt>
                <c:pt idx="7848">
                  <c:v>0.49946598704551298</c:v>
                </c:pt>
                <c:pt idx="7849">
                  <c:v>0.49946598704551298</c:v>
                </c:pt>
                <c:pt idx="7850">
                  <c:v>0.49946598704551298</c:v>
                </c:pt>
                <c:pt idx="7851">
                  <c:v>0.49946598704551298</c:v>
                </c:pt>
                <c:pt idx="7852">
                  <c:v>0.49946598704551298</c:v>
                </c:pt>
                <c:pt idx="7853">
                  <c:v>0.49946598704551298</c:v>
                </c:pt>
                <c:pt idx="7854">
                  <c:v>0.49946598704551298</c:v>
                </c:pt>
                <c:pt idx="7855">
                  <c:v>0.49946598704551298</c:v>
                </c:pt>
                <c:pt idx="7856">
                  <c:v>0.49946598704551298</c:v>
                </c:pt>
                <c:pt idx="7857">
                  <c:v>0.49946598704551298</c:v>
                </c:pt>
                <c:pt idx="7858">
                  <c:v>0.49946598704551298</c:v>
                </c:pt>
                <c:pt idx="7859">
                  <c:v>0.49946598704551298</c:v>
                </c:pt>
                <c:pt idx="7860">
                  <c:v>0.49946598704551298</c:v>
                </c:pt>
                <c:pt idx="7861">
                  <c:v>0.49946598704551298</c:v>
                </c:pt>
                <c:pt idx="7862">
                  <c:v>0.49946598704551298</c:v>
                </c:pt>
                <c:pt idx="7863">
                  <c:v>0.49946598704551298</c:v>
                </c:pt>
                <c:pt idx="7864">
                  <c:v>0.49946598704551298</c:v>
                </c:pt>
                <c:pt idx="7865">
                  <c:v>0.49946598704551298</c:v>
                </c:pt>
                <c:pt idx="7866">
                  <c:v>0.49946598704551298</c:v>
                </c:pt>
                <c:pt idx="7867">
                  <c:v>0.49946598704551298</c:v>
                </c:pt>
                <c:pt idx="7868">
                  <c:v>0.49946598704551298</c:v>
                </c:pt>
                <c:pt idx="7869">
                  <c:v>0.49946598704551298</c:v>
                </c:pt>
                <c:pt idx="7870">
                  <c:v>0.49946598704551298</c:v>
                </c:pt>
                <c:pt idx="7871">
                  <c:v>0.49946598704551298</c:v>
                </c:pt>
                <c:pt idx="7872">
                  <c:v>0.49946598704551298</c:v>
                </c:pt>
                <c:pt idx="7873">
                  <c:v>0.49946598704551298</c:v>
                </c:pt>
                <c:pt idx="7874">
                  <c:v>0.49946598704551298</c:v>
                </c:pt>
                <c:pt idx="7875">
                  <c:v>0.49946598704551298</c:v>
                </c:pt>
                <c:pt idx="7876">
                  <c:v>0.49946598704551298</c:v>
                </c:pt>
                <c:pt idx="7877">
                  <c:v>0.49946598704551298</c:v>
                </c:pt>
                <c:pt idx="7878">
                  <c:v>0.49946598704551298</c:v>
                </c:pt>
                <c:pt idx="7879">
                  <c:v>0.49946598704551298</c:v>
                </c:pt>
                <c:pt idx="7880">
                  <c:v>0.49946598704551298</c:v>
                </c:pt>
                <c:pt idx="7881">
                  <c:v>0.49946598704551298</c:v>
                </c:pt>
                <c:pt idx="7882">
                  <c:v>0.49946598704551298</c:v>
                </c:pt>
                <c:pt idx="7883">
                  <c:v>0.49946598704551298</c:v>
                </c:pt>
                <c:pt idx="7884">
                  <c:v>0.49946598704551298</c:v>
                </c:pt>
                <c:pt idx="7885">
                  <c:v>0.49946598704551298</c:v>
                </c:pt>
                <c:pt idx="7886">
                  <c:v>0.49946598704551298</c:v>
                </c:pt>
                <c:pt idx="7887">
                  <c:v>0.49946598704551298</c:v>
                </c:pt>
                <c:pt idx="7888">
                  <c:v>0.49946598704551298</c:v>
                </c:pt>
                <c:pt idx="7889">
                  <c:v>0.49946598704551298</c:v>
                </c:pt>
                <c:pt idx="7890">
                  <c:v>0.49946598704551298</c:v>
                </c:pt>
                <c:pt idx="7891">
                  <c:v>0.49946598704551298</c:v>
                </c:pt>
                <c:pt idx="7892">
                  <c:v>0.49946598704551298</c:v>
                </c:pt>
                <c:pt idx="7893">
                  <c:v>0.49946598704551298</c:v>
                </c:pt>
                <c:pt idx="7894">
                  <c:v>0.49946598704551298</c:v>
                </c:pt>
                <c:pt idx="7895">
                  <c:v>0.49946598704551298</c:v>
                </c:pt>
                <c:pt idx="7896">
                  <c:v>0.49946598704551298</c:v>
                </c:pt>
                <c:pt idx="7897">
                  <c:v>0.49946598704551298</c:v>
                </c:pt>
                <c:pt idx="7898">
                  <c:v>0.49946598704551298</c:v>
                </c:pt>
                <c:pt idx="7899">
                  <c:v>0.49946598704551298</c:v>
                </c:pt>
                <c:pt idx="7900">
                  <c:v>0.49946598704551298</c:v>
                </c:pt>
                <c:pt idx="7901">
                  <c:v>0.49946598704551298</c:v>
                </c:pt>
                <c:pt idx="7902">
                  <c:v>0.49946598704551298</c:v>
                </c:pt>
                <c:pt idx="7903">
                  <c:v>0.49946598704551298</c:v>
                </c:pt>
                <c:pt idx="7904">
                  <c:v>0.49946598704551298</c:v>
                </c:pt>
                <c:pt idx="7905">
                  <c:v>0.49946598704551298</c:v>
                </c:pt>
                <c:pt idx="7906">
                  <c:v>0.49946598704551298</c:v>
                </c:pt>
                <c:pt idx="7907">
                  <c:v>0.49946598704551298</c:v>
                </c:pt>
                <c:pt idx="7908">
                  <c:v>0.49946598704551298</c:v>
                </c:pt>
                <c:pt idx="7909">
                  <c:v>0.49946598704551298</c:v>
                </c:pt>
                <c:pt idx="7910">
                  <c:v>0.49946598704551298</c:v>
                </c:pt>
                <c:pt idx="7911">
                  <c:v>0.49946598704551298</c:v>
                </c:pt>
                <c:pt idx="7912">
                  <c:v>0.49946598704551298</c:v>
                </c:pt>
                <c:pt idx="7913">
                  <c:v>0.49946598704551298</c:v>
                </c:pt>
                <c:pt idx="7914">
                  <c:v>0.49946598704551298</c:v>
                </c:pt>
                <c:pt idx="7915">
                  <c:v>0.49946598704551298</c:v>
                </c:pt>
                <c:pt idx="7916">
                  <c:v>0.49946598704551298</c:v>
                </c:pt>
                <c:pt idx="7917">
                  <c:v>0.49946598704551298</c:v>
                </c:pt>
                <c:pt idx="7918">
                  <c:v>0.49946598704551298</c:v>
                </c:pt>
                <c:pt idx="7919">
                  <c:v>0.49946598704551298</c:v>
                </c:pt>
                <c:pt idx="7920">
                  <c:v>0.49946598704551298</c:v>
                </c:pt>
                <c:pt idx="7921">
                  <c:v>0.49946598704551298</c:v>
                </c:pt>
                <c:pt idx="7922">
                  <c:v>0.49946598704551298</c:v>
                </c:pt>
                <c:pt idx="7923">
                  <c:v>0.49946598704551298</c:v>
                </c:pt>
                <c:pt idx="7924">
                  <c:v>0.49946598704551298</c:v>
                </c:pt>
                <c:pt idx="7925">
                  <c:v>0.49946598704551298</c:v>
                </c:pt>
                <c:pt idx="7926">
                  <c:v>0.49946598704551298</c:v>
                </c:pt>
                <c:pt idx="7927">
                  <c:v>0.49946598704551298</c:v>
                </c:pt>
                <c:pt idx="7928">
                  <c:v>0.49946598704551298</c:v>
                </c:pt>
                <c:pt idx="7929">
                  <c:v>0.49946598704551298</c:v>
                </c:pt>
                <c:pt idx="7930">
                  <c:v>0.49946598704551298</c:v>
                </c:pt>
                <c:pt idx="7931">
                  <c:v>0.49946598704551298</c:v>
                </c:pt>
                <c:pt idx="7932">
                  <c:v>0.49946598704551298</c:v>
                </c:pt>
                <c:pt idx="7933">
                  <c:v>0.49946598704551298</c:v>
                </c:pt>
                <c:pt idx="7934">
                  <c:v>0.49946598704551298</c:v>
                </c:pt>
                <c:pt idx="7935">
                  <c:v>0.49946598704551298</c:v>
                </c:pt>
                <c:pt idx="7936">
                  <c:v>0.49946598704551298</c:v>
                </c:pt>
                <c:pt idx="7937">
                  <c:v>0.49946598704551298</c:v>
                </c:pt>
                <c:pt idx="7938">
                  <c:v>0.49946598704551298</c:v>
                </c:pt>
                <c:pt idx="7939">
                  <c:v>0.49946598704551298</c:v>
                </c:pt>
                <c:pt idx="7940">
                  <c:v>0.49946598704551298</c:v>
                </c:pt>
                <c:pt idx="7941">
                  <c:v>0.49946598704551298</c:v>
                </c:pt>
                <c:pt idx="7942">
                  <c:v>0.49946598704551298</c:v>
                </c:pt>
                <c:pt idx="7943">
                  <c:v>0.49946598704551298</c:v>
                </c:pt>
                <c:pt idx="7944">
                  <c:v>0.49946598704551298</c:v>
                </c:pt>
                <c:pt idx="7945">
                  <c:v>0.49946598704551298</c:v>
                </c:pt>
                <c:pt idx="7946">
                  <c:v>0.49946598704551298</c:v>
                </c:pt>
                <c:pt idx="7947">
                  <c:v>0.49946598704551298</c:v>
                </c:pt>
                <c:pt idx="7948">
                  <c:v>0.49946598704551298</c:v>
                </c:pt>
                <c:pt idx="7949">
                  <c:v>0.49946598704551298</c:v>
                </c:pt>
                <c:pt idx="7950">
                  <c:v>0.49946598704551298</c:v>
                </c:pt>
                <c:pt idx="7951">
                  <c:v>0.49946598704551298</c:v>
                </c:pt>
                <c:pt idx="7952">
                  <c:v>0.49946598704551298</c:v>
                </c:pt>
                <c:pt idx="7953">
                  <c:v>0.49946598704551298</c:v>
                </c:pt>
                <c:pt idx="7954">
                  <c:v>0.49946598704551298</c:v>
                </c:pt>
                <c:pt idx="7955">
                  <c:v>0.49946598704551298</c:v>
                </c:pt>
                <c:pt idx="7956">
                  <c:v>0.49946598704551298</c:v>
                </c:pt>
                <c:pt idx="7957">
                  <c:v>0.49946598704551298</c:v>
                </c:pt>
                <c:pt idx="7958">
                  <c:v>0.49946598704551298</c:v>
                </c:pt>
                <c:pt idx="7959">
                  <c:v>0.49946598704551298</c:v>
                </c:pt>
                <c:pt idx="7960">
                  <c:v>0.49946598704551298</c:v>
                </c:pt>
                <c:pt idx="7961">
                  <c:v>0.49946598704551298</c:v>
                </c:pt>
                <c:pt idx="7962">
                  <c:v>0.49946598704551298</c:v>
                </c:pt>
                <c:pt idx="7963">
                  <c:v>0.49946598704551298</c:v>
                </c:pt>
                <c:pt idx="7964">
                  <c:v>0.49946598704551298</c:v>
                </c:pt>
                <c:pt idx="7965">
                  <c:v>0.49946598704551298</c:v>
                </c:pt>
                <c:pt idx="7966">
                  <c:v>0.49946598704551298</c:v>
                </c:pt>
                <c:pt idx="7967">
                  <c:v>0.49946598704551298</c:v>
                </c:pt>
                <c:pt idx="7968">
                  <c:v>0.49946598704551298</c:v>
                </c:pt>
                <c:pt idx="7969">
                  <c:v>0.49946598704551298</c:v>
                </c:pt>
                <c:pt idx="7970">
                  <c:v>0.49946598704551298</c:v>
                </c:pt>
                <c:pt idx="7971">
                  <c:v>0.49946598704551298</c:v>
                </c:pt>
                <c:pt idx="7972">
                  <c:v>0.49946598704551298</c:v>
                </c:pt>
                <c:pt idx="7973">
                  <c:v>0.49946598704551298</c:v>
                </c:pt>
                <c:pt idx="7974">
                  <c:v>0.49946598704551298</c:v>
                </c:pt>
                <c:pt idx="7975">
                  <c:v>0.49946598704551298</c:v>
                </c:pt>
                <c:pt idx="7976">
                  <c:v>0.49946598704551298</c:v>
                </c:pt>
                <c:pt idx="7977">
                  <c:v>0.49946598704551298</c:v>
                </c:pt>
                <c:pt idx="7978">
                  <c:v>0.49946598704551298</c:v>
                </c:pt>
                <c:pt idx="7979">
                  <c:v>0.49946598704551298</c:v>
                </c:pt>
                <c:pt idx="7980">
                  <c:v>0.49946598704551298</c:v>
                </c:pt>
                <c:pt idx="7981">
                  <c:v>0.49946598704551298</c:v>
                </c:pt>
                <c:pt idx="7982">
                  <c:v>0.49946598704551298</c:v>
                </c:pt>
                <c:pt idx="7983">
                  <c:v>0.49946598704551298</c:v>
                </c:pt>
                <c:pt idx="7984">
                  <c:v>0.49946598704551298</c:v>
                </c:pt>
                <c:pt idx="7985">
                  <c:v>0.49946598704551298</c:v>
                </c:pt>
                <c:pt idx="7986">
                  <c:v>0.49946598704551298</c:v>
                </c:pt>
                <c:pt idx="7987">
                  <c:v>0.49946598704551298</c:v>
                </c:pt>
                <c:pt idx="7988">
                  <c:v>0.49946598704551298</c:v>
                </c:pt>
                <c:pt idx="7989">
                  <c:v>0.49946598704551298</c:v>
                </c:pt>
                <c:pt idx="7990">
                  <c:v>0.49946598704551298</c:v>
                </c:pt>
                <c:pt idx="7991">
                  <c:v>0.49946598704551298</c:v>
                </c:pt>
                <c:pt idx="7992">
                  <c:v>0.49946598704551298</c:v>
                </c:pt>
                <c:pt idx="7993">
                  <c:v>0.49946598704551298</c:v>
                </c:pt>
                <c:pt idx="7994">
                  <c:v>0.49946598704551298</c:v>
                </c:pt>
                <c:pt idx="7995">
                  <c:v>0.49946598704551298</c:v>
                </c:pt>
                <c:pt idx="7996">
                  <c:v>0.49946598704551298</c:v>
                </c:pt>
                <c:pt idx="7997">
                  <c:v>0.49946598704551298</c:v>
                </c:pt>
                <c:pt idx="7998">
                  <c:v>0.49946598704551298</c:v>
                </c:pt>
                <c:pt idx="7999">
                  <c:v>0.49946598704551298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822-4228-8A29-32D7575F6962}"/>
            </c:ext>
          </c:extLst>
        </c:ser>
        <c:ser>
          <c:idx val="1"/>
          <c:order val="1"/>
          <c:tx>
            <c:strRef>
              <c:f>Identity!$D$4</c:f>
              <c:strCache>
                <c:ptCount val="1"/>
                <c:pt idx="0">
                  <c:v>eff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Identity!$B$5:$B$8004</c:f>
              <c:numCache>
                <c:formatCode>General</c:formatCode>
                <c:ptCount val="800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  <c:pt idx="1440">
                  <c:v>1440</c:v>
                </c:pt>
                <c:pt idx="1441">
                  <c:v>1441</c:v>
                </c:pt>
                <c:pt idx="1442">
                  <c:v>1442</c:v>
                </c:pt>
                <c:pt idx="1443">
                  <c:v>1443</c:v>
                </c:pt>
                <c:pt idx="1444">
                  <c:v>1444</c:v>
                </c:pt>
                <c:pt idx="1445">
                  <c:v>1445</c:v>
                </c:pt>
                <c:pt idx="1446">
                  <c:v>1446</c:v>
                </c:pt>
                <c:pt idx="1447">
                  <c:v>1447</c:v>
                </c:pt>
                <c:pt idx="1448">
                  <c:v>1448</c:v>
                </c:pt>
                <c:pt idx="1449">
                  <c:v>1449</c:v>
                </c:pt>
                <c:pt idx="1450">
                  <c:v>1450</c:v>
                </c:pt>
                <c:pt idx="1451">
                  <c:v>1451</c:v>
                </c:pt>
                <c:pt idx="1452">
                  <c:v>1452</c:v>
                </c:pt>
                <c:pt idx="1453">
                  <c:v>1453</c:v>
                </c:pt>
                <c:pt idx="1454">
                  <c:v>1454</c:v>
                </c:pt>
                <c:pt idx="1455">
                  <c:v>1455</c:v>
                </c:pt>
                <c:pt idx="1456">
                  <c:v>1456</c:v>
                </c:pt>
                <c:pt idx="1457">
                  <c:v>1457</c:v>
                </c:pt>
                <c:pt idx="1458">
                  <c:v>1458</c:v>
                </c:pt>
                <c:pt idx="1459">
                  <c:v>1459</c:v>
                </c:pt>
                <c:pt idx="1460">
                  <c:v>1460</c:v>
                </c:pt>
                <c:pt idx="1461">
                  <c:v>1461</c:v>
                </c:pt>
                <c:pt idx="1462">
                  <c:v>1462</c:v>
                </c:pt>
                <c:pt idx="1463">
                  <c:v>1463</c:v>
                </c:pt>
                <c:pt idx="1464">
                  <c:v>1464</c:v>
                </c:pt>
                <c:pt idx="1465">
                  <c:v>1465</c:v>
                </c:pt>
                <c:pt idx="1466">
                  <c:v>1466</c:v>
                </c:pt>
                <c:pt idx="1467">
                  <c:v>1467</c:v>
                </c:pt>
                <c:pt idx="1468">
                  <c:v>1468</c:v>
                </c:pt>
                <c:pt idx="1469">
                  <c:v>1469</c:v>
                </c:pt>
                <c:pt idx="1470">
                  <c:v>1470</c:v>
                </c:pt>
                <c:pt idx="1471">
                  <c:v>1471</c:v>
                </c:pt>
                <c:pt idx="1472">
                  <c:v>1472</c:v>
                </c:pt>
                <c:pt idx="1473">
                  <c:v>1473</c:v>
                </c:pt>
                <c:pt idx="1474">
                  <c:v>1474</c:v>
                </c:pt>
                <c:pt idx="1475">
                  <c:v>1475</c:v>
                </c:pt>
                <c:pt idx="1476">
                  <c:v>1476</c:v>
                </c:pt>
                <c:pt idx="1477">
                  <c:v>1477</c:v>
                </c:pt>
                <c:pt idx="1478">
                  <c:v>1478</c:v>
                </c:pt>
                <c:pt idx="1479">
                  <c:v>1479</c:v>
                </c:pt>
                <c:pt idx="1480">
                  <c:v>1480</c:v>
                </c:pt>
                <c:pt idx="1481">
                  <c:v>1481</c:v>
                </c:pt>
                <c:pt idx="1482">
                  <c:v>1482</c:v>
                </c:pt>
                <c:pt idx="1483">
                  <c:v>1483</c:v>
                </c:pt>
                <c:pt idx="1484">
                  <c:v>1484</c:v>
                </c:pt>
                <c:pt idx="1485">
                  <c:v>1485</c:v>
                </c:pt>
                <c:pt idx="1486">
                  <c:v>1486</c:v>
                </c:pt>
                <c:pt idx="1487">
                  <c:v>1487</c:v>
                </c:pt>
                <c:pt idx="1488">
                  <c:v>1488</c:v>
                </c:pt>
                <c:pt idx="1489">
                  <c:v>1489</c:v>
                </c:pt>
                <c:pt idx="1490">
                  <c:v>1490</c:v>
                </c:pt>
                <c:pt idx="1491">
                  <c:v>1491</c:v>
                </c:pt>
                <c:pt idx="1492">
                  <c:v>1492</c:v>
                </c:pt>
                <c:pt idx="1493">
                  <c:v>1493</c:v>
                </c:pt>
                <c:pt idx="1494">
                  <c:v>1494</c:v>
                </c:pt>
                <c:pt idx="1495">
                  <c:v>1495</c:v>
                </c:pt>
                <c:pt idx="1496">
                  <c:v>1496</c:v>
                </c:pt>
                <c:pt idx="1497">
                  <c:v>1497</c:v>
                </c:pt>
                <c:pt idx="1498">
                  <c:v>1498</c:v>
                </c:pt>
                <c:pt idx="1499">
                  <c:v>1499</c:v>
                </c:pt>
                <c:pt idx="1500">
                  <c:v>1500</c:v>
                </c:pt>
                <c:pt idx="1501">
                  <c:v>1501</c:v>
                </c:pt>
                <c:pt idx="1502">
                  <c:v>1502</c:v>
                </c:pt>
                <c:pt idx="1503">
                  <c:v>1503</c:v>
                </c:pt>
                <c:pt idx="1504">
                  <c:v>1504</c:v>
                </c:pt>
                <c:pt idx="1505">
                  <c:v>1505</c:v>
                </c:pt>
                <c:pt idx="1506">
                  <c:v>1506</c:v>
                </c:pt>
                <c:pt idx="1507">
                  <c:v>1507</c:v>
                </c:pt>
                <c:pt idx="1508">
                  <c:v>1508</c:v>
                </c:pt>
                <c:pt idx="1509">
                  <c:v>1509</c:v>
                </c:pt>
                <c:pt idx="1510">
                  <c:v>1510</c:v>
                </c:pt>
                <c:pt idx="1511">
                  <c:v>1511</c:v>
                </c:pt>
                <c:pt idx="1512">
                  <c:v>1512</c:v>
                </c:pt>
                <c:pt idx="1513">
                  <c:v>1513</c:v>
                </c:pt>
                <c:pt idx="1514">
                  <c:v>1514</c:v>
                </c:pt>
                <c:pt idx="1515">
                  <c:v>1515</c:v>
                </c:pt>
                <c:pt idx="1516">
                  <c:v>1516</c:v>
                </c:pt>
                <c:pt idx="1517">
                  <c:v>1517</c:v>
                </c:pt>
                <c:pt idx="1518">
                  <c:v>1518</c:v>
                </c:pt>
                <c:pt idx="1519">
                  <c:v>1519</c:v>
                </c:pt>
                <c:pt idx="1520">
                  <c:v>1520</c:v>
                </c:pt>
                <c:pt idx="1521">
                  <c:v>1521</c:v>
                </c:pt>
                <c:pt idx="1522">
                  <c:v>1522</c:v>
                </c:pt>
                <c:pt idx="1523">
                  <c:v>1523</c:v>
                </c:pt>
                <c:pt idx="1524">
                  <c:v>1524</c:v>
                </c:pt>
                <c:pt idx="1525">
                  <c:v>1525</c:v>
                </c:pt>
                <c:pt idx="1526">
                  <c:v>1526</c:v>
                </c:pt>
                <c:pt idx="1527">
                  <c:v>1527</c:v>
                </c:pt>
                <c:pt idx="1528">
                  <c:v>1528</c:v>
                </c:pt>
                <c:pt idx="1529">
                  <c:v>1529</c:v>
                </c:pt>
                <c:pt idx="1530">
                  <c:v>1530</c:v>
                </c:pt>
                <c:pt idx="1531">
                  <c:v>1531</c:v>
                </c:pt>
                <c:pt idx="1532">
                  <c:v>1532</c:v>
                </c:pt>
                <c:pt idx="1533">
                  <c:v>1533</c:v>
                </c:pt>
                <c:pt idx="1534">
                  <c:v>1534</c:v>
                </c:pt>
                <c:pt idx="1535">
                  <c:v>1535</c:v>
                </c:pt>
                <c:pt idx="1536">
                  <c:v>1536</c:v>
                </c:pt>
                <c:pt idx="1537">
                  <c:v>1537</c:v>
                </c:pt>
                <c:pt idx="1538">
                  <c:v>1538</c:v>
                </c:pt>
                <c:pt idx="1539">
                  <c:v>1539</c:v>
                </c:pt>
                <c:pt idx="1540">
                  <c:v>1540</c:v>
                </c:pt>
                <c:pt idx="1541">
                  <c:v>1541</c:v>
                </c:pt>
                <c:pt idx="1542">
                  <c:v>1542</c:v>
                </c:pt>
                <c:pt idx="1543">
                  <c:v>1543</c:v>
                </c:pt>
                <c:pt idx="1544">
                  <c:v>1544</c:v>
                </c:pt>
                <c:pt idx="1545">
                  <c:v>1545</c:v>
                </c:pt>
                <c:pt idx="1546">
                  <c:v>1546</c:v>
                </c:pt>
                <c:pt idx="1547">
                  <c:v>1547</c:v>
                </c:pt>
                <c:pt idx="1548">
                  <c:v>1548</c:v>
                </c:pt>
                <c:pt idx="1549">
                  <c:v>1549</c:v>
                </c:pt>
                <c:pt idx="1550">
                  <c:v>1550</c:v>
                </c:pt>
                <c:pt idx="1551">
                  <c:v>1551</c:v>
                </c:pt>
                <c:pt idx="1552">
                  <c:v>1552</c:v>
                </c:pt>
                <c:pt idx="1553">
                  <c:v>1553</c:v>
                </c:pt>
                <c:pt idx="1554">
                  <c:v>1554</c:v>
                </c:pt>
                <c:pt idx="1555">
                  <c:v>1555</c:v>
                </c:pt>
                <c:pt idx="1556">
                  <c:v>1556</c:v>
                </c:pt>
                <c:pt idx="1557">
                  <c:v>1557</c:v>
                </c:pt>
                <c:pt idx="1558">
                  <c:v>1558</c:v>
                </c:pt>
                <c:pt idx="1559">
                  <c:v>1559</c:v>
                </c:pt>
                <c:pt idx="1560">
                  <c:v>1560</c:v>
                </c:pt>
                <c:pt idx="1561">
                  <c:v>1561</c:v>
                </c:pt>
                <c:pt idx="1562">
                  <c:v>1562</c:v>
                </c:pt>
                <c:pt idx="1563">
                  <c:v>1563</c:v>
                </c:pt>
                <c:pt idx="1564">
                  <c:v>1564</c:v>
                </c:pt>
                <c:pt idx="1565">
                  <c:v>1565</c:v>
                </c:pt>
                <c:pt idx="1566">
                  <c:v>1566</c:v>
                </c:pt>
                <c:pt idx="1567">
                  <c:v>1567</c:v>
                </c:pt>
                <c:pt idx="1568">
                  <c:v>1568</c:v>
                </c:pt>
                <c:pt idx="1569">
                  <c:v>1569</c:v>
                </c:pt>
                <c:pt idx="1570">
                  <c:v>1570</c:v>
                </c:pt>
                <c:pt idx="1571">
                  <c:v>1571</c:v>
                </c:pt>
                <c:pt idx="1572">
                  <c:v>1572</c:v>
                </c:pt>
                <c:pt idx="1573">
                  <c:v>1573</c:v>
                </c:pt>
                <c:pt idx="1574">
                  <c:v>1574</c:v>
                </c:pt>
                <c:pt idx="1575">
                  <c:v>1575</c:v>
                </c:pt>
                <c:pt idx="1576">
                  <c:v>1576</c:v>
                </c:pt>
                <c:pt idx="1577">
                  <c:v>1577</c:v>
                </c:pt>
                <c:pt idx="1578">
                  <c:v>1578</c:v>
                </c:pt>
                <c:pt idx="1579">
                  <c:v>1579</c:v>
                </c:pt>
                <c:pt idx="1580">
                  <c:v>1580</c:v>
                </c:pt>
                <c:pt idx="1581">
                  <c:v>1581</c:v>
                </c:pt>
                <c:pt idx="1582">
                  <c:v>1582</c:v>
                </c:pt>
                <c:pt idx="1583">
                  <c:v>1583</c:v>
                </c:pt>
                <c:pt idx="1584">
                  <c:v>1584</c:v>
                </c:pt>
                <c:pt idx="1585">
                  <c:v>1585</c:v>
                </c:pt>
                <c:pt idx="1586">
                  <c:v>1586</c:v>
                </c:pt>
                <c:pt idx="1587">
                  <c:v>1587</c:v>
                </c:pt>
                <c:pt idx="1588">
                  <c:v>1588</c:v>
                </c:pt>
                <c:pt idx="1589">
                  <c:v>1589</c:v>
                </c:pt>
                <c:pt idx="1590">
                  <c:v>1590</c:v>
                </c:pt>
                <c:pt idx="1591">
                  <c:v>1591</c:v>
                </c:pt>
                <c:pt idx="1592">
                  <c:v>1592</c:v>
                </c:pt>
                <c:pt idx="1593">
                  <c:v>1593</c:v>
                </c:pt>
                <c:pt idx="1594">
                  <c:v>1594</c:v>
                </c:pt>
                <c:pt idx="1595">
                  <c:v>1595</c:v>
                </c:pt>
                <c:pt idx="1596">
                  <c:v>1596</c:v>
                </c:pt>
                <c:pt idx="1597">
                  <c:v>1597</c:v>
                </c:pt>
                <c:pt idx="1598">
                  <c:v>1598</c:v>
                </c:pt>
                <c:pt idx="1599">
                  <c:v>1599</c:v>
                </c:pt>
                <c:pt idx="1600">
                  <c:v>1600</c:v>
                </c:pt>
                <c:pt idx="1601">
                  <c:v>1601</c:v>
                </c:pt>
                <c:pt idx="1602">
                  <c:v>1602</c:v>
                </c:pt>
                <c:pt idx="1603">
                  <c:v>1603</c:v>
                </c:pt>
                <c:pt idx="1604">
                  <c:v>1604</c:v>
                </c:pt>
                <c:pt idx="1605">
                  <c:v>1605</c:v>
                </c:pt>
                <c:pt idx="1606">
                  <c:v>1606</c:v>
                </c:pt>
                <c:pt idx="1607">
                  <c:v>1607</c:v>
                </c:pt>
                <c:pt idx="1608">
                  <c:v>1608</c:v>
                </c:pt>
                <c:pt idx="1609">
                  <c:v>1609</c:v>
                </c:pt>
                <c:pt idx="1610">
                  <c:v>1610</c:v>
                </c:pt>
                <c:pt idx="1611">
                  <c:v>1611</c:v>
                </c:pt>
                <c:pt idx="1612">
                  <c:v>1612</c:v>
                </c:pt>
                <c:pt idx="1613">
                  <c:v>1613</c:v>
                </c:pt>
                <c:pt idx="1614">
                  <c:v>1614</c:v>
                </c:pt>
                <c:pt idx="1615">
                  <c:v>1615</c:v>
                </c:pt>
                <c:pt idx="1616">
                  <c:v>1616</c:v>
                </c:pt>
                <c:pt idx="1617">
                  <c:v>1617</c:v>
                </c:pt>
                <c:pt idx="1618">
                  <c:v>1618</c:v>
                </c:pt>
                <c:pt idx="1619">
                  <c:v>1619</c:v>
                </c:pt>
                <c:pt idx="1620">
                  <c:v>1620</c:v>
                </c:pt>
                <c:pt idx="1621">
                  <c:v>1621</c:v>
                </c:pt>
                <c:pt idx="1622">
                  <c:v>1622</c:v>
                </c:pt>
                <c:pt idx="1623">
                  <c:v>1623</c:v>
                </c:pt>
                <c:pt idx="1624">
                  <c:v>1624</c:v>
                </c:pt>
                <c:pt idx="1625">
                  <c:v>1625</c:v>
                </c:pt>
                <c:pt idx="1626">
                  <c:v>1626</c:v>
                </c:pt>
                <c:pt idx="1627">
                  <c:v>1627</c:v>
                </c:pt>
                <c:pt idx="1628">
                  <c:v>1628</c:v>
                </c:pt>
                <c:pt idx="1629">
                  <c:v>1629</c:v>
                </c:pt>
                <c:pt idx="1630">
                  <c:v>1630</c:v>
                </c:pt>
                <c:pt idx="1631">
                  <c:v>1631</c:v>
                </c:pt>
                <c:pt idx="1632">
                  <c:v>1632</c:v>
                </c:pt>
                <c:pt idx="1633">
                  <c:v>1633</c:v>
                </c:pt>
                <c:pt idx="1634">
                  <c:v>1634</c:v>
                </c:pt>
                <c:pt idx="1635">
                  <c:v>1635</c:v>
                </c:pt>
                <c:pt idx="1636">
                  <c:v>1636</c:v>
                </c:pt>
                <c:pt idx="1637">
                  <c:v>1637</c:v>
                </c:pt>
                <c:pt idx="1638">
                  <c:v>1638</c:v>
                </c:pt>
                <c:pt idx="1639">
                  <c:v>1639</c:v>
                </c:pt>
                <c:pt idx="1640">
                  <c:v>1640</c:v>
                </c:pt>
                <c:pt idx="1641">
                  <c:v>1641</c:v>
                </c:pt>
                <c:pt idx="1642">
                  <c:v>1642</c:v>
                </c:pt>
                <c:pt idx="1643">
                  <c:v>1643</c:v>
                </c:pt>
                <c:pt idx="1644">
                  <c:v>1644</c:v>
                </c:pt>
                <c:pt idx="1645">
                  <c:v>1645</c:v>
                </c:pt>
                <c:pt idx="1646">
                  <c:v>1646</c:v>
                </c:pt>
                <c:pt idx="1647">
                  <c:v>1647</c:v>
                </c:pt>
                <c:pt idx="1648">
                  <c:v>1648</c:v>
                </c:pt>
                <c:pt idx="1649">
                  <c:v>1649</c:v>
                </c:pt>
                <c:pt idx="1650">
                  <c:v>1650</c:v>
                </c:pt>
                <c:pt idx="1651">
                  <c:v>1651</c:v>
                </c:pt>
                <c:pt idx="1652">
                  <c:v>1652</c:v>
                </c:pt>
                <c:pt idx="1653">
                  <c:v>1653</c:v>
                </c:pt>
                <c:pt idx="1654">
                  <c:v>1654</c:v>
                </c:pt>
                <c:pt idx="1655">
                  <c:v>1655</c:v>
                </c:pt>
                <c:pt idx="1656">
                  <c:v>1656</c:v>
                </c:pt>
                <c:pt idx="1657">
                  <c:v>1657</c:v>
                </c:pt>
                <c:pt idx="1658">
                  <c:v>1658</c:v>
                </c:pt>
                <c:pt idx="1659">
                  <c:v>1659</c:v>
                </c:pt>
                <c:pt idx="1660">
                  <c:v>1660</c:v>
                </c:pt>
                <c:pt idx="1661">
                  <c:v>1661</c:v>
                </c:pt>
                <c:pt idx="1662">
                  <c:v>1662</c:v>
                </c:pt>
                <c:pt idx="1663">
                  <c:v>1663</c:v>
                </c:pt>
                <c:pt idx="1664">
                  <c:v>1664</c:v>
                </c:pt>
                <c:pt idx="1665">
                  <c:v>1665</c:v>
                </c:pt>
                <c:pt idx="1666">
                  <c:v>1666</c:v>
                </c:pt>
                <c:pt idx="1667">
                  <c:v>1667</c:v>
                </c:pt>
                <c:pt idx="1668">
                  <c:v>1668</c:v>
                </c:pt>
                <c:pt idx="1669">
                  <c:v>1669</c:v>
                </c:pt>
                <c:pt idx="1670">
                  <c:v>1670</c:v>
                </c:pt>
                <c:pt idx="1671">
                  <c:v>1671</c:v>
                </c:pt>
                <c:pt idx="1672">
                  <c:v>1672</c:v>
                </c:pt>
                <c:pt idx="1673">
                  <c:v>1673</c:v>
                </c:pt>
                <c:pt idx="1674">
                  <c:v>1674</c:v>
                </c:pt>
                <c:pt idx="1675">
                  <c:v>1675</c:v>
                </c:pt>
                <c:pt idx="1676">
                  <c:v>1676</c:v>
                </c:pt>
                <c:pt idx="1677">
                  <c:v>1677</c:v>
                </c:pt>
                <c:pt idx="1678">
                  <c:v>1678</c:v>
                </c:pt>
                <c:pt idx="1679">
                  <c:v>1679</c:v>
                </c:pt>
                <c:pt idx="1680">
                  <c:v>1680</c:v>
                </c:pt>
                <c:pt idx="1681">
                  <c:v>1681</c:v>
                </c:pt>
                <c:pt idx="1682">
                  <c:v>1682</c:v>
                </c:pt>
                <c:pt idx="1683">
                  <c:v>1683</c:v>
                </c:pt>
                <c:pt idx="1684">
                  <c:v>1684</c:v>
                </c:pt>
                <c:pt idx="1685">
                  <c:v>1685</c:v>
                </c:pt>
                <c:pt idx="1686">
                  <c:v>1686</c:v>
                </c:pt>
                <c:pt idx="1687">
                  <c:v>1687</c:v>
                </c:pt>
                <c:pt idx="1688">
                  <c:v>1688</c:v>
                </c:pt>
                <c:pt idx="1689">
                  <c:v>1689</c:v>
                </c:pt>
                <c:pt idx="1690">
                  <c:v>1690</c:v>
                </c:pt>
                <c:pt idx="1691">
                  <c:v>1691</c:v>
                </c:pt>
                <c:pt idx="1692">
                  <c:v>1692</c:v>
                </c:pt>
                <c:pt idx="1693">
                  <c:v>1693</c:v>
                </c:pt>
                <c:pt idx="1694">
                  <c:v>1694</c:v>
                </c:pt>
                <c:pt idx="1695">
                  <c:v>1695</c:v>
                </c:pt>
                <c:pt idx="1696">
                  <c:v>1696</c:v>
                </c:pt>
                <c:pt idx="1697">
                  <c:v>1697</c:v>
                </c:pt>
                <c:pt idx="1698">
                  <c:v>1698</c:v>
                </c:pt>
                <c:pt idx="1699">
                  <c:v>1699</c:v>
                </c:pt>
                <c:pt idx="1700">
                  <c:v>1700</c:v>
                </c:pt>
                <c:pt idx="1701">
                  <c:v>1701</c:v>
                </c:pt>
                <c:pt idx="1702">
                  <c:v>1702</c:v>
                </c:pt>
                <c:pt idx="1703">
                  <c:v>1703</c:v>
                </c:pt>
                <c:pt idx="1704">
                  <c:v>1704</c:v>
                </c:pt>
                <c:pt idx="1705">
                  <c:v>1705</c:v>
                </c:pt>
                <c:pt idx="1706">
                  <c:v>1706</c:v>
                </c:pt>
                <c:pt idx="1707">
                  <c:v>1707</c:v>
                </c:pt>
                <c:pt idx="1708">
                  <c:v>1708</c:v>
                </c:pt>
                <c:pt idx="1709">
                  <c:v>1709</c:v>
                </c:pt>
                <c:pt idx="1710">
                  <c:v>1710</c:v>
                </c:pt>
                <c:pt idx="1711">
                  <c:v>1711</c:v>
                </c:pt>
                <c:pt idx="1712">
                  <c:v>1712</c:v>
                </c:pt>
                <c:pt idx="1713">
                  <c:v>1713</c:v>
                </c:pt>
                <c:pt idx="1714">
                  <c:v>1714</c:v>
                </c:pt>
                <c:pt idx="1715">
                  <c:v>1715</c:v>
                </c:pt>
                <c:pt idx="1716">
                  <c:v>1716</c:v>
                </c:pt>
                <c:pt idx="1717">
                  <c:v>1717</c:v>
                </c:pt>
                <c:pt idx="1718">
                  <c:v>1718</c:v>
                </c:pt>
                <c:pt idx="1719">
                  <c:v>1719</c:v>
                </c:pt>
                <c:pt idx="1720">
                  <c:v>1720</c:v>
                </c:pt>
                <c:pt idx="1721">
                  <c:v>1721</c:v>
                </c:pt>
                <c:pt idx="1722">
                  <c:v>1722</c:v>
                </c:pt>
                <c:pt idx="1723">
                  <c:v>1723</c:v>
                </c:pt>
                <c:pt idx="1724">
                  <c:v>1724</c:v>
                </c:pt>
                <c:pt idx="1725">
                  <c:v>1725</c:v>
                </c:pt>
                <c:pt idx="1726">
                  <c:v>1726</c:v>
                </c:pt>
                <c:pt idx="1727">
                  <c:v>1727</c:v>
                </c:pt>
                <c:pt idx="1728">
                  <c:v>1728</c:v>
                </c:pt>
                <c:pt idx="1729">
                  <c:v>1729</c:v>
                </c:pt>
                <c:pt idx="1730">
                  <c:v>1730</c:v>
                </c:pt>
                <c:pt idx="1731">
                  <c:v>1731</c:v>
                </c:pt>
                <c:pt idx="1732">
                  <c:v>1732</c:v>
                </c:pt>
                <c:pt idx="1733">
                  <c:v>1733</c:v>
                </c:pt>
                <c:pt idx="1734">
                  <c:v>1734</c:v>
                </c:pt>
                <c:pt idx="1735">
                  <c:v>1735</c:v>
                </c:pt>
                <c:pt idx="1736">
                  <c:v>1736</c:v>
                </c:pt>
                <c:pt idx="1737">
                  <c:v>1737</c:v>
                </c:pt>
                <c:pt idx="1738">
                  <c:v>1738</c:v>
                </c:pt>
                <c:pt idx="1739">
                  <c:v>1739</c:v>
                </c:pt>
                <c:pt idx="1740">
                  <c:v>1740</c:v>
                </c:pt>
                <c:pt idx="1741">
                  <c:v>1741</c:v>
                </c:pt>
                <c:pt idx="1742">
                  <c:v>1742</c:v>
                </c:pt>
                <c:pt idx="1743">
                  <c:v>1743</c:v>
                </c:pt>
                <c:pt idx="1744">
                  <c:v>1744</c:v>
                </c:pt>
                <c:pt idx="1745">
                  <c:v>1745</c:v>
                </c:pt>
                <c:pt idx="1746">
                  <c:v>1746</c:v>
                </c:pt>
                <c:pt idx="1747">
                  <c:v>1747</c:v>
                </c:pt>
                <c:pt idx="1748">
                  <c:v>1748</c:v>
                </c:pt>
                <c:pt idx="1749">
                  <c:v>1749</c:v>
                </c:pt>
                <c:pt idx="1750">
                  <c:v>1750</c:v>
                </c:pt>
                <c:pt idx="1751">
                  <c:v>1751</c:v>
                </c:pt>
                <c:pt idx="1752">
                  <c:v>1752</c:v>
                </c:pt>
                <c:pt idx="1753">
                  <c:v>1753</c:v>
                </c:pt>
                <c:pt idx="1754">
                  <c:v>1754</c:v>
                </c:pt>
                <c:pt idx="1755">
                  <c:v>1755</c:v>
                </c:pt>
                <c:pt idx="1756">
                  <c:v>1756</c:v>
                </c:pt>
                <c:pt idx="1757">
                  <c:v>1757</c:v>
                </c:pt>
                <c:pt idx="1758">
                  <c:v>1758</c:v>
                </c:pt>
                <c:pt idx="1759">
                  <c:v>1759</c:v>
                </c:pt>
                <c:pt idx="1760">
                  <c:v>1760</c:v>
                </c:pt>
                <c:pt idx="1761">
                  <c:v>1761</c:v>
                </c:pt>
                <c:pt idx="1762">
                  <c:v>1762</c:v>
                </c:pt>
                <c:pt idx="1763">
                  <c:v>1763</c:v>
                </c:pt>
                <c:pt idx="1764">
                  <c:v>1764</c:v>
                </c:pt>
                <c:pt idx="1765">
                  <c:v>1765</c:v>
                </c:pt>
                <c:pt idx="1766">
                  <c:v>1766</c:v>
                </c:pt>
                <c:pt idx="1767">
                  <c:v>1767</c:v>
                </c:pt>
                <c:pt idx="1768">
                  <c:v>1768</c:v>
                </c:pt>
                <c:pt idx="1769">
                  <c:v>1769</c:v>
                </c:pt>
                <c:pt idx="1770">
                  <c:v>1770</c:v>
                </c:pt>
                <c:pt idx="1771">
                  <c:v>1771</c:v>
                </c:pt>
                <c:pt idx="1772">
                  <c:v>1772</c:v>
                </c:pt>
                <c:pt idx="1773">
                  <c:v>1773</c:v>
                </c:pt>
                <c:pt idx="1774">
                  <c:v>1774</c:v>
                </c:pt>
                <c:pt idx="1775">
                  <c:v>1775</c:v>
                </c:pt>
                <c:pt idx="1776">
                  <c:v>1776</c:v>
                </c:pt>
                <c:pt idx="1777">
                  <c:v>1777</c:v>
                </c:pt>
                <c:pt idx="1778">
                  <c:v>1778</c:v>
                </c:pt>
                <c:pt idx="1779">
                  <c:v>1779</c:v>
                </c:pt>
                <c:pt idx="1780">
                  <c:v>1780</c:v>
                </c:pt>
                <c:pt idx="1781">
                  <c:v>1781</c:v>
                </c:pt>
                <c:pt idx="1782">
                  <c:v>1782</c:v>
                </c:pt>
                <c:pt idx="1783">
                  <c:v>1783</c:v>
                </c:pt>
                <c:pt idx="1784">
                  <c:v>1784</c:v>
                </c:pt>
                <c:pt idx="1785">
                  <c:v>1785</c:v>
                </c:pt>
                <c:pt idx="1786">
                  <c:v>1786</c:v>
                </c:pt>
                <c:pt idx="1787">
                  <c:v>1787</c:v>
                </c:pt>
                <c:pt idx="1788">
                  <c:v>1788</c:v>
                </c:pt>
                <c:pt idx="1789">
                  <c:v>1789</c:v>
                </c:pt>
                <c:pt idx="1790">
                  <c:v>1790</c:v>
                </c:pt>
                <c:pt idx="1791">
                  <c:v>1791</c:v>
                </c:pt>
                <c:pt idx="1792">
                  <c:v>1792</c:v>
                </c:pt>
                <c:pt idx="1793">
                  <c:v>1793</c:v>
                </c:pt>
                <c:pt idx="1794">
                  <c:v>1794</c:v>
                </c:pt>
                <c:pt idx="1795">
                  <c:v>1795</c:v>
                </c:pt>
                <c:pt idx="1796">
                  <c:v>1796</c:v>
                </c:pt>
                <c:pt idx="1797">
                  <c:v>1797</c:v>
                </c:pt>
                <c:pt idx="1798">
                  <c:v>1798</c:v>
                </c:pt>
                <c:pt idx="1799">
                  <c:v>1799</c:v>
                </c:pt>
                <c:pt idx="1800">
                  <c:v>1800</c:v>
                </c:pt>
                <c:pt idx="1801">
                  <c:v>1801</c:v>
                </c:pt>
                <c:pt idx="1802">
                  <c:v>1802</c:v>
                </c:pt>
                <c:pt idx="1803">
                  <c:v>1803</c:v>
                </c:pt>
                <c:pt idx="1804">
                  <c:v>1804</c:v>
                </c:pt>
                <c:pt idx="1805">
                  <c:v>1805</c:v>
                </c:pt>
                <c:pt idx="1806">
                  <c:v>1806</c:v>
                </c:pt>
                <c:pt idx="1807">
                  <c:v>1807</c:v>
                </c:pt>
                <c:pt idx="1808">
                  <c:v>1808</c:v>
                </c:pt>
                <c:pt idx="1809">
                  <c:v>1809</c:v>
                </c:pt>
                <c:pt idx="1810">
                  <c:v>1810</c:v>
                </c:pt>
                <c:pt idx="1811">
                  <c:v>1811</c:v>
                </c:pt>
                <c:pt idx="1812">
                  <c:v>1812</c:v>
                </c:pt>
                <c:pt idx="1813">
                  <c:v>1813</c:v>
                </c:pt>
                <c:pt idx="1814">
                  <c:v>1814</c:v>
                </c:pt>
                <c:pt idx="1815">
                  <c:v>1815</c:v>
                </c:pt>
                <c:pt idx="1816">
                  <c:v>1816</c:v>
                </c:pt>
                <c:pt idx="1817">
                  <c:v>1817</c:v>
                </c:pt>
                <c:pt idx="1818">
                  <c:v>1818</c:v>
                </c:pt>
                <c:pt idx="1819">
                  <c:v>1819</c:v>
                </c:pt>
                <c:pt idx="1820">
                  <c:v>1820</c:v>
                </c:pt>
                <c:pt idx="1821">
                  <c:v>1821</c:v>
                </c:pt>
                <c:pt idx="1822">
                  <c:v>1822</c:v>
                </c:pt>
                <c:pt idx="1823">
                  <c:v>1823</c:v>
                </c:pt>
                <c:pt idx="1824">
                  <c:v>1824</c:v>
                </c:pt>
                <c:pt idx="1825">
                  <c:v>1825</c:v>
                </c:pt>
                <c:pt idx="1826">
                  <c:v>1826</c:v>
                </c:pt>
                <c:pt idx="1827">
                  <c:v>1827</c:v>
                </c:pt>
                <c:pt idx="1828">
                  <c:v>1828</c:v>
                </c:pt>
                <c:pt idx="1829">
                  <c:v>1829</c:v>
                </c:pt>
                <c:pt idx="1830">
                  <c:v>1830</c:v>
                </c:pt>
                <c:pt idx="1831">
                  <c:v>1831</c:v>
                </c:pt>
                <c:pt idx="1832">
                  <c:v>1832</c:v>
                </c:pt>
                <c:pt idx="1833">
                  <c:v>1833</c:v>
                </c:pt>
                <c:pt idx="1834">
                  <c:v>1834</c:v>
                </c:pt>
                <c:pt idx="1835">
                  <c:v>1835</c:v>
                </c:pt>
                <c:pt idx="1836">
                  <c:v>1836</c:v>
                </c:pt>
                <c:pt idx="1837">
                  <c:v>1837</c:v>
                </c:pt>
                <c:pt idx="1838">
                  <c:v>1838</c:v>
                </c:pt>
                <c:pt idx="1839">
                  <c:v>1839</c:v>
                </c:pt>
                <c:pt idx="1840">
                  <c:v>1840</c:v>
                </c:pt>
                <c:pt idx="1841">
                  <c:v>1841</c:v>
                </c:pt>
                <c:pt idx="1842">
                  <c:v>1842</c:v>
                </c:pt>
                <c:pt idx="1843">
                  <c:v>1843</c:v>
                </c:pt>
                <c:pt idx="1844">
                  <c:v>1844</c:v>
                </c:pt>
                <c:pt idx="1845">
                  <c:v>1845</c:v>
                </c:pt>
                <c:pt idx="1846">
                  <c:v>1846</c:v>
                </c:pt>
                <c:pt idx="1847">
                  <c:v>1847</c:v>
                </c:pt>
                <c:pt idx="1848">
                  <c:v>1848</c:v>
                </c:pt>
                <c:pt idx="1849">
                  <c:v>1849</c:v>
                </c:pt>
                <c:pt idx="1850">
                  <c:v>1850</c:v>
                </c:pt>
                <c:pt idx="1851">
                  <c:v>1851</c:v>
                </c:pt>
                <c:pt idx="1852">
                  <c:v>1852</c:v>
                </c:pt>
                <c:pt idx="1853">
                  <c:v>1853</c:v>
                </c:pt>
                <c:pt idx="1854">
                  <c:v>1854</c:v>
                </c:pt>
                <c:pt idx="1855">
                  <c:v>1855</c:v>
                </c:pt>
                <c:pt idx="1856">
                  <c:v>1856</c:v>
                </c:pt>
                <c:pt idx="1857">
                  <c:v>1857</c:v>
                </c:pt>
                <c:pt idx="1858">
                  <c:v>1858</c:v>
                </c:pt>
                <c:pt idx="1859">
                  <c:v>1859</c:v>
                </c:pt>
                <c:pt idx="1860">
                  <c:v>1860</c:v>
                </c:pt>
                <c:pt idx="1861">
                  <c:v>1861</c:v>
                </c:pt>
                <c:pt idx="1862">
                  <c:v>1862</c:v>
                </c:pt>
                <c:pt idx="1863">
                  <c:v>1863</c:v>
                </c:pt>
                <c:pt idx="1864">
                  <c:v>1864</c:v>
                </c:pt>
                <c:pt idx="1865">
                  <c:v>1865</c:v>
                </c:pt>
                <c:pt idx="1866">
                  <c:v>1866</c:v>
                </c:pt>
                <c:pt idx="1867">
                  <c:v>1867</c:v>
                </c:pt>
                <c:pt idx="1868">
                  <c:v>1868</c:v>
                </c:pt>
                <c:pt idx="1869">
                  <c:v>1869</c:v>
                </c:pt>
                <c:pt idx="1870">
                  <c:v>1870</c:v>
                </c:pt>
                <c:pt idx="1871">
                  <c:v>1871</c:v>
                </c:pt>
                <c:pt idx="1872">
                  <c:v>1872</c:v>
                </c:pt>
                <c:pt idx="1873">
                  <c:v>1873</c:v>
                </c:pt>
                <c:pt idx="1874">
                  <c:v>1874</c:v>
                </c:pt>
                <c:pt idx="1875">
                  <c:v>1875</c:v>
                </c:pt>
                <c:pt idx="1876">
                  <c:v>1876</c:v>
                </c:pt>
                <c:pt idx="1877">
                  <c:v>1877</c:v>
                </c:pt>
                <c:pt idx="1878">
                  <c:v>1878</c:v>
                </c:pt>
                <c:pt idx="1879">
                  <c:v>1879</c:v>
                </c:pt>
                <c:pt idx="1880">
                  <c:v>1880</c:v>
                </c:pt>
                <c:pt idx="1881">
                  <c:v>1881</c:v>
                </c:pt>
                <c:pt idx="1882">
                  <c:v>1882</c:v>
                </c:pt>
                <c:pt idx="1883">
                  <c:v>1883</c:v>
                </c:pt>
                <c:pt idx="1884">
                  <c:v>1884</c:v>
                </c:pt>
                <c:pt idx="1885">
                  <c:v>1885</c:v>
                </c:pt>
                <c:pt idx="1886">
                  <c:v>1886</c:v>
                </c:pt>
                <c:pt idx="1887">
                  <c:v>1887</c:v>
                </c:pt>
                <c:pt idx="1888">
                  <c:v>1888</c:v>
                </c:pt>
                <c:pt idx="1889">
                  <c:v>1889</c:v>
                </c:pt>
                <c:pt idx="1890">
                  <c:v>1890</c:v>
                </c:pt>
                <c:pt idx="1891">
                  <c:v>1891</c:v>
                </c:pt>
                <c:pt idx="1892">
                  <c:v>1892</c:v>
                </c:pt>
                <c:pt idx="1893">
                  <c:v>1893</c:v>
                </c:pt>
                <c:pt idx="1894">
                  <c:v>1894</c:v>
                </c:pt>
                <c:pt idx="1895">
                  <c:v>1895</c:v>
                </c:pt>
                <c:pt idx="1896">
                  <c:v>1896</c:v>
                </c:pt>
                <c:pt idx="1897">
                  <c:v>1897</c:v>
                </c:pt>
                <c:pt idx="1898">
                  <c:v>1898</c:v>
                </c:pt>
                <c:pt idx="1899">
                  <c:v>1899</c:v>
                </c:pt>
                <c:pt idx="1900">
                  <c:v>1900</c:v>
                </c:pt>
                <c:pt idx="1901">
                  <c:v>1901</c:v>
                </c:pt>
                <c:pt idx="1902">
                  <c:v>1902</c:v>
                </c:pt>
                <c:pt idx="1903">
                  <c:v>1903</c:v>
                </c:pt>
                <c:pt idx="1904">
                  <c:v>1904</c:v>
                </c:pt>
                <c:pt idx="1905">
                  <c:v>1905</c:v>
                </c:pt>
                <c:pt idx="1906">
                  <c:v>1906</c:v>
                </c:pt>
                <c:pt idx="1907">
                  <c:v>1907</c:v>
                </c:pt>
                <c:pt idx="1908">
                  <c:v>1908</c:v>
                </c:pt>
                <c:pt idx="1909">
                  <c:v>1909</c:v>
                </c:pt>
                <c:pt idx="1910">
                  <c:v>1910</c:v>
                </c:pt>
                <c:pt idx="1911">
                  <c:v>1911</c:v>
                </c:pt>
                <c:pt idx="1912">
                  <c:v>1912</c:v>
                </c:pt>
                <c:pt idx="1913">
                  <c:v>1913</c:v>
                </c:pt>
                <c:pt idx="1914">
                  <c:v>1914</c:v>
                </c:pt>
                <c:pt idx="1915">
                  <c:v>1915</c:v>
                </c:pt>
                <c:pt idx="1916">
                  <c:v>1916</c:v>
                </c:pt>
                <c:pt idx="1917">
                  <c:v>1917</c:v>
                </c:pt>
                <c:pt idx="1918">
                  <c:v>1918</c:v>
                </c:pt>
                <c:pt idx="1919">
                  <c:v>1919</c:v>
                </c:pt>
                <c:pt idx="1920">
                  <c:v>1920</c:v>
                </c:pt>
                <c:pt idx="1921">
                  <c:v>1921</c:v>
                </c:pt>
                <c:pt idx="1922">
                  <c:v>1922</c:v>
                </c:pt>
                <c:pt idx="1923">
                  <c:v>1923</c:v>
                </c:pt>
                <c:pt idx="1924">
                  <c:v>1924</c:v>
                </c:pt>
                <c:pt idx="1925">
                  <c:v>1925</c:v>
                </c:pt>
                <c:pt idx="1926">
                  <c:v>1926</c:v>
                </c:pt>
                <c:pt idx="1927">
                  <c:v>1927</c:v>
                </c:pt>
                <c:pt idx="1928">
                  <c:v>1928</c:v>
                </c:pt>
                <c:pt idx="1929">
                  <c:v>1929</c:v>
                </c:pt>
                <c:pt idx="1930">
                  <c:v>1930</c:v>
                </c:pt>
                <c:pt idx="1931">
                  <c:v>1931</c:v>
                </c:pt>
                <c:pt idx="1932">
                  <c:v>1932</c:v>
                </c:pt>
                <c:pt idx="1933">
                  <c:v>1933</c:v>
                </c:pt>
                <c:pt idx="1934">
                  <c:v>1934</c:v>
                </c:pt>
                <c:pt idx="1935">
                  <c:v>1935</c:v>
                </c:pt>
                <c:pt idx="1936">
                  <c:v>1936</c:v>
                </c:pt>
                <c:pt idx="1937">
                  <c:v>1937</c:v>
                </c:pt>
                <c:pt idx="1938">
                  <c:v>1938</c:v>
                </c:pt>
                <c:pt idx="1939">
                  <c:v>1939</c:v>
                </c:pt>
                <c:pt idx="1940">
                  <c:v>1940</c:v>
                </c:pt>
                <c:pt idx="1941">
                  <c:v>1941</c:v>
                </c:pt>
                <c:pt idx="1942">
                  <c:v>1942</c:v>
                </c:pt>
                <c:pt idx="1943">
                  <c:v>1943</c:v>
                </c:pt>
                <c:pt idx="1944">
                  <c:v>1944</c:v>
                </c:pt>
                <c:pt idx="1945">
                  <c:v>1945</c:v>
                </c:pt>
                <c:pt idx="1946">
                  <c:v>1946</c:v>
                </c:pt>
                <c:pt idx="1947">
                  <c:v>1947</c:v>
                </c:pt>
                <c:pt idx="1948">
                  <c:v>1948</c:v>
                </c:pt>
                <c:pt idx="1949">
                  <c:v>1949</c:v>
                </c:pt>
                <c:pt idx="1950">
                  <c:v>1950</c:v>
                </c:pt>
                <c:pt idx="1951">
                  <c:v>1951</c:v>
                </c:pt>
                <c:pt idx="1952">
                  <c:v>1952</c:v>
                </c:pt>
                <c:pt idx="1953">
                  <c:v>1953</c:v>
                </c:pt>
                <c:pt idx="1954">
                  <c:v>1954</c:v>
                </c:pt>
                <c:pt idx="1955">
                  <c:v>1955</c:v>
                </c:pt>
                <c:pt idx="1956">
                  <c:v>1956</c:v>
                </c:pt>
                <c:pt idx="1957">
                  <c:v>1957</c:v>
                </c:pt>
                <c:pt idx="1958">
                  <c:v>1958</c:v>
                </c:pt>
                <c:pt idx="1959">
                  <c:v>1959</c:v>
                </c:pt>
                <c:pt idx="1960">
                  <c:v>1960</c:v>
                </c:pt>
                <c:pt idx="1961">
                  <c:v>1961</c:v>
                </c:pt>
                <c:pt idx="1962">
                  <c:v>1962</c:v>
                </c:pt>
                <c:pt idx="1963">
                  <c:v>1963</c:v>
                </c:pt>
                <c:pt idx="1964">
                  <c:v>1964</c:v>
                </c:pt>
                <c:pt idx="1965">
                  <c:v>1965</c:v>
                </c:pt>
                <c:pt idx="1966">
                  <c:v>1966</c:v>
                </c:pt>
                <c:pt idx="1967">
                  <c:v>1967</c:v>
                </c:pt>
                <c:pt idx="1968">
                  <c:v>1968</c:v>
                </c:pt>
                <c:pt idx="1969">
                  <c:v>1969</c:v>
                </c:pt>
                <c:pt idx="1970">
                  <c:v>1970</c:v>
                </c:pt>
                <c:pt idx="1971">
                  <c:v>1971</c:v>
                </c:pt>
                <c:pt idx="1972">
                  <c:v>1972</c:v>
                </c:pt>
                <c:pt idx="1973">
                  <c:v>1973</c:v>
                </c:pt>
                <c:pt idx="1974">
                  <c:v>1974</c:v>
                </c:pt>
                <c:pt idx="1975">
                  <c:v>1975</c:v>
                </c:pt>
                <c:pt idx="1976">
                  <c:v>1976</c:v>
                </c:pt>
                <c:pt idx="1977">
                  <c:v>1977</c:v>
                </c:pt>
                <c:pt idx="1978">
                  <c:v>1978</c:v>
                </c:pt>
                <c:pt idx="1979">
                  <c:v>1979</c:v>
                </c:pt>
                <c:pt idx="1980">
                  <c:v>1980</c:v>
                </c:pt>
                <c:pt idx="1981">
                  <c:v>1981</c:v>
                </c:pt>
                <c:pt idx="1982">
                  <c:v>1982</c:v>
                </c:pt>
                <c:pt idx="1983">
                  <c:v>1983</c:v>
                </c:pt>
                <c:pt idx="1984">
                  <c:v>1984</c:v>
                </c:pt>
                <c:pt idx="1985">
                  <c:v>1985</c:v>
                </c:pt>
                <c:pt idx="1986">
                  <c:v>1986</c:v>
                </c:pt>
                <c:pt idx="1987">
                  <c:v>1987</c:v>
                </c:pt>
                <c:pt idx="1988">
                  <c:v>1988</c:v>
                </c:pt>
                <c:pt idx="1989">
                  <c:v>1989</c:v>
                </c:pt>
                <c:pt idx="1990">
                  <c:v>1990</c:v>
                </c:pt>
                <c:pt idx="1991">
                  <c:v>1991</c:v>
                </c:pt>
                <c:pt idx="1992">
                  <c:v>1992</c:v>
                </c:pt>
                <c:pt idx="1993">
                  <c:v>1993</c:v>
                </c:pt>
                <c:pt idx="1994">
                  <c:v>1994</c:v>
                </c:pt>
                <c:pt idx="1995">
                  <c:v>1995</c:v>
                </c:pt>
                <c:pt idx="1996">
                  <c:v>1996</c:v>
                </c:pt>
                <c:pt idx="1997">
                  <c:v>1997</c:v>
                </c:pt>
                <c:pt idx="1998">
                  <c:v>1998</c:v>
                </c:pt>
                <c:pt idx="1999">
                  <c:v>1999</c:v>
                </c:pt>
                <c:pt idx="2000">
                  <c:v>2000</c:v>
                </c:pt>
                <c:pt idx="2001">
                  <c:v>2001</c:v>
                </c:pt>
                <c:pt idx="2002">
                  <c:v>2002</c:v>
                </c:pt>
                <c:pt idx="2003">
                  <c:v>2003</c:v>
                </c:pt>
                <c:pt idx="2004">
                  <c:v>2004</c:v>
                </c:pt>
                <c:pt idx="2005">
                  <c:v>2005</c:v>
                </c:pt>
                <c:pt idx="2006">
                  <c:v>2006</c:v>
                </c:pt>
                <c:pt idx="2007">
                  <c:v>2007</c:v>
                </c:pt>
                <c:pt idx="2008">
                  <c:v>2008</c:v>
                </c:pt>
                <c:pt idx="2009">
                  <c:v>2009</c:v>
                </c:pt>
                <c:pt idx="2010">
                  <c:v>2010</c:v>
                </c:pt>
                <c:pt idx="2011">
                  <c:v>2011</c:v>
                </c:pt>
                <c:pt idx="2012">
                  <c:v>2012</c:v>
                </c:pt>
                <c:pt idx="2013">
                  <c:v>2013</c:v>
                </c:pt>
                <c:pt idx="2014">
                  <c:v>2014</c:v>
                </c:pt>
                <c:pt idx="2015">
                  <c:v>2015</c:v>
                </c:pt>
                <c:pt idx="2016">
                  <c:v>2016</c:v>
                </c:pt>
                <c:pt idx="2017">
                  <c:v>2017</c:v>
                </c:pt>
                <c:pt idx="2018">
                  <c:v>2018</c:v>
                </c:pt>
                <c:pt idx="2019">
                  <c:v>2019</c:v>
                </c:pt>
                <c:pt idx="2020">
                  <c:v>2020</c:v>
                </c:pt>
                <c:pt idx="2021">
                  <c:v>2021</c:v>
                </c:pt>
                <c:pt idx="2022">
                  <c:v>2022</c:v>
                </c:pt>
                <c:pt idx="2023">
                  <c:v>2023</c:v>
                </c:pt>
                <c:pt idx="2024">
                  <c:v>2024</c:v>
                </c:pt>
                <c:pt idx="2025">
                  <c:v>2025</c:v>
                </c:pt>
                <c:pt idx="2026">
                  <c:v>2026</c:v>
                </c:pt>
                <c:pt idx="2027">
                  <c:v>2027</c:v>
                </c:pt>
                <c:pt idx="2028">
                  <c:v>2028</c:v>
                </c:pt>
                <c:pt idx="2029">
                  <c:v>2029</c:v>
                </c:pt>
                <c:pt idx="2030">
                  <c:v>2030</c:v>
                </c:pt>
                <c:pt idx="2031">
                  <c:v>2031</c:v>
                </c:pt>
                <c:pt idx="2032">
                  <c:v>2032</c:v>
                </c:pt>
                <c:pt idx="2033">
                  <c:v>2033</c:v>
                </c:pt>
                <c:pt idx="2034">
                  <c:v>2034</c:v>
                </c:pt>
                <c:pt idx="2035">
                  <c:v>2035</c:v>
                </c:pt>
                <c:pt idx="2036">
                  <c:v>2036</c:v>
                </c:pt>
                <c:pt idx="2037">
                  <c:v>2037</c:v>
                </c:pt>
                <c:pt idx="2038">
                  <c:v>2038</c:v>
                </c:pt>
                <c:pt idx="2039">
                  <c:v>2039</c:v>
                </c:pt>
                <c:pt idx="2040">
                  <c:v>2040</c:v>
                </c:pt>
                <c:pt idx="2041">
                  <c:v>2041</c:v>
                </c:pt>
                <c:pt idx="2042">
                  <c:v>2042</c:v>
                </c:pt>
                <c:pt idx="2043">
                  <c:v>2043</c:v>
                </c:pt>
                <c:pt idx="2044">
                  <c:v>2044</c:v>
                </c:pt>
                <c:pt idx="2045">
                  <c:v>2045</c:v>
                </c:pt>
                <c:pt idx="2046">
                  <c:v>2046</c:v>
                </c:pt>
                <c:pt idx="2047">
                  <c:v>2047</c:v>
                </c:pt>
                <c:pt idx="2048">
                  <c:v>2048</c:v>
                </c:pt>
                <c:pt idx="2049">
                  <c:v>2049</c:v>
                </c:pt>
                <c:pt idx="2050">
                  <c:v>2050</c:v>
                </c:pt>
                <c:pt idx="2051">
                  <c:v>2051</c:v>
                </c:pt>
                <c:pt idx="2052">
                  <c:v>2052</c:v>
                </c:pt>
                <c:pt idx="2053">
                  <c:v>2053</c:v>
                </c:pt>
                <c:pt idx="2054">
                  <c:v>2054</c:v>
                </c:pt>
                <c:pt idx="2055">
                  <c:v>2055</c:v>
                </c:pt>
                <c:pt idx="2056">
                  <c:v>2056</c:v>
                </c:pt>
                <c:pt idx="2057">
                  <c:v>2057</c:v>
                </c:pt>
                <c:pt idx="2058">
                  <c:v>2058</c:v>
                </c:pt>
                <c:pt idx="2059">
                  <c:v>2059</c:v>
                </c:pt>
                <c:pt idx="2060">
                  <c:v>2060</c:v>
                </c:pt>
                <c:pt idx="2061">
                  <c:v>2061</c:v>
                </c:pt>
                <c:pt idx="2062">
                  <c:v>2062</c:v>
                </c:pt>
                <c:pt idx="2063">
                  <c:v>2063</c:v>
                </c:pt>
                <c:pt idx="2064">
                  <c:v>2064</c:v>
                </c:pt>
                <c:pt idx="2065">
                  <c:v>2065</c:v>
                </c:pt>
                <c:pt idx="2066">
                  <c:v>2066</c:v>
                </c:pt>
                <c:pt idx="2067">
                  <c:v>2067</c:v>
                </c:pt>
                <c:pt idx="2068">
                  <c:v>2068</c:v>
                </c:pt>
                <c:pt idx="2069">
                  <c:v>2069</c:v>
                </c:pt>
                <c:pt idx="2070">
                  <c:v>2070</c:v>
                </c:pt>
                <c:pt idx="2071">
                  <c:v>2071</c:v>
                </c:pt>
                <c:pt idx="2072">
                  <c:v>2072</c:v>
                </c:pt>
                <c:pt idx="2073">
                  <c:v>2073</c:v>
                </c:pt>
                <c:pt idx="2074">
                  <c:v>2074</c:v>
                </c:pt>
                <c:pt idx="2075">
                  <c:v>2075</c:v>
                </c:pt>
                <c:pt idx="2076">
                  <c:v>2076</c:v>
                </c:pt>
                <c:pt idx="2077">
                  <c:v>2077</c:v>
                </c:pt>
                <c:pt idx="2078">
                  <c:v>2078</c:v>
                </c:pt>
                <c:pt idx="2079">
                  <c:v>2079</c:v>
                </c:pt>
                <c:pt idx="2080">
                  <c:v>2080</c:v>
                </c:pt>
                <c:pt idx="2081">
                  <c:v>2081</c:v>
                </c:pt>
                <c:pt idx="2082">
                  <c:v>2082</c:v>
                </c:pt>
                <c:pt idx="2083">
                  <c:v>2083</c:v>
                </c:pt>
                <c:pt idx="2084">
                  <c:v>2084</c:v>
                </c:pt>
                <c:pt idx="2085">
                  <c:v>2085</c:v>
                </c:pt>
                <c:pt idx="2086">
                  <c:v>2086</c:v>
                </c:pt>
                <c:pt idx="2087">
                  <c:v>2087</c:v>
                </c:pt>
                <c:pt idx="2088">
                  <c:v>2088</c:v>
                </c:pt>
                <c:pt idx="2089">
                  <c:v>2089</c:v>
                </c:pt>
                <c:pt idx="2090">
                  <c:v>2090</c:v>
                </c:pt>
                <c:pt idx="2091">
                  <c:v>2091</c:v>
                </c:pt>
                <c:pt idx="2092">
                  <c:v>2092</c:v>
                </c:pt>
                <c:pt idx="2093">
                  <c:v>2093</c:v>
                </c:pt>
                <c:pt idx="2094">
                  <c:v>2094</c:v>
                </c:pt>
                <c:pt idx="2095">
                  <c:v>2095</c:v>
                </c:pt>
                <c:pt idx="2096">
                  <c:v>2096</c:v>
                </c:pt>
                <c:pt idx="2097">
                  <c:v>2097</c:v>
                </c:pt>
                <c:pt idx="2098">
                  <c:v>2098</c:v>
                </c:pt>
                <c:pt idx="2099">
                  <c:v>2099</c:v>
                </c:pt>
                <c:pt idx="2100">
                  <c:v>2100</c:v>
                </c:pt>
                <c:pt idx="2101">
                  <c:v>2101</c:v>
                </c:pt>
                <c:pt idx="2102">
                  <c:v>2102</c:v>
                </c:pt>
                <c:pt idx="2103">
                  <c:v>2103</c:v>
                </c:pt>
                <c:pt idx="2104">
                  <c:v>2104</c:v>
                </c:pt>
                <c:pt idx="2105">
                  <c:v>2105</c:v>
                </c:pt>
                <c:pt idx="2106">
                  <c:v>2106</c:v>
                </c:pt>
                <c:pt idx="2107">
                  <c:v>2107</c:v>
                </c:pt>
                <c:pt idx="2108">
                  <c:v>2108</c:v>
                </c:pt>
                <c:pt idx="2109">
                  <c:v>2109</c:v>
                </c:pt>
                <c:pt idx="2110">
                  <c:v>2110</c:v>
                </c:pt>
                <c:pt idx="2111">
                  <c:v>2111</c:v>
                </c:pt>
                <c:pt idx="2112">
                  <c:v>2112</c:v>
                </c:pt>
                <c:pt idx="2113">
                  <c:v>2113</c:v>
                </c:pt>
                <c:pt idx="2114">
                  <c:v>2114</c:v>
                </c:pt>
                <c:pt idx="2115">
                  <c:v>2115</c:v>
                </c:pt>
                <c:pt idx="2116">
                  <c:v>2116</c:v>
                </c:pt>
                <c:pt idx="2117">
                  <c:v>2117</c:v>
                </c:pt>
                <c:pt idx="2118">
                  <c:v>2118</c:v>
                </c:pt>
                <c:pt idx="2119">
                  <c:v>2119</c:v>
                </c:pt>
                <c:pt idx="2120">
                  <c:v>2120</c:v>
                </c:pt>
                <c:pt idx="2121">
                  <c:v>2121</c:v>
                </c:pt>
                <c:pt idx="2122">
                  <c:v>2122</c:v>
                </c:pt>
                <c:pt idx="2123">
                  <c:v>2123</c:v>
                </c:pt>
                <c:pt idx="2124">
                  <c:v>2124</c:v>
                </c:pt>
                <c:pt idx="2125">
                  <c:v>2125</c:v>
                </c:pt>
                <c:pt idx="2126">
                  <c:v>2126</c:v>
                </c:pt>
                <c:pt idx="2127">
                  <c:v>2127</c:v>
                </c:pt>
                <c:pt idx="2128">
                  <c:v>2128</c:v>
                </c:pt>
                <c:pt idx="2129">
                  <c:v>2129</c:v>
                </c:pt>
                <c:pt idx="2130">
                  <c:v>2130</c:v>
                </c:pt>
                <c:pt idx="2131">
                  <c:v>2131</c:v>
                </c:pt>
                <c:pt idx="2132">
                  <c:v>2132</c:v>
                </c:pt>
                <c:pt idx="2133">
                  <c:v>2133</c:v>
                </c:pt>
                <c:pt idx="2134">
                  <c:v>2134</c:v>
                </c:pt>
                <c:pt idx="2135">
                  <c:v>2135</c:v>
                </c:pt>
                <c:pt idx="2136">
                  <c:v>2136</c:v>
                </c:pt>
                <c:pt idx="2137">
                  <c:v>2137</c:v>
                </c:pt>
                <c:pt idx="2138">
                  <c:v>2138</c:v>
                </c:pt>
                <c:pt idx="2139">
                  <c:v>2139</c:v>
                </c:pt>
                <c:pt idx="2140">
                  <c:v>2140</c:v>
                </c:pt>
                <c:pt idx="2141">
                  <c:v>2141</c:v>
                </c:pt>
                <c:pt idx="2142">
                  <c:v>2142</c:v>
                </c:pt>
                <c:pt idx="2143">
                  <c:v>2143</c:v>
                </c:pt>
                <c:pt idx="2144">
                  <c:v>2144</c:v>
                </c:pt>
                <c:pt idx="2145">
                  <c:v>2145</c:v>
                </c:pt>
                <c:pt idx="2146">
                  <c:v>2146</c:v>
                </c:pt>
                <c:pt idx="2147">
                  <c:v>2147</c:v>
                </c:pt>
                <c:pt idx="2148">
                  <c:v>2148</c:v>
                </c:pt>
                <c:pt idx="2149">
                  <c:v>2149</c:v>
                </c:pt>
                <c:pt idx="2150">
                  <c:v>2150</c:v>
                </c:pt>
                <c:pt idx="2151">
                  <c:v>2151</c:v>
                </c:pt>
                <c:pt idx="2152">
                  <c:v>2152</c:v>
                </c:pt>
                <c:pt idx="2153">
                  <c:v>2153</c:v>
                </c:pt>
                <c:pt idx="2154">
                  <c:v>2154</c:v>
                </c:pt>
                <c:pt idx="2155">
                  <c:v>2155</c:v>
                </c:pt>
                <c:pt idx="2156">
                  <c:v>2156</c:v>
                </c:pt>
                <c:pt idx="2157">
                  <c:v>2157</c:v>
                </c:pt>
                <c:pt idx="2158">
                  <c:v>2158</c:v>
                </c:pt>
                <c:pt idx="2159">
                  <c:v>2159</c:v>
                </c:pt>
                <c:pt idx="2160">
                  <c:v>2160</c:v>
                </c:pt>
                <c:pt idx="2161">
                  <c:v>2161</c:v>
                </c:pt>
                <c:pt idx="2162">
                  <c:v>2162</c:v>
                </c:pt>
                <c:pt idx="2163">
                  <c:v>2163</c:v>
                </c:pt>
                <c:pt idx="2164">
                  <c:v>2164</c:v>
                </c:pt>
                <c:pt idx="2165">
                  <c:v>2165</c:v>
                </c:pt>
                <c:pt idx="2166">
                  <c:v>2166</c:v>
                </c:pt>
                <c:pt idx="2167">
                  <c:v>2167</c:v>
                </c:pt>
                <c:pt idx="2168">
                  <c:v>2168</c:v>
                </c:pt>
                <c:pt idx="2169">
                  <c:v>2169</c:v>
                </c:pt>
                <c:pt idx="2170">
                  <c:v>2170</c:v>
                </c:pt>
                <c:pt idx="2171">
                  <c:v>2171</c:v>
                </c:pt>
                <c:pt idx="2172">
                  <c:v>2172</c:v>
                </c:pt>
                <c:pt idx="2173">
                  <c:v>2173</c:v>
                </c:pt>
                <c:pt idx="2174">
                  <c:v>2174</c:v>
                </c:pt>
                <c:pt idx="2175">
                  <c:v>2175</c:v>
                </c:pt>
                <c:pt idx="2176">
                  <c:v>2176</c:v>
                </c:pt>
                <c:pt idx="2177">
                  <c:v>2177</c:v>
                </c:pt>
                <c:pt idx="2178">
                  <c:v>2178</c:v>
                </c:pt>
                <c:pt idx="2179">
                  <c:v>2179</c:v>
                </c:pt>
                <c:pt idx="2180">
                  <c:v>2180</c:v>
                </c:pt>
                <c:pt idx="2181">
                  <c:v>2181</c:v>
                </c:pt>
                <c:pt idx="2182">
                  <c:v>2182</c:v>
                </c:pt>
                <c:pt idx="2183">
                  <c:v>2183</c:v>
                </c:pt>
                <c:pt idx="2184">
                  <c:v>2184</c:v>
                </c:pt>
                <c:pt idx="2185">
                  <c:v>2185</c:v>
                </c:pt>
                <c:pt idx="2186">
                  <c:v>2186</c:v>
                </c:pt>
                <c:pt idx="2187">
                  <c:v>2187</c:v>
                </c:pt>
                <c:pt idx="2188">
                  <c:v>2188</c:v>
                </c:pt>
                <c:pt idx="2189">
                  <c:v>2189</c:v>
                </c:pt>
                <c:pt idx="2190">
                  <c:v>2190</c:v>
                </c:pt>
                <c:pt idx="2191">
                  <c:v>2191</c:v>
                </c:pt>
                <c:pt idx="2192">
                  <c:v>2192</c:v>
                </c:pt>
                <c:pt idx="2193">
                  <c:v>2193</c:v>
                </c:pt>
                <c:pt idx="2194">
                  <c:v>2194</c:v>
                </c:pt>
                <c:pt idx="2195">
                  <c:v>2195</c:v>
                </c:pt>
                <c:pt idx="2196">
                  <c:v>2196</c:v>
                </c:pt>
                <c:pt idx="2197">
                  <c:v>2197</c:v>
                </c:pt>
                <c:pt idx="2198">
                  <c:v>2198</c:v>
                </c:pt>
                <c:pt idx="2199">
                  <c:v>2199</c:v>
                </c:pt>
                <c:pt idx="2200">
                  <c:v>2200</c:v>
                </c:pt>
                <c:pt idx="2201">
                  <c:v>2201</c:v>
                </c:pt>
                <c:pt idx="2202">
                  <c:v>2202</c:v>
                </c:pt>
                <c:pt idx="2203">
                  <c:v>2203</c:v>
                </c:pt>
                <c:pt idx="2204">
                  <c:v>2204</c:v>
                </c:pt>
                <c:pt idx="2205">
                  <c:v>2205</c:v>
                </c:pt>
                <c:pt idx="2206">
                  <c:v>2206</c:v>
                </c:pt>
                <c:pt idx="2207">
                  <c:v>2207</c:v>
                </c:pt>
                <c:pt idx="2208">
                  <c:v>2208</c:v>
                </c:pt>
                <c:pt idx="2209">
                  <c:v>2209</c:v>
                </c:pt>
                <c:pt idx="2210">
                  <c:v>2210</c:v>
                </c:pt>
                <c:pt idx="2211">
                  <c:v>2211</c:v>
                </c:pt>
                <c:pt idx="2212">
                  <c:v>2212</c:v>
                </c:pt>
                <c:pt idx="2213">
                  <c:v>2213</c:v>
                </c:pt>
                <c:pt idx="2214">
                  <c:v>2214</c:v>
                </c:pt>
                <c:pt idx="2215">
                  <c:v>2215</c:v>
                </c:pt>
                <c:pt idx="2216">
                  <c:v>2216</c:v>
                </c:pt>
                <c:pt idx="2217">
                  <c:v>2217</c:v>
                </c:pt>
                <c:pt idx="2218">
                  <c:v>2218</c:v>
                </c:pt>
                <c:pt idx="2219">
                  <c:v>2219</c:v>
                </c:pt>
                <c:pt idx="2220">
                  <c:v>2220</c:v>
                </c:pt>
                <c:pt idx="2221">
                  <c:v>2221</c:v>
                </c:pt>
                <c:pt idx="2222">
                  <c:v>2222</c:v>
                </c:pt>
                <c:pt idx="2223">
                  <c:v>2223</c:v>
                </c:pt>
                <c:pt idx="2224">
                  <c:v>2224</c:v>
                </c:pt>
                <c:pt idx="2225">
                  <c:v>2225</c:v>
                </c:pt>
                <c:pt idx="2226">
                  <c:v>2226</c:v>
                </c:pt>
                <c:pt idx="2227">
                  <c:v>2227</c:v>
                </c:pt>
                <c:pt idx="2228">
                  <c:v>2228</c:v>
                </c:pt>
                <c:pt idx="2229">
                  <c:v>2229</c:v>
                </c:pt>
                <c:pt idx="2230">
                  <c:v>2230</c:v>
                </c:pt>
                <c:pt idx="2231">
                  <c:v>2231</c:v>
                </c:pt>
                <c:pt idx="2232">
                  <c:v>2232</c:v>
                </c:pt>
                <c:pt idx="2233">
                  <c:v>2233</c:v>
                </c:pt>
                <c:pt idx="2234">
                  <c:v>2234</c:v>
                </c:pt>
                <c:pt idx="2235">
                  <c:v>2235</c:v>
                </c:pt>
                <c:pt idx="2236">
                  <c:v>2236</c:v>
                </c:pt>
                <c:pt idx="2237">
                  <c:v>2237</c:v>
                </c:pt>
                <c:pt idx="2238">
                  <c:v>2238</c:v>
                </c:pt>
                <c:pt idx="2239">
                  <c:v>2239</c:v>
                </c:pt>
                <c:pt idx="2240">
                  <c:v>2240</c:v>
                </c:pt>
                <c:pt idx="2241">
                  <c:v>2241</c:v>
                </c:pt>
                <c:pt idx="2242">
                  <c:v>2242</c:v>
                </c:pt>
                <c:pt idx="2243">
                  <c:v>2243</c:v>
                </c:pt>
                <c:pt idx="2244">
                  <c:v>2244</c:v>
                </c:pt>
                <c:pt idx="2245">
                  <c:v>2245</c:v>
                </c:pt>
                <c:pt idx="2246">
                  <c:v>2246</c:v>
                </c:pt>
                <c:pt idx="2247">
                  <c:v>2247</c:v>
                </c:pt>
                <c:pt idx="2248">
                  <c:v>2248</c:v>
                </c:pt>
                <c:pt idx="2249">
                  <c:v>2249</c:v>
                </c:pt>
                <c:pt idx="2250">
                  <c:v>2250</c:v>
                </c:pt>
                <c:pt idx="2251">
                  <c:v>2251</c:v>
                </c:pt>
                <c:pt idx="2252">
                  <c:v>2252</c:v>
                </c:pt>
                <c:pt idx="2253">
                  <c:v>2253</c:v>
                </c:pt>
                <c:pt idx="2254">
                  <c:v>2254</c:v>
                </c:pt>
                <c:pt idx="2255">
                  <c:v>2255</c:v>
                </c:pt>
                <c:pt idx="2256">
                  <c:v>2256</c:v>
                </c:pt>
                <c:pt idx="2257">
                  <c:v>2257</c:v>
                </c:pt>
                <c:pt idx="2258">
                  <c:v>2258</c:v>
                </c:pt>
                <c:pt idx="2259">
                  <c:v>2259</c:v>
                </c:pt>
                <c:pt idx="2260">
                  <c:v>2260</c:v>
                </c:pt>
                <c:pt idx="2261">
                  <c:v>2261</c:v>
                </c:pt>
                <c:pt idx="2262">
                  <c:v>2262</c:v>
                </c:pt>
                <c:pt idx="2263">
                  <c:v>2263</c:v>
                </c:pt>
                <c:pt idx="2264">
                  <c:v>2264</c:v>
                </c:pt>
                <c:pt idx="2265">
                  <c:v>2265</c:v>
                </c:pt>
                <c:pt idx="2266">
                  <c:v>2266</c:v>
                </c:pt>
                <c:pt idx="2267">
                  <c:v>2267</c:v>
                </c:pt>
                <c:pt idx="2268">
                  <c:v>2268</c:v>
                </c:pt>
                <c:pt idx="2269">
                  <c:v>2269</c:v>
                </c:pt>
                <c:pt idx="2270">
                  <c:v>2270</c:v>
                </c:pt>
                <c:pt idx="2271">
                  <c:v>2271</c:v>
                </c:pt>
                <c:pt idx="2272">
                  <c:v>2272</c:v>
                </c:pt>
                <c:pt idx="2273">
                  <c:v>2273</c:v>
                </c:pt>
                <c:pt idx="2274">
                  <c:v>2274</c:v>
                </c:pt>
                <c:pt idx="2275">
                  <c:v>2275</c:v>
                </c:pt>
                <c:pt idx="2276">
                  <c:v>2276</c:v>
                </c:pt>
                <c:pt idx="2277">
                  <c:v>2277</c:v>
                </c:pt>
                <c:pt idx="2278">
                  <c:v>2278</c:v>
                </c:pt>
                <c:pt idx="2279">
                  <c:v>2279</c:v>
                </c:pt>
                <c:pt idx="2280">
                  <c:v>2280</c:v>
                </c:pt>
                <c:pt idx="2281">
                  <c:v>2281</c:v>
                </c:pt>
                <c:pt idx="2282">
                  <c:v>2282</c:v>
                </c:pt>
                <c:pt idx="2283">
                  <c:v>2283</c:v>
                </c:pt>
                <c:pt idx="2284">
                  <c:v>2284</c:v>
                </c:pt>
                <c:pt idx="2285">
                  <c:v>2285</c:v>
                </c:pt>
                <c:pt idx="2286">
                  <c:v>2286</c:v>
                </c:pt>
                <c:pt idx="2287">
                  <c:v>2287</c:v>
                </c:pt>
                <c:pt idx="2288">
                  <c:v>2288</c:v>
                </c:pt>
                <c:pt idx="2289">
                  <c:v>2289</c:v>
                </c:pt>
                <c:pt idx="2290">
                  <c:v>2290</c:v>
                </c:pt>
                <c:pt idx="2291">
                  <c:v>2291</c:v>
                </c:pt>
                <c:pt idx="2292">
                  <c:v>2292</c:v>
                </c:pt>
                <c:pt idx="2293">
                  <c:v>2293</c:v>
                </c:pt>
                <c:pt idx="2294">
                  <c:v>2294</c:v>
                </c:pt>
                <c:pt idx="2295">
                  <c:v>2295</c:v>
                </c:pt>
                <c:pt idx="2296">
                  <c:v>2296</c:v>
                </c:pt>
                <c:pt idx="2297">
                  <c:v>2297</c:v>
                </c:pt>
                <c:pt idx="2298">
                  <c:v>2298</c:v>
                </c:pt>
                <c:pt idx="2299">
                  <c:v>2299</c:v>
                </c:pt>
                <c:pt idx="2300">
                  <c:v>2300</c:v>
                </c:pt>
                <c:pt idx="2301">
                  <c:v>2301</c:v>
                </c:pt>
                <c:pt idx="2302">
                  <c:v>2302</c:v>
                </c:pt>
                <c:pt idx="2303">
                  <c:v>2303</c:v>
                </c:pt>
                <c:pt idx="2304">
                  <c:v>2304</c:v>
                </c:pt>
                <c:pt idx="2305">
                  <c:v>2305</c:v>
                </c:pt>
                <c:pt idx="2306">
                  <c:v>2306</c:v>
                </c:pt>
                <c:pt idx="2307">
                  <c:v>2307</c:v>
                </c:pt>
                <c:pt idx="2308">
                  <c:v>2308</c:v>
                </c:pt>
                <c:pt idx="2309">
                  <c:v>2309</c:v>
                </c:pt>
                <c:pt idx="2310">
                  <c:v>2310</c:v>
                </c:pt>
                <c:pt idx="2311">
                  <c:v>2311</c:v>
                </c:pt>
                <c:pt idx="2312">
                  <c:v>2312</c:v>
                </c:pt>
                <c:pt idx="2313">
                  <c:v>2313</c:v>
                </c:pt>
                <c:pt idx="2314">
                  <c:v>2314</c:v>
                </c:pt>
                <c:pt idx="2315">
                  <c:v>2315</c:v>
                </c:pt>
                <c:pt idx="2316">
                  <c:v>2316</c:v>
                </c:pt>
                <c:pt idx="2317">
                  <c:v>2317</c:v>
                </c:pt>
                <c:pt idx="2318">
                  <c:v>2318</c:v>
                </c:pt>
                <c:pt idx="2319">
                  <c:v>2319</c:v>
                </c:pt>
                <c:pt idx="2320">
                  <c:v>2320</c:v>
                </c:pt>
                <c:pt idx="2321">
                  <c:v>2321</c:v>
                </c:pt>
                <c:pt idx="2322">
                  <c:v>2322</c:v>
                </c:pt>
                <c:pt idx="2323">
                  <c:v>2323</c:v>
                </c:pt>
                <c:pt idx="2324">
                  <c:v>2324</c:v>
                </c:pt>
                <c:pt idx="2325">
                  <c:v>2325</c:v>
                </c:pt>
                <c:pt idx="2326">
                  <c:v>2326</c:v>
                </c:pt>
                <c:pt idx="2327">
                  <c:v>2327</c:v>
                </c:pt>
                <c:pt idx="2328">
                  <c:v>2328</c:v>
                </c:pt>
                <c:pt idx="2329">
                  <c:v>2329</c:v>
                </c:pt>
                <c:pt idx="2330">
                  <c:v>2330</c:v>
                </c:pt>
                <c:pt idx="2331">
                  <c:v>2331</c:v>
                </c:pt>
                <c:pt idx="2332">
                  <c:v>2332</c:v>
                </c:pt>
                <c:pt idx="2333">
                  <c:v>2333</c:v>
                </c:pt>
                <c:pt idx="2334">
                  <c:v>2334</c:v>
                </c:pt>
                <c:pt idx="2335">
                  <c:v>2335</c:v>
                </c:pt>
                <c:pt idx="2336">
                  <c:v>2336</c:v>
                </c:pt>
                <c:pt idx="2337">
                  <c:v>2337</c:v>
                </c:pt>
                <c:pt idx="2338">
                  <c:v>2338</c:v>
                </c:pt>
                <c:pt idx="2339">
                  <c:v>2339</c:v>
                </c:pt>
                <c:pt idx="2340">
                  <c:v>2340</c:v>
                </c:pt>
                <c:pt idx="2341">
                  <c:v>2341</c:v>
                </c:pt>
                <c:pt idx="2342">
                  <c:v>2342</c:v>
                </c:pt>
                <c:pt idx="2343">
                  <c:v>2343</c:v>
                </c:pt>
                <c:pt idx="2344">
                  <c:v>2344</c:v>
                </c:pt>
                <c:pt idx="2345">
                  <c:v>2345</c:v>
                </c:pt>
                <c:pt idx="2346">
                  <c:v>2346</c:v>
                </c:pt>
                <c:pt idx="2347">
                  <c:v>2347</c:v>
                </c:pt>
                <c:pt idx="2348">
                  <c:v>2348</c:v>
                </c:pt>
                <c:pt idx="2349">
                  <c:v>2349</c:v>
                </c:pt>
                <c:pt idx="2350">
                  <c:v>2350</c:v>
                </c:pt>
                <c:pt idx="2351">
                  <c:v>2351</c:v>
                </c:pt>
                <c:pt idx="2352">
                  <c:v>2352</c:v>
                </c:pt>
                <c:pt idx="2353">
                  <c:v>2353</c:v>
                </c:pt>
                <c:pt idx="2354">
                  <c:v>2354</c:v>
                </c:pt>
                <c:pt idx="2355">
                  <c:v>2355</c:v>
                </c:pt>
                <c:pt idx="2356">
                  <c:v>2356</c:v>
                </c:pt>
                <c:pt idx="2357">
                  <c:v>2357</c:v>
                </c:pt>
                <c:pt idx="2358">
                  <c:v>2358</c:v>
                </c:pt>
                <c:pt idx="2359">
                  <c:v>2359</c:v>
                </c:pt>
                <c:pt idx="2360">
                  <c:v>2360</c:v>
                </c:pt>
                <c:pt idx="2361">
                  <c:v>2361</c:v>
                </c:pt>
                <c:pt idx="2362">
                  <c:v>2362</c:v>
                </c:pt>
                <c:pt idx="2363">
                  <c:v>2363</c:v>
                </c:pt>
                <c:pt idx="2364">
                  <c:v>2364</c:v>
                </c:pt>
                <c:pt idx="2365">
                  <c:v>2365</c:v>
                </c:pt>
                <c:pt idx="2366">
                  <c:v>2366</c:v>
                </c:pt>
                <c:pt idx="2367">
                  <c:v>2367</c:v>
                </c:pt>
                <c:pt idx="2368">
                  <c:v>2368</c:v>
                </c:pt>
                <c:pt idx="2369">
                  <c:v>2369</c:v>
                </c:pt>
                <c:pt idx="2370">
                  <c:v>2370</c:v>
                </c:pt>
                <c:pt idx="2371">
                  <c:v>2371</c:v>
                </c:pt>
                <c:pt idx="2372">
                  <c:v>2372</c:v>
                </c:pt>
                <c:pt idx="2373">
                  <c:v>2373</c:v>
                </c:pt>
                <c:pt idx="2374">
                  <c:v>2374</c:v>
                </c:pt>
                <c:pt idx="2375">
                  <c:v>2375</c:v>
                </c:pt>
                <c:pt idx="2376">
                  <c:v>2376</c:v>
                </c:pt>
                <c:pt idx="2377">
                  <c:v>2377</c:v>
                </c:pt>
                <c:pt idx="2378">
                  <c:v>2378</c:v>
                </c:pt>
                <c:pt idx="2379">
                  <c:v>2379</c:v>
                </c:pt>
                <c:pt idx="2380">
                  <c:v>2380</c:v>
                </c:pt>
                <c:pt idx="2381">
                  <c:v>2381</c:v>
                </c:pt>
                <c:pt idx="2382">
                  <c:v>2382</c:v>
                </c:pt>
                <c:pt idx="2383">
                  <c:v>2383</c:v>
                </c:pt>
                <c:pt idx="2384">
                  <c:v>2384</c:v>
                </c:pt>
                <c:pt idx="2385">
                  <c:v>2385</c:v>
                </c:pt>
                <c:pt idx="2386">
                  <c:v>2386</c:v>
                </c:pt>
                <c:pt idx="2387">
                  <c:v>2387</c:v>
                </c:pt>
                <c:pt idx="2388">
                  <c:v>2388</c:v>
                </c:pt>
                <c:pt idx="2389">
                  <c:v>2389</c:v>
                </c:pt>
                <c:pt idx="2390">
                  <c:v>2390</c:v>
                </c:pt>
                <c:pt idx="2391">
                  <c:v>2391</c:v>
                </c:pt>
                <c:pt idx="2392">
                  <c:v>2392</c:v>
                </c:pt>
                <c:pt idx="2393">
                  <c:v>2393</c:v>
                </c:pt>
                <c:pt idx="2394">
                  <c:v>2394</c:v>
                </c:pt>
                <c:pt idx="2395">
                  <c:v>2395</c:v>
                </c:pt>
                <c:pt idx="2396">
                  <c:v>2396</c:v>
                </c:pt>
                <c:pt idx="2397">
                  <c:v>2397</c:v>
                </c:pt>
                <c:pt idx="2398">
                  <c:v>2398</c:v>
                </c:pt>
                <c:pt idx="2399">
                  <c:v>2399</c:v>
                </c:pt>
                <c:pt idx="2400">
                  <c:v>2400</c:v>
                </c:pt>
                <c:pt idx="2401">
                  <c:v>2401</c:v>
                </c:pt>
                <c:pt idx="2402">
                  <c:v>2402</c:v>
                </c:pt>
                <c:pt idx="2403">
                  <c:v>2403</c:v>
                </c:pt>
                <c:pt idx="2404">
                  <c:v>2404</c:v>
                </c:pt>
                <c:pt idx="2405">
                  <c:v>2405</c:v>
                </c:pt>
                <c:pt idx="2406">
                  <c:v>2406</c:v>
                </c:pt>
                <c:pt idx="2407">
                  <c:v>2407</c:v>
                </c:pt>
                <c:pt idx="2408">
                  <c:v>2408</c:v>
                </c:pt>
                <c:pt idx="2409">
                  <c:v>2409</c:v>
                </c:pt>
                <c:pt idx="2410">
                  <c:v>2410</c:v>
                </c:pt>
                <c:pt idx="2411">
                  <c:v>2411</c:v>
                </c:pt>
                <c:pt idx="2412">
                  <c:v>2412</c:v>
                </c:pt>
                <c:pt idx="2413">
                  <c:v>2413</c:v>
                </c:pt>
                <c:pt idx="2414">
                  <c:v>2414</c:v>
                </c:pt>
                <c:pt idx="2415">
                  <c:v>2415</c:v>
                </c:pt>
                <c:pt idx="2416">
                  <c:v>2416</c:v>
                </c:pt>
                <c:pt idx="2417">
                  <c:v>2417</c:v>
                </c:pt>
                <c:pt idx="2418">
                  <c:v>2418</c:v>
                </c:pt>
                <c:pt idx="2419">
                  <c:v>2419</c:v>
                </c:pt>
                <c:pt idx="2420">
                  <c:v>2420</c:v>
                </c:pt>
                <c:pt idx="2421">
                  <c:v>2421</c:v>
                </c:pt>
                <c:pt idx="2422">
                  <c:v>2422</c:v>
                </c:pt>
                <c:pt idx="2423">
                  <c:v>2423</c:v>
                </c:pt>
                <c:pt idx="2424">
                  <c:v>2424</c:v>
                </c:pt>
                <c:pt idx="2425">
                  <c:v>2425</c:v>
                </c:pt>
                <c:pt idx="2426">
                  <c:v>2426</c:v>
                </c:pt>
                <c:pt idx="2427">
                  <c:v>2427</c:v>
                </c:pt>
                <c:pt idx="2428">
                  <c:v>2428</c:v>
                </c:pt>
                <c:pt idx="2429">
                  <c:v>2429</c:v>
                </c:pt>
                <c:pt idx="2430">
                  <c:v>2430</c:v>
                </c:pt>
                <c:pt idx="2431">
                  <c:v>2431</c:v>
                </c:pt>
                <c:pt idx="2432">
                  <c:v>2432</c:v>
                </c:pt>
                <c:pt idx="2433">
                  <c:v>2433</c:v>
                </c:pt>
                <c:pt idx="2434">
                  <c:v>2434</c:v>
                </c:pt>
                <c:pt idx="2435">
                  <c:v>2435</c:v>
                </c:pt>
                <c:pt idx="2436">
                  <c:v>2436</c:v>
                </c:pt>
                <c:pt idx="2437">
                  <c:v>2437</c:v>
                </c:pt>
                <c:pt idx="2438">
                  <c:v>2438</c:v>
                </c:pt>
                <c:pt idx="2439">
                  <c:v>2439</c:v>
                </c:pt>
                <c:pt idx="2440">
                  <c:v>2440</c:v>
                </c:pt>
                <c:pt idx="2441">
                  <c:v>2441</c:v>
                </c:pt>
                <c:pt idx="2442">
                  <c:v>2442</c:v>
                </c:pt>
                <c:pt idx="2443">
                  <c:v>2443</c:v>
                </c:pt>
                <c:pt idx="2444">
                  <c:v>2444</c:v>
                </c:pt>
                <c:pt idx="2445">
                  <c:v>2445</c:v>
                </c:pt>
                <c:pt idx="2446">
                  <c:v>2446</c:v>
                </c:pt>
                <c:pt idx="2447">
                  <c:v>2447</c:v>
                </c:pt>
                <c:pt idx="2448">
                  <c:v>2448</c:v>
                </c:pt>
                <c:pt idx="2449">
                  <c:v>2449</c:v>
                </c:pt>
                <c:pt idx="2450">
                  <c:v>2450</c:v>
                </c:pt>
                <c:pt idx="2451">
                  <c:v>2451</c:v>
                </c:pt>
                <c:pt idx="2452">
                  <c:v>2452</c:v>
                </c:pt>
                <c:pt idx="2453">
                  <c:v>2453</c:v>
                </c:pt>
                <c:pt idx="2454">
                  <c:v>2454</c:v>
                </c:pt>
                <c:pt idx="2455">
                  <c:v>2455</c:v>
                </c:pt>
                <c:pt idx="2456">
                  <c:v>2456</c:v>
                </c:pt>
                <c:pt idx="2457">
                  <c:v>2457</c:v>
                </c:pt>
                <c:pt idx="2458">
                  <c:v>2458</c:v>
                </c:pt>
                <c:pt idx="2459">
                  <c:v>2459</c:v>
                </c:pt>
                <c:pt idx="2460">
                  <c:v>2460</c:v>
                </c:pt>
                <c:pt idx="2461">
                  <c:v>2461</c:v>
                </c:pt>
                <c:pt idx="2462">
                  <c:v>2462</c:v>
                </c:pt>
                <c:pt idx="2463">
                  <c:v>2463</c:v>
                </c:pt>
                <c:pt idx="2464">
                  <c:v>2464</c:v>
                </c:pt>
                <c:pt idx="2465">
                  <c:v>2465</c:v>
                </c:pt>
                <c:pt idx="2466">
                  <c:v>2466</c:v>
                </c:pt>
                <c:pt idx="2467">
                  <c:v>2467</c:v>
                </c:pt>
                <c:pt idx="2468">
                  <c:v>2468</c:v>
                </c:pt>
                <c:pt idx="2469">
                  <c:v>2469</c:v>
                </c:pt>
                <c:pt idx="2470">
                  <c:v>2470</c:v>
                </c:pt>
                <c:pt idx="2471">
                  <c:v>2471</c:v>
                </c:pt>
                <c:pt idx="2472">
                  <c:v>2472</c:v>
                </c:pt>
                <c:pt idx="2473">
                  <c:v>2473</c:v>
                </c:pt>
                <c:pt idx="2474">
                  <c:v>2474</c:v>
                </c:pt>
                <c:pt idx="2475">
                  <c:v>2475</c:v>
                </c:pt>
                <c:pt idx="2476">
                  <c:v>2476</c:v>
                </c:pt>
                <c:pt idx="2477">
                  <c:v>2477</c:v>
                </c:pt>
                <c:pt idx="2478">
                  <c:v>2478</c:v>
                </c:pt>
                <c:pt idx="2479">
                  <c:v>2479</c:v>
                </c:pt>
                <c:pt idx="2480">
                  <c:v>2480</c:v>
                </c:pt>
                <c:pt idx="2481">
                  <c:v>2481</c:v>
                </c:pt>
                <c:pt idx="2482">
                  <c:v>2482</c:v>
                </c:pt>
                <c:pt idx="2483">
                  <c:v>2483</c:v>
                </c:pt>
                <c:pt idx="2484">
                  <c:v>2484</c:v>
                </c:pt>
                <c:pt idx="2485">
                  <c:v>2485</c:v>
                </c:pt>
                <c:pt idx="2486">
                  <c:v>2486</c:v>
                </c:pt>
                <c:pt idx="2487">
                  <c:v>2487</c:v>
                </c:pt>
                <c:pt idx="2488">
                  <c:v>2488</c:v>
                </c:pt>
                <c:pt idx="2489">
                  <c:v>2489</c:v>
                </c:pt>
                <c:pt idx="2490">
                  <c:v>2490</c:v>
                </c:pt>
                <c:pt idx="2491">
                  <c:v>2491</c:v>
                </c:pt>
                <c:pt idx="2492">
                  <c:v>2492</c:v>
                </c:pt>
                <c:pt idx="2493">
                  <c:v>2493</c:v>
                </c:pt>
                <c:pt idx="2494">
                  <c:v>2494</c:v>
                </c:pt>
                <c:pt idx="2495">
                  <c:v>2495</c:v>
                </c:pt>
                <c:pt idx="2496">
                  <c:v>2496</c:v>
                </c:pt>
                <c:pt idx="2497">
                  <c:v>2497</c:v>
                </c:pt>
                <c:pt idx="2498">
                  <c:v>2498</c:v>
                </c:pt>
                <c:pt idx="2499">
                  <c:v>2499</c:v>
                </c:pt>
                <c:pt idx="2500">
                  <c:v>2500</c:v>
                </c:pt>
                <c:pt idx="2501">
                  <c:v>2501</c:v>
                </c:pt>
                <c:pt idx="2502">
                  <c:v>2502</c:v>
                </c:pt>
                <c:pt idx="2503">
                  <c:v>2503</c:v>
                </c:pt>
                <c:pt idx="2504">
                  <c:v>2504</c:v>
                </c:pt>
                <c:pt idx="2505">
                  <c:v>2505</c:v>
                </c:pt>
                <c:pt idx="2506">
                  <c:v>2506</c:v>
                </c:pt>
                <c:pt idx="2507">
                  <c:v>2507</c:v>
                </c:pt>
                <c:pt idx="2508">
                  <c:v>2508</c:v>
                </c:pt>
                <c:pt idx="2509">
                  <c:v>2509</c:v>
                </c:pt>
                <c:pt idx="2510">
                  <c:v>2510</c:v>
                </c:pt>
                <c:pt idx="2511">
                  <c:v>2511</c:v>
                </c:pt>
                <c:pt idx="2512">
                  <c:v>2512</c:v>
                </c:pt>
                <c:pt idx="2513">
                  <c:v>2513</c:v>
                </c:pt>
                <c:pt idx="2514">
                  <c:v>2514</c:v>
                </c:pt>
                <c:pt idx="2515">
                  <c:v>2515</c:v>
                </c:pt>
                <c:pt idx="2516">
                  <c:v>2516</c:v>
                </c:pt>
                <c:pt idx="2517">
                  <c:v>2517</c:v>
                </c:pt>
                <c:pt idx="2518">
                  <c:v>2518</c:v>
                </c:pt>
                <c:pt idx="2519">
                  <c:v>2519</c:v>
                </c:pt>
                <c:pt idx="2520">
                  <c:v>2520</c:v>
                </c:pt>
                <c:pt idx="2521">
                  <c:v>2521</c:v>
                </c:pt>
                <c:pt idx="2522">
                  <c:v>2522</c:v>
                </c:pt>
                <c:pt idx="2523">
                  <c:v>2523</c:v>
                </c:pt>
                <c:pt idx="2524">
                  <c:v>2524</c:v>
                </c:pt>
                <c:pt idx="2525">
                  <c:v>2525</c:v>
                </c:pt>
                <c:pt idx="2526">
                  <c:v>2526</c:v>
                </c:pt>
                <c:pt idx="2527">
                  <c:v>2527</c:v>
                </c:pt>
                <c:pt idx="2528">
                  <c:v>2528</c:v>
                </c:pt>
                <c:pt idx="2529">
                  <c:v>2529</c:v>
                </c:pt>
                <c:pt idx="2530">
                  <c:v>2530</c:v>
                </c:pt>
                <c:pt idx="2531">
                  <c:v>2531</c:v>
                </c:pt>
                <c:pt idx="2532">
                  <c:v>2532</c:v>
                </c:pt>
                <c:pt idx="2533">
                  <c:v>2533</c:v>
                </c:pt>
                <c:pt idx="2534">
                  <c:v>2534</c:v>
                </c:pt>
                <c:pt idx="2535">
                  <c:v>2535</c:v>
                </c:pt>
                <c:pt idx="2536">
                  <c:v>2536</c:v>
                </c:pt>
                <c:pt idx="2537">
                  <c:v>2537</c:v>
                </c:pt>
                <c:pt idx="2538">
                  <c:v>2538</c:v>
                </c:pt>
                <c:pt idx="2539">
                  <c:v>2539</c:v>
                </c:pt>
                <c:pt idx="2540">
                  <c:v>2540</c:v>
                </c:pt>
                <c:pt idx="2541">
                  <c:v>2541</c:v>
                </c:pt>
                <c:pt idx="2542">
                  <c:v>2542</c:v>
                </c:pt>
                <c:pt idx="2543">
                  <c:v>2543</c:v>
                </c:pt>
                <c:pt idx="2544">
                  <c:v>2544</c:v>
                </c:pt>
                <c:pt idx="2545">
                  <c:v>2545</c:v>
                </c:pt>
                <c:pt idx="2546">
                  <c:v>2546</c:v>
                </c:pt>
                <c:pt idx="2547">
                  <c:v>2547</c:v>
                </c:pt>
                <c:pt idx="2548">
                  <c:v>2548</c:v>
                </c:pt>
                <c:pt idx="2549">
                  <c:v>2549</c:v>
                </c:pt>
                <c:pt idx="2550">
                  <c:v>2550</c:v>
                </c:pt>
                <c:pt idx="2551">
                  <c:v>2551</c:v>
                </c:pt>
                <c:pt idx="2552">
                  <c:v>2552</c:v>
                </c:pt>
                <c:pt idx="2553">
                  <c:v>2553</c:v>
                </c:pt>
                <c:pt idx="2554">
                  <c:v>2554</c:v>
                </c:pt>
                <c:pt idx="2555">
                  <c:v>2555</c:v>
                </c:pt>
                <c:pt idx="2556">
                  <c:v>2556</c:v>
                </c:pt>
                <c:pt idx="2557">
                  <c:v>2557</c:v>
                </c:pt>
                <c:pt idx="2558">
                  <c:v>2558</c:v>
                </c:pt>
                <c:pt idx="2559">
                  <c:v>2559</c:v>
                </c:pt>
                <c:pt idx="2560">
                  <c:v>2560</c:v>
                </c:pt>
                <c:pt idx="2561">
                  <c:v>2561</c:v>
                </c:pt>
                <c:pt idx="2562">
                  <c:v>2562</c:v>
                </c:pt>
                <c:pt idx="2563">
                  <c:v>2563</c:v>
                </c:pt>
                <c:pt idx="2564">
                  <c:v>2564</c:v>
                </c:pt>
                <c:pt idx="2565">
                  <c:v>2565</c:v>
                </c:pt>
                <c:pt idx="2566">
                  <c:v>2566</c:v>
                </c:pt>
                <c:pt idx="2567">
                  <c:v>2567</c:v>
                </c:pt>
                <c:pt idx="2568">
                  <c:v>2568</c:v>
                </c:pt>
                <c:pt idx="2569">
                  <c:v>2569</c:v>
                </c:pt>
                <c:pt idx="2570">
                  <c:v>2570</c:v>
                </c:pt>
                <c:pt idx="2571">
                  <c:v>2571</c:v>
                </c:pt>
                <c:pt idx="2572">
                  <c:v>2572</c:v>
                </c:pt>
                <c:pt idx="2573">
                  <c:v>2573</c:v>
                </c:pt>
                <c:pt idx="2574">
                  <c:v>2574</c:v>
                </c:pt>
                <c:pt idx="2575">
                  <c:v>2575</c:v>
                </c:pt>
                <c:pt idx="2576">
                  <c:v>2576</c:v>
                </c:pt>
                <c:pt idx="2577">
                  <c:v>2577</c:v>
                </c:pt>
                <c:pt idx="2578">
                  <c:v>2578</c:v>
                </c:pt>
                <c:pt idx="2579">
                  <c:v>2579</c:v>
                </c:pt>
                <c:pt idx="2580">
                  <c:v>2580</c:v>
                </c:pt>
                <c:pt idx="2581">
                  <c:v>2581</c:v>
                </c:pt>
                <c:pt idx="2582">
                  <c:v>2582</c:v>
                </c:pt>
                <c:pt idx="2583">
                  <c:v>2583</c:v>
                </c:pt>
                <c:pt idx="2584">
                  <c:v>2584</c:v>
                </c:pt>
                <c:pt idx="2585">
                  <c:v>2585</c:v>
                </c:pt>
                <c:pt idx="2586">
                  <c:v>2586</c:v>
                </c:pt>
                <c:pt idx="2587">
                  <c:v>2587</c:v>
                </c:pt>
                <c:pt idx="2588">
                  <c:v>2588</c:v>
                </c:pt>
                <c:pt idx="2589">
                  <c:v>2589</c:v>
                </c:pt>
                <c:pt idx="2590">
                  <c:v>2590</c:v>
                </c:pt>
                <c:pt idx="2591">
                  <c:v>2591</c:v>
                </c:pt>
                <c:pt idx="2592">
                  <c:v>2592</c:v>
                </c:pt>
                <c:pt idx="2593">
                  <c:v>2593</c:v>
                </c:pt>
                <c:pt idx="2594">
                  <c:v>2594</c:v>
                </c:pt>
                <c:pt idx="2595">
                  <c:v>2595</c:v>
                </c:pt>
                <c:pt idx="2596">
                  <c:v>2596</c:v>
                </c:pt>
                <c:pt idx="2597">
                  <c:v>2597</c:v>
                </c:pt>
                <c:pt idx="2598">
                  <c:v>2598</c:v>
                </c:pt>
                <c:pt idx="2599">
                  <c:v>2599</c:v>
                </c:pt>
                <c:pt idx="2600">
                  <c:v>2600</c:v>
                </c:pt>
                <c:pt idx="2601">
                  <c:v>2601</c:v>
                </c:pt>
                <c:pt idx="2602">
                  <c:v>2602</c:v>
                </c:pt>
                <c:pt idx="2603">
                  <c:v>2603</c:v>
                </c:pt>
                <c:pt idx="2604">
                  <c:v>2604</c:v>
                </c:pt>
                <c:pt idx="2605">
                  <c:v>2605</c:v>
                </c:pt>
                <c:pt idx="2606">
                  <c:v>2606</c:v>
                </c:pt>
                <c:pt idx="2607">
                  <c:v>2607</c:v>
                </c:pt>
                <c:pt idx="2608">
                  <c:v>2608</c:v>
                </c:pt>
                <c:pt idx="2609">
                  <c:v>2609</c:v>
                </c:pt>
                <c:pt idx="2610">
                  <c:v>2610</c:v>
                </c:pt>
                <c:pt idx="2611">
                  <c:v>2611</c:v>
                </c:pt>
                <c:pt idx="2612">
                  <c:v>2612</c:v>
                </c:pt>
                <c:pt idx="2613">
                  <c:v>2613</c:v>
                </c:pt>
                <c:pt idx="2614">
                  <c:v>2614</c:v>
                </c:pt>
                <c:pt idx="2615">
                  <c:v>2615</c:v>
                </c:pt>
                <c:pt idx="2616">
                  <c:v>2616</c:v>
                </c:pt>
                <c:pt idx="2617">
                  <c:v>2617</c:v>
                </c:pt>
                <c:pt idx="2618">
                  <c:v>2618</c:v>
                </c:pt>
                <c:pt idx="2619">
                  <c:v>2619</c:v>
                </c:pt>
                <c:pt idx="2620">
                  <c:v>2620</c:v>
                </c:pt>
                <c:pt idx="2621">
                  <c:v>2621</c:v>
                </c:pt>
                <c:pt idx="2622">
                  <c:v>2622</c:v>
                </c:pt>
                <c:pt idx="2623">
                  <c:v>2623</c:v>
                </c:pt>
                <c:pt idx="2624">
                  <c:v>2624</c:v>
                </c:pt>
                <c:pt idx="2625">
                  <c:v>2625</c:v>
                </c:pt>
                <c:pt idx="2626">
                  <c:v>2626</c:v>
                </c:pt>
                <c:pt idx="2627">
                  <c:v>2627</c:v>
                </c:pt>
                <c:pt idx="2628">
                  <c:v>2628</c:v>
                </c:pt>
                <c:pt idx="2629">
                  <c:v>2629</c:v>
                </c:pt>
                <c:pt idx="2630">
                  <c:v>2630</c:v>
                </c:pt>
                <c:pt idx="2631">
                  <c:v>2631</c:v>
                </c:pt>
                <c:pt idx="2632">
                  <c:v>2632</c:v>
                </c:pt>
                <c:pt idx="2633">
                  <c:v>2633</c:v>
                </c:pt>
                <c:pt idx="2634">
                  <c:v>2634</c:v>
                </c:pt>
                <c:pt idx="2635">
                  <c:v>2635</c:v>
                </c:pt>
                <c:pt idx="2636">
                  <c:v>2636</c:v>
                </c:pt>
                <c:pt idx="2637">
                  <c:v>2637</c:v>
                </c:pt>
                <c:pt idx="2638">
                  <c:v>2638</c:v>
                </c:pt>
                <c:pt idx="2639">
                  <c:v>2639</c:v>
                </c:pt>
                <c:pt idx="2640">
                  <c:v>2640</c:v>
                </c:pt>
                <c:pt idx="2641">
                  <c:v>2641</c:v>
                </c:pt>
                <c:pt idx="2642">
                  <c:v>2642</c:v>
                </c:pt>
                <c:pt idx="2643">
                  <c:v>2643</c:v>
                </c:pt>
                <c:pt idx="2644">
                  <c:v>2644</c:v>
                </c:pt>
                <c:pt idx="2645">
                  <c:v>2645</c:v>
                </c:pt>
                <c:pt idx="2646">
                  <c:v>2646</c:v>
                </c:pt>
                <c:pt idx="2647">
                  <c:v>2647</c:v>
                </c:pt>
                <c:pt idx="2648">
                  <c:v>2648</c:v>
                </c:pt>
                <c:pt idx="2649">
                  <c:v>2649</c:v>
                </c:pt>
                <c:pt idx="2650">
                  <c:v>2650</c:v>
                </c:pt>
                <c:pt idx="2651">
                  <c:v>2651</c:v>
                </c:pt>
                <c:pt idx="2652">
                  <c:v>2652</c:v>
                </c:pt>
                <c:pt idx="2653">
                  <c:v>2653</c:v>
                </c:pt>
                <c:pt idx="2654">
                  <c:v>2654</c:v>
                </c:pt>
                <c:pt idx="2655">
                  <c:v>2655</c:v>
                </c:pt>
                <c:pt idx="2656">
                  <c:v>2656</c:v>
                </c:pt>
                <c:pt idx="2657">
                  <c:v>2657</c:v>
                </c:pt>
                <c:pt idx="2658">
                  <c:v>2658</c:v>
                </c:pt>
                <c:pt idx="2659">
                  <c:v>2659</c:v>
                </c:pt>
                <c:pt idx="2660">
                  <c:v>2660</c:v>
                </c:pt>
                <c:pt idx="2661">
                  <c:v>2661</c:v>
                </c:pt>
                <c:pt idx="2662">
                  <c:v>2662</c:v>
                </c:pt>
                <c:pt idx="2663">
                  <c:v>2663</c:v>
                </c:pt>
                <c:pt idx="2664">
                  <c:v>2664</c:v>
                </c:pt>
                <c:pt idx="2665">
                  <c:v>2665</c:v>
                </c:pt>
                <c:pt idx="2666">
                  <c:v>2666</c:v>
                </c:pt>
                <c:pt idx="2667">
                  <c:v>2667</c:v>
                </c:pt>
                <c:pt idx="2668">
                  <c:v>2668</c:v>
                </c:pt>
                <c:pt idx="2669">
                  <c:v>2669</c:v>
                </c:pt>
                <c:pt idx="2670">
                  <c:v>2670</c:v>
                </c:pt>
                <c:pt idx="2671">
                  <c:v>2671</c:v>
                </c:pt>
                <c:pt idx="2672">
                  <c:v>2672</c:v>
                </c:pt>
                <c:pt idx="2673">
                  <c:v>2673</c:v>
                </c:pt>
                <c:pt idx="2674">
                  <c:v>2674</c:v>
                </c:pt>
                <c:pt idx="2675">
                  <c:v>2675</c:v>
                </c:pt>
                <c:pt idx="2676">
                  <c:v>2676</c:v>
                </c:pt>
                <c:pt idx="2677">
                  <c:v>2677</c:v>
                </c:pt>
                <c:pt idx="2678">
                  <c:v>2678</c:v>
                </c:pt>
                <c:pt idx="2679">
                  <c:v>2679</c:v>
                </c:pt>
                <c:pt idx="2680">
                  <c:v>2680</c:v>
                </c:pt>
                <c:pt idx="2681">
                  <c:v>2681</c:v>
                </c:pt>
                <c:pt idx="2682">
                  <c:v>2682</c:v>
                </c:pt>
                <c:pt idx="2683">
                  <c:v>2683</c:v>
                </c:pt>
                <c:pt idx="2684">
                  <c:v>2684</c:v>
                </c:pt>
                <c:pt idx="2685">
                  <c:v>2685</c:v>
                </c:pt>
                <c:pt idx="2686">
                  <c:v>2686</c:v>
                </c:pt>
                <c:pt idx="2687">
                  <c:v>2687</c:v>
                </c:pt>
                <c:pt idx="2688">
                  <c:v>2688</c:v>
                </c:pt>
                <c:pt idx="2689">
                  <c:v>2689</c:v>
                </c:pt>
                <c:pt idx="2690">
                  <c:v>2690</c:v>
                </c:pt>
                <c:pt idx="2691">
                  <c:v>2691</c:v>
                </c:pt>
                <c:pt idx="2692">
                  <c:v>2692</c:v>
                </c:pt>
                <c:pt idx="2693">
                  <c:v>2693</c:v>
                </c:pt>
                <c:pt idx="2694">
                  <c:v>2694</c:v>
                </c:pt>
                <c:pt idx="2695">
                  <c:v>2695</c:v>
                </c:pt>
                <c:pt idx="2696">
                  <c:v>2696</c:v>
                </c:pt>
                <c:pt idx="2697">
                  <c:v>2697</c:v>
                </c:pt>
                <c:pt idx="2698">
                  <c:v>2698</c:v>
                </c:pt>
                <c:pt idx="2699">
                  <c:v>2699</c:v>
                </c:pt>
                <c:pt idx="2700">
                  <c:v>2700</c:v>
                </c:pt>
                <c:pt idx="2701">
                  <c:v>2701</c:v>
                </c:pt>
                <c:pt idx="2702">
                  <c:v>2702</c:v>
                </c:pt>
                <c:pt idx="2703">
                  <c:v>2703</c:v>
                </c:pt>
                <c:pt idx="2704">
                  <c:v>2704</c:v>
                </c:pt>
                <c:pt idx="2705">
                  <c:v>2705</c:v>
                </c:pt>
                <c:pt idx="2706">
                  <c:v>2706</c:v>
                </c:pt>
                <c:pt idx="2707">
                  <c:v>2707</c:v>
                </c:pt>
                <c:pt idx="2708">
                  <c:v>2708</c:v>
                </c:pt>
                <c:pt idx="2709">
                  <c:v>2709</c:v>
                </c:pt>
                <c:pt idx="2710">
                  <c:v>2710</c:v>
                </c:pt>
                <c:pt idx="2711">
                  <c:v>2711</c:v>
                </c:pt>
                <c:pt idx="2712">
                  <c:v>2712</c:v>
                </c:pt>
                <c:pt idx="2713">
                  <c:v>2713</c:v>
                </c:pt>
                <c:pt idx="2714">
                  <c:v>2714</c:v>
                </c:pt>
                <c:pt idx="2715">
                  <c:v>2715</c:v>
                </c:pt>
                <c:pt idx="2716">
                  <c:v>2716</c:v>
                </c:pt>
                <c:pt idx="2717">
                  <c:v>2717</c:v>
                </c:pt>
                <c:pt idx="2718">
                  <c:v>2718</c:v>
                </c:pt>
                <c:pt idx="2719">
                  <c:v>2719</c:v>
                </c:pt>
                <c:pt idx="2720">
                  <c:v>2720</c:v>
                </c:pt>
                <c:pt idx="2721">
                  <c:v>2721</c:v>
                </c:pt>
                <c:pt idx="2722">
                  <c:v>2722</c:v>
                </c:pt>
                <c:pt idx="2723">
                  <c:v>2723</c:v>
                </c:pt>
                <c:pt idx="2724">
                  <c:v>2724</c:v>
                </c:pt>
                <c:pt idx="2725">
                  <c:v>2725</c:v>
                </c:pt>
                <c:pt idx="2726">
                  <c:v>2726</c:v>
                </c:pt>
                <c:pt idx="2727">
                  <c:v>2727</c:v>
                </c:pt>
                <c:pt idx="2728">
                  <c:v>2728</c:v>
                </c:pt>
                <c:pt idx="2729">
                  <c:v>2729</c:v>
                </c:pt>
                <c:pt idx="2730">
                  <c:v>2730</c:v>
                </c:pt>
                <c:pt idx="2731">
                  <c:v>2731</c:v>
                </c:pt>
                <c:pt idx="2732">
                  <c:v>2732</c:v>
                </c:pt>
                <c:pt idx="2733">
                  <c:v>2733</c:v>
                </c:pt>
                <c:pt idx="2734">
                  <c:v>2734</c:v>
                </c:pt>
                <c:pt idx="2735">
                  <c:v>2735</c:v>
                </c:pt>
                <c:pt idx="2736">
                  <c:v>2736</c:v>
                </c:pt>
                <c:pt idx="2737">
                  <c:v>2737</c:v>
                </c:pt>
                <c:pt idx="2738">
                  <c:v>2738</c:v>
                </c:pt>
                <c:pt idx="2739">
                  <c:v>2739</c:v>
                </c:pt>
                <c:pt idx="2740">
                  <c:v>2740</c:v>
                </c:pt>
                <c:pt idx="2741">
                  <c:v>2741</c:v>
                </c:pt>
                <c:pt idx="2742">
                  <c:v>2742</c:v>
                </c:pt>
                <c:pt idx="2743">
                  <c:v>2743</c:v>
                </c:pt>
                <c:pt idx="2744">
                  <c:v>2744</c:v>
                </c:pt>
                <c:pt idx="2745">
                  <c:v>2745</c:v>
                </c:pt>
                <c:pt idx="2746">
                  <c:v>2746</c:v>
                </c:pt>
                <c:pt idx="2747">
                  <c:v>2747</c:v>
                </c:pt>
                <c:pt idx="2748">
                  <c:v>2748</c:v>
                </c:pt>
                <c:pt idx="2749">
                  <c:v>2749</c:v>
                </c:pt>
                <c:pt idx="2750">
                  <c:v>2750</c:v>
                </c:pt>
                <c:pt idx="2751">
                  <c:v>2751</c:v>
                </c:pt>
                <c:pt idx="2752">
                  <c:v>2752</c:v>
                </c:pt>
                <c:pt idx="2753">
                  <c:v>2753</c:v>
                </c:pt>
                <c:pt idx="2754">
                  <c:v>2754</c:v>
                </c:pt>
                <c:pt idx="2755">
                  <c:v>2755</c:v>
                </c:pt>
                <c:pt idx="2756">
                  <c:v>2756</c:v>
                </c:pt>
                <c:pt idx="2757">
                  <c:v>2757</c:v>
                </c:pt>
                <c:pt idx="2758">
                  <c:v>2758</c:v>
                </c:pt>
                <c:pt idx="2759">
                  <c:v>2759</c:v>
                </c:pt>
                <c:pt idx="2760">
                  <c:v>2760</c:v>
                </c:pt>
                <c:pt idx="2761">
                  <c:v>2761</c:v>
                </c:pt>
                <c:pt idx="2762">
                  <c:v>2762</c:v>
                </c:pt>
                <c:pt idx="2763">
                  <c:v>2763</c:v>
                </c:pt>
                <c:pt idx="2764">
                  <c:v>2764</c:v>
                </c:pt>
                <c:pt idx="2765">
                  <c:v>2765</c:v>
                </c:pt>
                <c:pt idx="2766">
                  <c:v>2766</c:v>
                </c:pt>
                <c:pt idx="2767">
                  <c:v>2767</c:v>
                </c:pt>
                <c:pt idx="2768">
                  <c:v>2768</c:v>
                </c:pt>
                <c:pt idx="2769">
                  <c:v>2769</c:v>
                </c:pt>
                <c:pt idx="2770">
                  <c:v>2770</c:v>
                </c:pt>
                <c:pt idx="2771">
                  <c:v>2771</c:v>
                </c:pt>
                <c:pt idx="2772">
                  <c:v>2772</c:v>
                </c:pt>
                <c:pt idx="2773">
                  <c:v>2773</c:v>
                </c:pt>
                <c:pt idx="2774">
                  <c:v>2774</c:v>
                </c:pt>
                <c:pt idx="2775">
                  <c:v>2775</c:v>
                </c:pt>
                <c:pt idx="2776">
                  <c:v>2776</c:v>
                </c:pt>
                <c:pt idx="2777">
                  <c:v>2777</c:v>
                </c:pt>
                <c:pt idx="2778">
                  <c:v>2778</c:v>
                </c:pt>
                <c:pt idx="2779">
                  <c:v>2779</c:v>
                </c:pt>
                <c:pt idx="2780">
                  <c:v>2780</c:v>
                </c:pt>
                <c:pt idx="2781">
                  <c:v>2781</c:v>
                </c:pt>
                <c:pt idx="2782">
                  <c:v>2782</c:v>
                </c:pt>
                <c:pt idx="2783">
                  <c:v>2783</c:v>
                </c:pt>
                <c:pt idx="2784">
                  <c:v>2784</c:v>
                </c:pt>
                <c:pt idx="2785">
                  <c:v>2785</c:v>
                </c:pt>
                <c:pt idx="2786">
                  <c:v>2786</c:v>
                </c:pt>
                <c:pt idx="2787">
                  <c:v>2787</c:v>
                </c:pt>
                <c:pt idx="2788">
                  <c:v>2788</c:v>
                </c:pt>
                <c:pt idx="2789">
                  <c:v>2789</c:v>
                </c:pt>
                <c:pt idx="2790">
                  <c:v>2790</c:v>
                </c:pt>
                <c:pt idx="2791">
                  <c:v>2791</c:v>
                </c:pt>
                <c:pt idx="2792">
                  <c:v>2792</c:v>
                </c:pt>
                <c:pt idx="2793">
                  <c:v>2793</c:v>
                </c:pt>
                <c:pt idx="2794">
                  <c:v>2794</c:v>
                </c:pt>
                <c:pt idx="2795">
                  <c:v>2795</c:v>
                </c:pt>
                <c:pt idx="2796">
                  <c:v>2796</c:v>
                </c:pt>
                <c:pt idx="2797">
                  <c:v>2797</c:v>
                </c:pt>
                <c:pt idx="2798">
                  <c:v>2798</c:v>
                </c:pt>
                <c:pt idx="2799">
                  <c:v>2799</c:v>
                </c:pt>
                <c:pt idx="2800">
                  <c:v>2800</c:v>
                </c:pt>
                <c:pt idx="2801">
                  <c:v>2801</c:v>
                </c:pt>
                <c:pt idx="2802">
                  <c:v>2802</c:v>
                </c:pt>
                <c:pt idx="2803">
                  <c:v>2803</c:v>
                </c:pt>
                <c:pt idx="2804">
                  <c:v>2804</c:v>
                </c:pt>
                <c:pt idx="2805">
                  <c:v>2805</c:v>
                </c:pt>
                <c:pt idx="2806">
                  <c:v>2806</c:v>
                </c:pt>
                <c:pt idx="2807">
                  <c:v>2807</c:v>
                </c:pt>
                <c:pt idx="2808">
                  <c:v>2808</c:v>
                </c:pt>
                <c:pt idx="2809">
                  <c:v>2809</c:v>
                </c:pt>
                <c:pt idx="2810">
                  <c:v>2810</c:v>
                </c:pt>
                <c:pt idx="2811">
                  <c:v>2811</c:v>
                </c:pt>
                <c:pt idx="2812">
                  <c:v>2812</c:v>
                </c:pt>
                <c:pt idx="2813">
                  <c:v>2813</c:v>
                </c:pt>
                <c:pt idx="2814">
                  <c:v>2814</c:v>
                </c:pt>
                <c:pt idx="2815">
                  <c:v>2815</c:v>
                </c:pt>
                <c:pt idx="2816">
                  <c:v>2816</c:v>
                </c:pt>
                <c:pt idx="2817">
                  <c:v>2817</c:v>
                </c:pt>
                <c:pt idx="2818">
                  <c:v>2818</c:v>
                </c:pt>
                <c:pt idx="2819">
                  <c:v>2819</c:v>
                </c:pt>
                <c:pt idx="2820">
                  <c:v>2820</c:v>
                </c:pt>
                <c:pt idx="2821">
                  <c:v>2821</c:v>
                </c:pt>
                <c:pt idx="2822">
                  <c:v>2822</c:v>
                </c:pt>
                <c:pt idx="2823">
                  <c:v>2823</c:v>
                </c:pt>
                <c:pt idx="2824">
                  <c:v>2824</c:v>
                </c:pt>
                <c:pt idx="2825">
                  <c:v>2825</c:v>
                </c:pt>
                <c:pt idx="2826">
                  <c:v>2826</c:v>
                </c:pt>
                <c:pt idx="2827">
                  <c:v>2827</c:v>
                </c:pt>
                <c:pt idx="2828">
                  <c:v>2828</c:v>
                </c:pt>
                <c:pt idx="2829">
                  <c:v>2829</c:v>
                </c:pt>
                <c:pt idx="2830">
                  <c:v>2830</c:v>
                </c:pt>
                <c:pt idx="2831">
                  <c:v>2831</c:v>
                </c:pt>
                <c:pt idx="2832">
                  <c:v>2832</c:v>
                </c:pt>
                <c:pt idx="2833">
                  <c:v>2833</c:v>
                </c:pt>
                <c:pt idx="2834">
                  <c:v>2834</c:v>
                </c:pt>
                <c:pt idx="2835">
                  <c:v>2835</c:v>
                </c:pt>
                <c:pt idx="2836">
                  <c:v>2836</c:v>
                </c:pt>
                <c:pt idx="2837">
                  <c:v>2837</c:v>
                </c:pt>
                <c:pt idx="2838">
                  <c:v>2838</c:v>
                </c:pt>
                <c:pt idx="2839">
                  <c:v>2839</c:v>
                </c:pt>
                <c:pt idx="2840">
                  <c:v>2840</c:v>
                </c:pt>
                <c:pt idx="2841">
                  <c:v>2841</c:v>
                </c:pt>
                <c:pt idx="2842">
                  <c:v>2842</c:v>
                </c:pt>
                <c:pt idx="2843">
                  <c:v>2843</c:v>
                </c:pt>
                <c:pt idx="2844">
                  <c:v>2844</c:v>
                </c:pt>
                <c:pt idx="2845">
                  <c:v>2845</c:v>
                </c:pt>
                <c:pt idx="2846">
                  <c:v>2846</c:v>
                </c:pt>
                <c:pt idx="2847">
                  <c:v>2847</c:v>
                </c:pt>
                <c:pt idx="2848">
                  <c:v>2848</c:v>
                </c:pt>
                <c:pt idx="2849">
                  <c:v>2849</c:v>
                </c:pt>
                <c:pt idx="2850">
                  <c:v>2850</c:v>
                </c:pt>
                <c:pt idx="2851">
                  <c:v>2851</c:v>
                </c:pt>
                <c:pt idx="2852">
                  <c:v>2852</c:v>
                </c:pt>
                <c:pt idx="2853">
                  <c:v>2853</c:v>
                </c:pt>
                <c:pt idx="2854">
                  <c:v>2854</c:v>
                </c:pt>
                <c:pt idx="2855">
                  <c:v>2855</c:v>
                </c:pt>
                <c:pt idx="2856">
                  <c:v>2856</c:v>
                </c:pt>
                <c:pt idx="2857">
                  <c:v>2857</c:v>
                </c:pt>
                <c:pt idx="2858">
                  <c:v>2858</c:v>
                </c:pt>
                <c:pt idx="2859">
                  <c:v>2859</c:v>
                </c:pt>
                <c:pt idx="2860">
                  <c:v>2860</c:v>
                </c:pt>
                <c:pt idx="2861">
                  <c:v>2861</c:v>
                </c:pt>
                <c:pt idx="2862">
                  <c:v>2862</c:v>
                </c:pt>
                <c:pt idx="2863">
                  <c:v>2863</c:v>
                </c:pt>
                <c:pt idx="2864">
                  <c:v>2864</c:v>
                </c:pt>
                <c:pt idx="2865">
                  <c:v>2865</c:v>
                </c:pt>
                <c:pt idx="2866">
                  <c:v>2866</c:v>
                </c:pt>
                <c:pt idx="2867">
                  <c:v>2867</c:v>
                </c:pt>
                <c:pt idx="2868">
                  <c:v>2868</c:v>
                </c:pt>
                <c:pt idx="2869">
                  <c:v>2869</c:v>
                </c:pt>
                <c:pt idx="2870">
                  <c:v>2870</c:v>
                </c:pt>
                <c:pt idx="2871">
                  <c:v>2871</c:v>
                </c:pt>
                <c:pt idx="2872">
                  <c:v>2872</c:v>
                </c:pt>
                <c:pt idx="2873">
                  <c:v>2873</c:v>
                </c:pt>
                <c:pt idx="2874">
                  <c:v>2874</c:v>
                </c:pt>
                <c:pt idx="2875">
                  <c:v>2875</c:v>
                </c:pt>
                <c:pt idx="2876">
                  <c:v>2876</c:v>
                </c:pt>
                <c:pt idx="2877">
                  <c:v>2877</c:v>
                </c:pt>
                <c:pt idx="2878">
                  <c:v>2878</c:v>
                </c:pt>
                <c:pt idx="2879">
                  <c:v>2879</c:v>
                </c:pt>
                <c:pt idx="2880">
                  <c:v>2880</c:v>
                </c:pt>
                <c:pt idx="2881">
                  <c:v>2881</c:v>
                </c:pt>
                <c:pt idx="2882">
                  <c:v>2882</c:v>
                </c:pt>
                <c:pt idx="2883">
                  <c:v>2883</c:v>
                </c:pt>
                <c:pt idx="2884">
                  <c:v>2884</c:v>
                </c:pt>
                <c:pt idx="2885">
                  <c:v>2885</c:v>
                </c:pt>
                <c:pt idx="2886">
                  <c:v>2886</c:v>
                </c:pt>
                <c:pt idx="2887">
                  <c:v>2887</c:v>
                </c:pt>
                <c:pt idx="2888">
                  <c:v>2888</c:v>
                </c:pt>
                <c:pt idx="2889">
                  <c:v>2889</c:v>
                </c:pt>
                <c:pt idx="2890">
                  <c:v>2890</c:v>
                </c:pt>
                <c:pt idx="2891">
                  <c:v>2891</c:v>
                </c:pt>
                <c:pt idx="2892">
                  <c:v>2892</c:v>
                </c:pt>
                <c:pt idx="2893">
                  <c:v>2893</c:v>
                </c:pt>
                <c:pt idx="2894">
                  <c:v>2894</c:v>
                </c:pt>
                <c:pt idx="2895">
                  <c:v>2895</c:v>
                </c:pt>
                <c:pt idx="2896">
                  <c:v>2896</c:v>
                </c:pt>
                <c:pt idx="2897">
                  <c:v>2897</c:v>
                </c:pt>
                <c:pt idx="2898">
                  <c:v>2898</c:v>
                </c:pt>
                <c:pt idx="2899">
                  <c:v>2899</c:v>
                </c:pt>
                <c:pt idx="2900">
                  <c:v>2900</c:v>
                </c:pt>
                <c:pt idx="2901">
                  <c:v>2901</c:v>
                </c:pt>
                <c:pt idx="2902">
                  <c:v>2902</c:v>
                </c:pt>
                <c:pt idx="2903">
                  <c:v>2903</c:v>
                </c:pt>
                <c:pt idx="2904">
                  <c:v>2904</c:v>
                </c:pt>
                <c:pt idx="2905">
                  <c:v>2905</c:v>
                </c:pt>
                <c:pt idx="2906">
                  <c:v>2906</c:v>
                </c:pt>
                <c:pt idx="2907">
                  <c:v>2907</c:v>
                </c:pt>
                <c:pt idx="2908">
                  <c:v>2908</c:v>
                </c:pt>
                <c:pt idx="2909">
                  <c:v>2909</c:v>
                </c:pt>
                <c:pt idx="2910">
                  <c:v>2910</c:v>
                </c:pt>
                <c:pt idx="2911">
                  <c:v>2911</c:v>
                </c:pt>
                <c:pt idx="2912">
                  <c:v>2912</c:v>
                </c:pt>
                <c:pt idx="2913">
                  <c:v>2913</c:v>
                </c:pt>
                <c:pt idx="2914">
                  <c:v>2914</c:v>
                </c:pt>
                <c:pt idx="2915">
                  <c:v>2915</c:v>
                </c:pt>
                <c:pt idx="2916">
                  <c:v>2916</c:v>
                </c:pt>
                <c:pt idx="2917">
                  <c:v>2917</c:v>
                </c:pt>
                <c:pt idx="2918">
                  <c:v>2918</c:v>
                </c:pt>
                <c:pt idx="2919">
                  <c:v>2919</c:v>
                </c:pt>
                <c:pt idx="2920">
                  <c:v>2920</c:v>
                </c:pt>
                <c:pt idx="2921">
                  <c:v>2921</c:v>
                </c:pt>
                <c:pt idx="2922">
                  <c:v>2922</c:v>
                </c:pt>
                <c:pt idx="2923">
                  <c:v>2923</c:v>
                </c:pt>
                <c:pt idx="2924">
                  <c:v>2924</c:v>
                </c:pt>
                <c:pt idx="2925">
                  <c:v>2925</c:v>
                </c:pt>
                <c:pt idx="2926">
                  <c:v>2926</c:v>
                </c:pt>
                <c:pt idx="2927">
                  <c:v>2927</c:v>
                </c:pt>
                <c:pt idx="2928">
                  <c:v>2928</c:v>
                </c:pt>
                <c:pt idx="2929">
                  <c:v>2929</c:v>
                </c:pt>
                <c:pt idx="2930">
                  <c:v>2930</c:v>
                </c:pt>
                <c:pt idx="2931">
                  <c:v>2931</c:v>
                </c:pt>
                <c:pt idx="2932">
                  <c:v>2932</c:v>
                </c:pt>
                <c:pt idx="2933">
                  <c:v>2933</c:v>
                </c:pt>
                <c:pt idx="2934">
                  <c:v>2934</c:v>
                </c:pt>
                <c:pt idx="2935">
                  <c:v>2935</c:v>
                </c:pt>
                <c:pt idx="2936">
                  <c:v>2936</c:v>
                </c:pt>
                <c:pt idx="2937">
                  <c:v>2937</c:v>
                </c:pt>
                <c:pt idx="2938">
                  <c:v>2938</c:v>
                </c:pt>
                <c:pt idx="2939">
                  <c:v>2939</c:v>
                </c:pt>
                <c:pt idx="2940">
                  <c:v>2940</c:v>
                </c:pt>
                <c:pt idx="2941">
                  <c:v>2941</c:v>
                </c:pt>
                <c:pt idx="2942">
                  <c:v>2942</c:v>
                </c:pt>
                <c:pt idx="2943">
                  <c:v>2943</c:v>
                </c:pt>
                <c:pt idx="2944">
                  <c:v>2944</c:v>
                </c:pt>
                <c:pt idx="2945">
                  <c:v>2945</c:v>
                </c:pt>
                <c:pt idx="2946">
                  <c:v>2946</c:v>
                </c:pt>
                <c:pt idx="2947">
                  <c:v>2947</c:v>
                </c:pt>
                <c:pt idx="2948">
                  <c:v>2948</c:v>
                </c:pt>
                <c:pt idx="2949">
                  <c:v>2949</c:v>
                </c:pt>
                <c:pt idx="2950">
                  <c:v>2950</c:v>
                </c:pt>
                <c:pt idx="2951">
                  <c:v>2951</c:v>
                </c:pt>
                <c:pt idx="2952">
                  <c:v>2952</c:v>
                </c:pt>
                <c:pt idx="2953">
                  <c:v>2953</c:v>
                </c:pt>
                <c:pt idx="2954">
                  <c:v>2954</c:v>
                </c:pt>
                <c:pt idx="2955">
                  <c:v>2955</c:v>
                </c:pt>
                <c:pt idx="2956">
                  <c:v>2956</c:v>
                </c:pt>
                <c:pt idx="2957">
                  <c:v>2957</c:v>
                </c:pt>
                <c:pt idx="2958">
                  <c:v>2958</c:v>
                </c:pt>
                <c:pt idx="2959">
                  <c:v>2959</c:v>
                </c:pt>
                <c:pt idx="2960">
                  <c:v>2960</c:v>
                </c:pt>
                <c:pt idx="2961">
                  <c:v>2961</c:v>
                </c:pt>
                <c:pt idx="2962">
                  <c:v>2962</c:v>
                </c:pt>
                <c:pt idx="2963">
                  <c:v>2963</c:v>
                </c:pt>
                <c:pt idx="2964">
                  <c:v>2964</c:v>
                </c:pt>
                <c:pt idx="2965">
                  <c:v>2965</c:v>
                </c:pt>
                <c:pt idx="2966">
                  <c:v>2966</c:v>
                </c:pt>
                <c:pt idx="2967">
                  <c:v>2967</c:v>
                </c:pt>
                <c:pt idx="2968">
                  <c:v>2968</c:v>
                </c:pt>
                <c:pt idx="2969">
                  <c:v>2969</c:v>
                </c:pt>
                <c:pt idx="2970">
                  <c:v>2970</c:v>
                </c:pt>
                <c:pt idx="2971">
                  <c:v>2971</c:v>
                </c:pt>
                <c:pt idx="2972">
                  <c:v>2972</c:v>
                </c:pt>
                <c:pt idx="2973">
                  <c:v>2973</c:v>
                </c:pt>
                <c:pt idx="2974">
                  <c:v>2974</c:v>
                </c:pt>
                <c:pt idx="2975">
                  <c:v>2975</c:v>
                </c:pt>
                <c:pt idx="2976">
                  <c:v>2976</c:v>
                </c:pt>
                <c:pt idx="2977">
                  <c:v>2977</c:v>
                </c:pt>
                <c:pt idx="2978">
                  <c:v>2978</c:v>
                </c:pt>
                <c:pt idx="2979">
                  <c:v>2979</c:v>
                </c:pt>
                <c:pt idx="2980">
                  <c:v>2980</c:v>
                </c:pt>
                <c:pt idx="2981">
                  <c:v>2981</c:v>
                </c:pt>
                <c:pt idx="2982">
                  <c:v>2982</c:v>
                </c:pt>
                <c:pt idx="2983">
                  <c:v>2983</c:v>
                </c:pt>
                <c:pt idx="2984">
                  <c:v>2984</c:v>
                </c:pt>
                <c:pt idx="2985">
                  <c:v>2985</c:v>
                </c:pt>
                <c:pt idx="2986">
                  <c:v>2986</c:v>
                </c:pt>
                <c:pt idx="2987">
                  <c:v>2987</c:v>
                </c:pt>
                <c:pt idx="2988">
                  <c:v>2988</c:v>
                </c:pt>
                <c:pt idx="2989">
                  <c:v>2989</c:v>
                </c:pt>
                <c:pt idx="2990">
                  <c:v>2990</c:v>
                </c:pt>
                <c:pt idx="2991">
                  <c:v>2991</c:v>
                </c:pt>
                <c:pt idx="2992">
                  <c:v>2992</c:v>
                </c:pt>
                <c:pt idx="2993">
                  <c:v>2993</c:v>
                </c:pt>
                <c:pt idx="2994">
                  <c:v>2994</c:v>
                </c:pt>
                <c:pt idx="2995">
                  <c:v>2995</c:v>
                </c:pt>
                <c:pt idx="2996">
                  <c:v>2996</c:v>
                </c:pt>
                <c:pt idx="2997">
                  <c:v>2997</c:v>
                </c:pt>
                <c:pt idx="2998">
                  <c:v>2998</c:v>
                </c:pt>
                <c:pt idx="2999">
                  <c:v>2999</c:v>
                </c:pt>
                <c:pt idx="3000">
                  <c:v>3000</c:v>
                </c:pt>
                <c:pt idx="3001">
                  <c:v>3001</c:v>
                </c:pt>
                <c:pt idx="3002">
                  <c:v>3002</c:v>
                </c:pt>
                <c:pt idx="3003">
                  <c:v>3003</c:v>
                </c:pt>
                <c:pt idx="3004">
                  <c:v>3004</c:v>
                </c:pt>
                <c:pt idx="3005">
                  <c:v>3005</c:v>
                </c:pt>
                <c:pt idx="3006">
                  <c:v>3006</c:v>
                </c:pt>
                <c:pt idx="3007">
                  <c:v>3007</c:v>
                </c:pt>
                <c:pt idx="3008">
                  <c:v>3008</c:v>
                </c:pt>
                <c:pt idx="3009">
                  <c:v>3009</c:v>
                </c:pt>
                <c:pt idx="3010">
                  <c:v>3010</c:v>
                </c:pt>
                <c:pt idx="3011">
                  <c:v>3011</c:v>
                </c:pt>
                <c:pt idx="3012">
                  <c:v>3012</c:v>
                </c:pt>
                <c:pt idx="3013">
                  <c:v>3013</c:v>
                </c:pt>
                <c:pt idx="3014">
                  <c:v>3014</c:v>
                </c:pt>
                <c:pt idx="3015">
                  <c:v>3015</c:v>
                </c:pt>
                <c:pt idx="3016">
                  <c:v>3016</c:v>
                </c:pt>
                <c:pt idx="3017">
                  <c:v>3017</c:v>
                </c:pt>
                <c:pt idx="3018">
                  <c:v>3018</c:v>
                </c:pt>
                <c:pt idx="3019">
                  <c:v>3019</c:v>
                </c:pt>
                <c:pt idx="3020">
                  <c:v>3020</c:v>
                </c:pt>
                <c:pt idx="3021">
                  <c:v>3021</c:v>
                </c:pt>
                <c:pt idx="3022">
                  <c:v>3022</c:v>
                </c:pt>
                <c:pt idx="3023">
                  <c:v>3023</c:v>
                </c:pt>
                <c:pt idx="3024">
                  <c:v>3024</c:v>
                </c:pt>
                <c:pt idx="3025">
                  <c:v>3025</c:v>
                </c:pt>
                <c:pt idx="3026">
                  <c:v>3026</c:v>
                </c:pt>
                <c:pt idx="3027">
                  <c:v>3027</c:v>
                </c:pt>
                <c:pt idx="3028">
                  <c:v>3028</c:v>
                </c:pt>
                <c:pt idx="3029">
                  <c:v>3029</c:v>
                </c:pt>
                <c:pt idx="3030">
                  <c:v>3030</c:v>
                </c:pt>
                <c:pt idx="3031">
                  <c:v>3031</c:v>
                </c:pt>
                <c:pt idx="3032">
                  <c:v>3032</c:v>
                </c:pt>
                <c:pt idx="3033">
                  <c:v>3033</c:v>
                </c:pt>
                <c:pt idx="3034">
                  <c:v>3034</c:v>
                </c:pt>
                <c:pt idx="3035">
                  <c:v>3035</c:v>
                </c:pt>
                <c:pt idx="3036">
                  <c:v>3036</c:v>
                </c:pt>
                <c:pt idx="3037">
                  <c:v>3037</c:v>
                </c:pt>
                <c:pt idx="3038">
                  <c:v>3038</c:v>
                </c:pt>
                <c:pt idx="3039">
                  <c:v>3039</c:v>
                </c:pt>
                <c:pt idx="3040">
                  <c:v>3040</c:v>
                </c:pt>
                <c:pt idx="3041">
                  <c:v>3041</c:v>
                </c:pt>
                <c:pt idx="3042">
                  <c:v>3042</c:v>
                </c:pt>
                <c:pt idx="3043">
                  <c:v>3043</c:v>
                </c:pt>
                <c:pt idx="3044">
                  <c:v>3044</c:v>
                </c:pt>
                <c:pt idx="3045">
                  <c:v>3045</c:v>
                </c:pt>
                <c:pt idx="3046">
                  <c:v>3046</c:v>
                </c:pt>
                <c:pt idx="3047">
                  <c:v>3047</c:v>
                </c:pt>
                <c:pt idx="3048">
                  <c:v>3048</c:v>
                </c:pt>
                <c:pt idx="3049">
                  <c:v>3049</c:v>
                </c:pt>
                <c:pt idx="3050">
                  <c:v>3050</c:v>
                </c:pt>
                <c:pt idx="3051">
                  <c:v>3051</c:v>
                </c:pt>
                <c:pt idx="3052">
                  <c:v>3052</c:v>
                </c:pt>
                <c:pt idx="3053">
                  <c:v>3053</c:v>
                </c:pt>
                <c:pt idx="3054">
                  <c:v>3054</c:v>
                </c:pt>
                <c:pt idx="3055">
                  <c:v>3055</c:v>
                </c:pt>
                <c:pt idx="3056">
                  <c:v>3056</c:v>
                </c:pt>
                <c:pt idx="3057">
                  <c:v>3057</c:v>
                </c:pt>
                <c:pt idx="3058">
                  <c:v>3058</c:v>
                </c:pt>
                <c:pt idx="3059">
                  <c:v>3059</c:v>
                </c:pt>
                <c:pt idx="3060">
                  <c:v>3060</c:v>
                </c:pt>
                <c:pt idx="3061">
                  <c:v>3061</c:v>
                </c:pt>
                <c:pt idx="3062">
                  <c:v>3062</c:v>
                </c:pt>
                <c:pt idx="3063">
                  <c:v>3063</c:v>
                </c:pt>
                <c:pt idx="3064">
                  <c:v>3064</c:v>
                </c:pt>
                <c:pt idx="3065">
                  <c:v>3065</c:v>
                </c:pt>
                <c:pt idx="3066">
                  <c:v>3066</c:v>
                </c:pt>
                <c:pt idx="3067">
                  <c:v>3067</c:v>
                </c:pt>
                <c:pt idx="3068">
                  <c:v>3068</c:v>
                </c:pt>
                <c:pt idx="3069">
                  <c:v>3069</c:v>
                </c:pt>
                <c:pt idx="3070">
                  <c:v>3070</c:v>
                </c:pt>
                <c:pt idx="3071">
                  <c:v>3071</c:v>
                </c:pt>
                <c:pt idx="3072">
                  <c:v>3072</c:v>
                </c:pt>
                <c:pt idx="3073">
                  <c:v>3073</c:v>
                </c:pt>
                <c:pt idx="3074">
                  <c:v>3074</c:v>
                </c:pt>
                <c:pt idx="3075">
                  <c:v>3075</c:v>
                </c:pt>
                <c:pt idx="3076">
                  <c:v>3076</c:v>
                </c:pt>
                <c:pt idx="3077">
                  <c:v>3077</c:v>
                </c:pt>
                <c:pt idx="3078">
                  <c:v>3078</c:v>
                </c:pt>
                <c:pt idx="3079">
                  <c:v>3079</c:v>
                </c:pt>
                <c:pt idx="3080">
                  <c:v>3080</c:v>
                </c:pt>
                <c:pt idx="3081">
                  <c:v>3081</c:v>
                </c:pt>
                <c:pt idx="3082">
                  <c:v>3082</c:v>
                </c:pt>
                <c:pt idx="3083">
                  <c:v>3083</c:v>
                </c:pt>
                <c:pt idx="3084">
                  <c:v>3084</c:v>
                </c:pt>
                <c:pt idx="3085">
                  <c:v>3085</c:v>
                </c:pt>
                <c:pt idx="3086">
                  <c:v>3086</c:v>
                </c:pt>
                <c:pt idx="3087">
                  <c:v>3087</c:v>
                </c:pt>
                <c:pt idx="3088">
                  <c:v>3088</c:v>
                </c:pt>
                <c:pt idx="3089">
                  <c:v>3089</c:v>
                </c:pt>
                <c:pt idx="3090">
                  <c:v>3090</c:v>
                </c:pt>
                <c:pt idx="3091">
                  <c:v>3091</c:v>
                </c:pt>
                <c:pt idx="3092">
                  <c:v>3092</c:v>
                </c:pt>
                <c:pt idx="3093">
                  <c:v>3093</c:v>
                </c:pt>
                <c:pt idx="3094">
                  <c:v>3094</c:v>
                </c:pt>
                <c:pt idx="3095">
                  <c:v>3095</c:v>
                </c:pt>
                <c:pt idx="3096">
                  <c:v>3096</c:v>
                </c:pt>
                <c:pt idx="3097">
                  <c:v>3097</c:v>
                </c:pt>
                <c:pt idx="3098">
                  <c:v>3098</c:v>
                </c:pt>
                <c:pt idx="3099">
                  <c:v>3099</c:v>
                </c:pt>
                <c:pt idx="3100">
                  <c:v>3100</c:v>
                </c:pt>
                <c:pt idx="3101">
                  <c:v>3101</c:v>
                </c:pt>
                <c:pt idx="3102">
                  <c:v>3102</c:v>
                </c:pt>
                <c:pt idx="3103">
                  <c:v>3103</c:v>
                </c:pt>
                <c:pt idx="3104">
                  <c:v>3104</c:v>
                </c:pt>
                <c:pt idx="3105">
                  <c:v>3105</c:v>
                </c:pt>
                <c:pt idx="3106">
                  <c:v>3106</c:v>
                </c:pt>
                <c:pt idx="3107">
                  <c:v>3107</c:v>
                </c:pt>
                <c:pt idx="3108">
                  <c:v>3108</c:v>
                </c:pt>
                <c:pt idx="3109">
                  <c:v>3109</c:v>
                </c:pt>
                <c:pt idx="3110">
                  <c:v>3110</c:v>
                </c:pt>
                <c:pt idx="3111">
                  <c:v>3111</c:v>
                </c:pt>
                <c:pt idx="3112">
                  <c:v>3112</c:v>
                </c:pt>
                <c:pt idx="3113">
                  <c:v>3113</c:v>
                </c:pt>
                <c:pt idx="3114">
                  <c:v>3114</c:v>
                </c:pt>
                <c:pt idx="3115">
                  <c:v>3115</c:v>
                </c:pt>
                <c:pt idx="3116">
                  <c:v>3116</c:v>
                </c:pt>
                <c:pt idx="3117">
                  <c:v>3117</c:v>
                </c:pt>
                <c:pt idx="3118">
                  <c:v>3118</c:v>
                </c:pt>
                <c:pt idx="3119">
                  <c:v>3119</c:v>
                </c:pt>
                <c:pt idx="3120">
                  <c:v>3120</c:v>
                </c:pt>
                <c:pt idx="3121">
                  <c:v>3121</c:v>
                </c:pt>
                <c:pt idx="3122">
                  <c:v>3122</c:v>
                </c:pt>
                <c:pt idx="3123">
                  <c:v>3123</c:v>
                </c:pt>
                <c:pt idx="3124">
                  <c:v>3124</c:v>
                </c:pt>
                <c:pt idx="3125">
                  <c:v>3125</c:v>
                </c:pt>
                <c:pt idx="3126">
                  <c:v>3126</c:v>
                </c:pt>
                <c:pt idx="3127">
                  <c:v>3127</c:v>
                </c:pt>
                <c:pt idx="3128">
                  <c:v>3128</c:v>
                </c:pt>
                <c:pt idx="3129">
                  <c:v>3129</c:v>
                </c:pt>
                <c:pt idx="3130">
                  <c:v>3130</c:v>
                </c:pt>
                <c:pt idx="3131">
                  <c:v>3131</c:v>
                </c:pt>
                <c:pt idx="3132">
                  <c:v>3132</c:v>
                </c:pt>
                <c:pt idx="3133">
                  <c:v>3133</c:v>
                </c:pt>
                <c:pt idx="3134">
                  <c:v>3134</c:v>
                </c:pt>
                <c:pt idx="3135">
                  <c:v>3135</c:v>
                </c:pt>
                <c:pt idx="3136">
                  <c:v>3136</c:v>
                </c:pt>
                <c:pt idx="3137">
                  <c:v>3137</c:v>
                </c:pt>
                <c:pt idx="3138">
                  <c:v>3138</c:v>
                </c:pt>
                <c:pt idx="3139">
                  <c:v>3139</c:v>
                </c:pt>
                <c:pt idx="3140">
                  <c:v>3140</c:v>
                </c:pt>
                <c:pt idx="3141">
                  <c:v>3141</c:v>
                </c:pt>
                <c:pt idx="3142">
                  <c:v>3142</c:v>
                </c:pt>
                <c:pt idx="3143">
                  <c:v>3143</c:v>
                </c:pt>
                <c:pt idx="3144">
                  <c:v>3144</c:v>
                </c:pt>
                <c:pt idx="3145">
                  <c:v>3145</c:v>
                </c:pt>
                <c:pt idx="3146">
                  <c:v>3146</c:v>
                </c:pt>
                <c:pt idx="3147">
                  <c:v>3147</c:v>
                </c:pt>
                <c:pt idx="3148">
                  <c:v>3148</c:v>
                </c:pt>
                <c:pt idx="3149">
                  <c:v>3149</c:v>
                </c:pt>
                <c:pt idx="3150">
                  <c:v>3150</c:v>
                </c:pt>
                <c:pt idx="3151">
                  <c:v>3151</c:v>
                </c:pt>
                <c:pt idx="3152">
                  <c:v>3152</c:v>
                </c:pt>
                <c:pt idx="3153">
                  <c:v>3153</c:v>
                </c:pt>
                <c:pt idx="3154">
                  <c:v>3154</c:v>
                </c:pt>
                <c:pt idx="3155">
                  <c:v>3155</c:v>
                </c:pt>
                <c:pt idx="3156">
                  <c:v>3156</c:v>
                </c:pt>
                <c:pt idx="3157">
                  <c:v>3157</c:v>
                </c:pt>
                <c:pt idx="3158">
                  <c:v>3158</c:v>
                </c:pt>
                <c:pt idx="3159">
                  <c:v>3159</c:v>
                </c:pt>
                <c:pt idx="3160">
                  <c:v>3160</c:v>
                </c:pt>
                <c:pt idx="3161">
                  <c:v>3161</c:v>
                </c:pt>
                <c:pt idx="3162">
                  <c:v>3162</c:v>
                </c:pt>
                <c:pt idx="3163">
                  <c:v>3163</c:v>
                </c:pt>
                <c:pt idx="3164">
                  <c:v>3164</c:v>
                </c:pt>
                <c:pt idx="3165">
                  <c:v>3165</c:v>
                </c:pt>
                <c:pt idx="3166">
                  <c:v>3166</c:v>
                </c:pt>
                <c:pt idx="3167">
                  <c:v>3167</c:v>
                </c:pt>
                <c:pt idx="3168">
                  <c:v>3168</c:v>
                </c:pt>
                <c:pt idx="3169">
                  <c:v>3169</c:v>
                </c:pt>
                <c:pt idx="3170">
                  <c:v>3170</c:v>
                </c:pt>
                <c:pt idx="3171">
                  <c:v>3171</c:v>
                </c:pt>
                <c:pt idx="3172">
                  <c:v>3172</c:v>
                </c:pt>
                <c:pt idx="3173">
                  <c:v>3173</c:v>
                </c:pt>
                <c:pt idx="3174">
                  <c:v>3174</c:v>
                </c:pt>
                <c:pt idx="3175">
                  <c:v>3175</c:v>
                </c:pt>
                <c:pt idx="3176">
                  <c:v>3176</c:v>
                </c:pt>
                <c:pt idx="3177">
                  <c:v>3177</c:v>
                </c:pt>
                <c:pt idx="3178">
                  <c:v>3178</c:v>
                </c:pt>
                <c:pt idx="3179">
                  <c:v>3179</c:v>
                </c:pt>
                <c:pt idx="3180">
                  <c:v>3180</c:v>
                </c:pt>
                <c:pt idx="3181">
                  <c:v>3181</c:v>
                </c:pt>
                <c:pt idx="3182">
                  <c:v>3182</c:v>
                </c:pt>
                <c:pt idx="3183">
                  <c:v>3183</c:v>
                </c:pt>
                <c:pt idx="3184">
                  <c:v>3184</c:v>
                </c:pt>
                <c:pt idx="3185">
                  <c:v>3185</c:v>
                </c:pt>
                <c:pt idx="3186">
                  <c:v>3186</c:v>
                </c:pt>
                <c:pt idx="3187">
                  <c:v>3187</c:v>
                </c:pt>
                <c:pt idx="3188">
                  <c:v>3188</c:v>
                </c:pt>
                <c:pt idx="3189">
                  <c:v>3189</c:v>
                </c:pt>
                <c:pt idx="3190">
                  <c:v>3190</c:v>
                </c:pt>
                <c:pt idx="3191">
                  <c:v>3191</c:v>
                </c:pt>
                <c:pt idx="3192">
                  <c:v>3192</c:v>
                </c:pt>
                <c:pt idx="3193">
                  <c:v>3193</c:v>
                </c:pt>
                <c:pt idx="3194">
                  <c:v>3194</c:v>
                </c:pt>
                <c:pt idx="3195">
                  <c:v>3195</c:v>
                </c:pt>
                <c:pt idx="3196">
                  <c:v>3196</c:v>
                </c:pt>
                <c:pt idx="3197">
                  <c:v>3197</c:v>
                </c:pt>
                <c:pt idx="3198">
                  <c:v>3198</c:v>
                </c:pt>
                <c:pt idx="3199">
                  <c:v>3199</c:v>
                </c:pt>
                <c:pt idx="3200">
                  <c:v>3200</c:v>
                </c:pt>
                <c:pt idx="3201">
                  <c:v>3201</c:v>
                </c:pt>
                <c:pt idx="3202">
                  <c:v>3202</c:v>
                </c:pt>
                <c:pt idx="3203">
                  <c:v>3203</c:v>
                </c:pt>
                <c:pt idx="3204">
                  <c:v>3204</c:v>
                </c:pt>
                <c:pt idx="3205">
                  <c:v>3205</c:v>
                </c:pt>
                <c:pt idx="3206">
                  <c:v>3206</c:v>
                </c:pt>
                <c:pt idx="3207">
                  <c:v>3207</c:v>
                </c:pt>
                <c:pt idx="3208">
                  <c:v>3208</c:v>
                </c:pt>
                <c:pt idx="3209">
                  <c:v>3209</c:v>
                </c:pt>
                <c:pt idx="3210">
                  <c:v>3210</c:v>
                </c:pt>
                <c:pt idx="3211">
                  <c:v>3211</c:v>
                </c:pt>
                <c:pt idx="3212">
                  <c:v>3212</c:v>
                </c:pt>
                <c:pt idx="3213">
                  <c:v>3213</c:v>
                </c:pt>
                <c:pt idx="3214">
                  <c:v>3214</c:v>
                </c:pt>
                <c:pt idx="3215">
                  <c:v>3215</c:v>
                </c:pt>
                <c:pt idx="3216">
                  <c:v>3216</c:v>
                </c:pt>
                <c:pt idx="3217">
                  <c:v>3217</c:v>
                </c:pt>
                <c:pt idx="3218">
                  <c:v>3218</c:v>
                </c:pt>
                <c:pt idx="3219">
                  <c:v>3219</c:v>
                </c:pt>
                <c:pt idx="3220">
                  <c:v>3220</c:v>
                </c:pt>
                <c:pt idx="3221">
                  <c:v>3221</c:v>
                </c:pt>
                <c:pt idx="3222">
                  <c:v>3222</c:v>
                </c:pt>
                <c:pt idx="3223">
                  <c:v>3223</c:v>
                </c:pt>
                <c:pt idx="3224">
                  <c:v>3224</c:v>
                </c:pt>
                <c:pt idx="3225">
                  <c:v>3225</c:v>
                </c:pt>
                <c:pt idx="3226">
                  <c:v>3226</c:v>
                </c:pt>
                <c:pt idx="3227">
                  <c:v>3227</c:v>
                </c:pt>
                <c:pt idx="3228">
                  <c:v>3228</c:v>
                </c:pt>
                <c:pt idx="3229">
                  <c:v>3229</c:v>
                </c:pt>
                <c:pt idx="3230">
                  <c:v>3230</c:v>
                </c:pt>
                <c:pt idx="3231">
                  <c:v>3231</c:v>
                </c:pt>
                <c:pt idx="3232">
                  <c:v>3232</c:v>
                </c:pt>
                <c:pt idx="3233">
                  <c:v>3233</c:v>
                </c:pt>
                <c:pt idx="3234">
                  <c:v>3234</c:v>
                </c:pt>
                <c:pt idx="3235">
                  <c:v>3235</c:v>
                </c:pt>
                <c:pt idx="3236">
                  <c:v>3236</c:v>
                </c:pt>
                <c:pt idx="3237">
                  <c:v>3237</c:v>
                </c:pt>
                <c:pt idx="3238">
                  <c:v>3238</c:v>
                </c:pt>
                <c:pt idx="3239">
                  <c:v>3239</c:v>
                </c:pt>
                <c:pt idx="3240">
                  <c:v>3240</c:v>
                </c:pt>
                <c:pt idx="3241">
                  <c:v>3241</c:v>
                </c:pt>
                <c:pt idx="3242">
                  <c:v>3242</c:v>
                </c:pt>
                <c:pt idx="3243">
                  <c:v>3243</c:v>
                </c:pt>
                <c:pt idx="3244">
                  <c:v>3244</c:v>
                </c:pt>
                <c:pt idx="3245">
                  <c:v>3245</c:v>
                </c:pt>
                <c:pt idx="3246">
                  <c:v>3246</c:v>
                </c:pt>
                <c:pt idx="3247">
                  <c:v>3247</c:v>
                </c:pt>
                <c:pt idx="3248">
                  <c:v>3248</c:v>
                </c:pt>
                <c:pt idx="3249">
                  <c:v>3249</c:v>
                </c:pt>
                <c:pt idx="3250">
                  <c:v>3250</c:v>
                </c:pt>
                <c:pt idx="3251">
                  <c:v>3251</c:v>
                </c:pt>
                <c:pt idx="3252">
                  <c:v>3252</c:v>
                </c:pt>
                <c:pt idx="3253">
                  <c:v>3253</c:v>
                </c:pt>
                <c:pt idx="3254">
                  <c:v>3254</c:v>
                </c:pt>
                <c:pt idx="3255">
                  <c:v>3255</c:v>
                </c:pt>
                <c:pt idx="3256">
                  <c:v>3256</c:v>
                </c:pt>
                <c:pt idx="3257">
                  <c:v>3257</c:v>
                </c:pt>
                <c:pt idx="3258">
                  <c:v>3258</c:v>
                </c:pt>
                <c:pt idx="3259">
                  <c:v>3259</c:v>
                </c:pt>
                <c:pt idx="3260">
                  <c:v>3260</c:v>
                </c:pt>
                <c:pt idx="3261">
                  <c:v>3261</c:v>
                </c:pt>
                <c:pt idx="3262">
                  <c:v>3262</c:v>
                </c:pt>
                <c:pt idx="3263">
                  <c:v>3263</c:v>
                </c:pt>
                <c:pt idx="3264">
                  <c:v>3264</c:v>
                </c:pt>
                <c:pt idx="3265">
                  <c:v>3265</c:v>
                </c:pt>
                <c:pt idx="3266">
                  <c:v>3266</c:v>
                </c:pt>
                <c:pt idx="3267">
                  <c:v>3267</c:v>
                </c:pt>
                <c:pt idx="3268">
                  <c:v>3268</c:v>
                </c:pt>
                <c:pt idx="3269">
                  <c:v>3269</c:v>
                </c:pt>
                <c:pt idx="3270">
                  <c:v>3270</c:v>
                </c:pt>
                <c:pt idx="3271">
                  <c:v>3271</c:v>
                </c:pt>
                <c:pt idx="3272">
                  <c:v>3272</c:v>
                </c:pt>
                <c:pt idx="3273">
                  <c:v>3273</c:v>
                </c:pt>
                <c:pt idx="3274">
                  <c:v>3274</c:v>
                </c:pt>
                <c:pt idx="3275">
                  <c:v>3275</c:v>
                </c:pt>
                <c:pt idx="3276">
                  <c:v>3276</c:v>
                </c:pt>
                <c:pt idx="3277">
                  <c:v>3277</c:v>
                </c:pt>
                <c:pt idx="3278">
                  <c:v>3278</c:v>
                </c:pt>
                <c:pt idx="3279">
                  <c:v>3279</c:v>
                </c:pt>
                <c:pt idx="3280">
                  <c:v>3280</c:v>
                </c:pt>
                <c:pt idx="3281">
                  <c:v>3281</c:v>
                </c:pt>
                <c:pt idx="3282">
                  <c:v>3282</c:v>
                </c:pt>
                <c:pt idx="3283">
                  <c:v>3283</c:v>
                </c:pt>
                <c:pt idx="3284">
                  <c:v>3284</c:v>
                </c:pt>
                <c:pt idx="3285">
                  <c:v>3285</c:v>
                </c:pt>
                <c:pt idx="3286">
                  <c:v>3286</c:v>
                </c:pt>
                <c:pt idx="3287">
                  <c:v>3287</c:v>
                </c:pt>
                <c:pt idx="3288">
                  <c:v>3288</c:v>
                </c:pt>
                <c:pt idx="3289">
                  <c:v>3289</c:v>
                </c:pt>
                <c:pt idx="3290">
                  <c:v>3290</c:v>
                </c:pt>
                <c:pt idx="3291">
                  <c:v>3291</c:v>
                </c:pt>
                <c:pt idx="3292">
                  <c:v>3292</c:v>
                </c:pt>
                <c:pt idx="3293">
                  <c:v>3293</c:v>
                </c:pt>
                <c:pt idx="3294">
                  <c:v>3294</c:v>
                </c:pt>
                <c:pt idx="3295">
                  <c:v>3295</c:v>
                </c:pt>
                <c:pt idx="3296">
                  <c:v>3296</c:v>
                </c:pt>
                <c:pt idx="3297">
                  <c:v>3297</c:v>
                </c:pt>
                <c:pt idx="3298">
                  <c:v>3298</c:v>
                </c:pt>
                <c:pt idx="3299">
                  <c:v>3299</c:v>
                </c:pt>
                <c:pt idx="3300">
                  <c:v>3300</c:v>
                </c:pt>
                <c:pt idx="3301">
                  <c:v>3301</c:v>
                </c:pt>
                <c:pt idx="3302">
                  <c:v>3302</c:v>
                </c:pt>
                <c:pt idx="3303">
                  <c:v>3303</c:v>
                </c:pt>
                <c:pt idx="3304">
                  <c:v>3304</c:v>
                </c:pt>
                <c:pt idx="3305">
                  <c:v>3305</c:v>
                </c:pt>
                <c:pt idx="3306">
                  <c:v>3306</c:v>
                </c:pt>
                <c:pt idx="3307">
                  <c:v>3307</c:v>
                </c:pt>
                <c:pt idx="3308">
                  <c:v>3308</c:v>
                </c:pt>
                <c:pt idx="3309">
                  <c:v>3309</c:v>
                </c:pt>
                <c:pt idx="3310">
                  <c:v>3310</c:v>
                </c:pt>
                <c:pt idx="3311">
                  <c:v>3311</c:v>
                </c:pt>
                <c:pt idx="3312">
                  <c:v>3312</c:v>
                </c:pt>
                <c:pt idx="3313">
                  <c:v>3313</c:v>
                </c:pt>
                <c:pt idx="3314">
                  <c:v>3314</c:v>
                </c:pt>
                <c:pt idx="3315">
                  <c:v>3315</c:v>
                </c:pt>
                <c:pt idx="3316">
                  <c:v>3316</c:v>
                </c:pt>
                <c:pt idx="3317">
                  <c:v>3317</c:v>
                </c:pt>
                <c:pt idx="3318">
                  <c:v>3318</c:v>
                </c:pt>
                <c:pt idx="3319">
                  <c:v>3319</c:v>
                </c:pt>
                <c:pt idx="3320">
                  <c:v>3320</c:v>
                </c:pt>
                <c:pt idx="3321">
                  <c:v>3321</c:v>
                </c:pt>
                <c:pt idx="3322">
                  <c:v>3322</c:v>
                </c:pt>
                <c:pt idx="3323">
                  <c:v>3323</c:v>
                </c:pt>
                <c:pt idx="3324">
                  <c:v>3324</c:v>
                </c:pt>
                <c:pt idx="3325">
                  <c:v>3325</c:v>
                </c:pt>
                <c:pt idx="3326">
                  <c:v>3326</c:v>
                </c:pt>
                <c:pt idx="3327">
                  <c:v>3327</c:v>
                </c:pt>
                <c:pt idx="3328">
                  <c:v>3328</c:v>
                </c:pt>
                <c:pt idx="3329">
                  <c:v>3329</c:v>
                </c:pt>
                <c:pt idx="3330">
                  <c:v>3330</c:v>
                </c:pt>
                <c:pt idx="3331">
                  <c:v>3331</c:v>
                </c:pt>
                <c:pt idx="3332">
                  <c:v>3332</c:v>
                </c:pt>
                <c:pt idx="3333">
                  <c:v>3333</c:v>
                </c:pt>
                <c:pt idx="3334">
                  <c:v>3334</c:v>
                </c:pt>
                <c:pt idx="3335">
                  <c:v>3335</c:v>
                </c:pt>
                <c:pt idx="3336">
                  <c:v>3336</c:v>
                </c:pt>
                <c:pt idx="3337">
                  <c:v>3337</c:v>
                </c:pt>
                <c:pt idx="3338">
                  <c:v>3338</c:v>
                </c:pt>
                <c:pt idx="3339">
                  <c:v>3339</c:v>
                </c:pt>
                <c:pt idx="3340">
                  <c:v>3340</c:v>
                </c:pt>
                <c:pt idx="3341">
                  <c:v>3341</c:v>
                </c:pt>
                <c:pt idx="3342">
                  <c:v>3342</c:v>
                </c:pt>
                <c:pt idx="3343">
                  <c:v>3343</c:v>
                </c:pt>
                <c:pt idx="3344">
                  <c:v>3344</c:v>
                </c:pt>
                <c:pt idx="3345">
                  <c:v>3345</c:v>
                </c:pt>
                <c:pt idx="3346">
                  <c:v>3346</c:v>
                </c:pt>
                <c:pt idx="3347">
                  <c:v>3347</c:v>
                </c:pt>
                <c:pt idx="3348">
                  <c:v>3348</c:v>
                </c:pt>
                <c:pt idx="3349">
                  <c:v>3349</c:v>
                </c:pt>
                <c:pt idx="3350">
                  <c:v>3350</c:v>
                </c:pt>
                <c:pt idx="3351">
                  <c:v>3351</c:v>
                </c:pt>
                <c:pt idx="3352">
                  <c:v>3352</c:v>
                </c:pt>
                <c:pt idx="3353">
                  <c:v>3353</c:v>
                </c:pt>
                <c:pt idx="3354">
                  <c:v>3354</c:v>
                </c:pt>
                <c:pt idx="3355">
                  <c:v>3355</c:v>
                </c:pt>
                <c:pt idx="3356">
                  <c:v>3356</c:v>
                </c:pt>
                <c:pt idx="3357">
                  <c:v>3357</c:v>
                </c:pt>
                <c:pt idx="3358">
                  <c:v>3358</c:v>
                </c:pt>
                <c:pt idx="3359">
                  <c:v>3359</c:v>
                </c:pt>
                <c:pt idx="3360">
                  <c:v>3360</c:v>
                </c:pt>
                <c:pt idx="3361">
                  <c:v>3361</c:v>
                </c:pt>
                <c:pt idx="3362">
                  <c:v>3362</c:v>
                </c:pt>
                <c:pt idx="3363">
                  <c:v>3363</c:v>
                </c:pt>
                <c:pt idx="3364">
                  <c:v>3364</c:v>
                </c:pt>
                <c:pt idx="3365">
                  <c:v>3365</c:v>
                </c:pt>
                <c:pt idx="3366">
                  <c:v>3366</c:v>
                </c:pt>
                <c:pt idx="3367">
                  <c:v>3367</c:v>
                </c:pt>
                <c:pt idx="3368">
                  <c:v>3368</c:v>
                </c:pt>
                <c:pt idx="3369">
                  <c:v>3369</c:v>
                </c:pt>
                <c:pt idx="3370">
                  <c:v>3370</c:v>
                </c:pt>
                <c:pt idx="3371">
                  <c:v>3371</c:v>
                </c:pt>
                <c:pt idx="3372">
                  <c:v>3372</c:v>
                </c:pt>
                <c:pt idx="3373">
                  <c:v>3373</c:v>
                </c:pt>
                <c:pt idx="3374">
                  <c:v>3374</c:v>
                </c:pt>
                <c:pt idx="3375">
                  <c:v>3375</c:v>
                </c:pt>
                <c:pt idx="3376">
                  <c:v>3376</c:v>
                </c:pt>
                <c:pt idx="3377">
                  <c:v>3377</c:v>
                </c:pt>
                <c:pt idx="3378">
                  <c:v>3378</c:v>
                </c:pt>
                <c:pt idx="3379">
                  <c:v>3379</c:v>
                </c:pt>
                <c:pt idx="3380">
                  <c:v>3380</c:v>
                </c:pt>
                <c:pt idx="3381">
                  <c:v>3381</c:v>
                </c:pt>
                <c:pt idx="3382">
                  <c:v>3382</c:v>
                </c:pt>
                <c:pt idx="3383">
                  <c:v>3383</c:v>
                </c:pt>
                <c:pt idx="3384">
                  <c:v>3384</c:v>
                </c:pt>
                <c:pt idx="3385">
                  <c:v>3385</c:v>
                </c:pt>
                <c:pt idx="3386">
                  <c:v>3386</c:v>
                </c:pt>
                <c:pt idx="3387">
                  <c:v>3387</c:v>
                </c:pt>
                <c:pt idx="3388">
                  <c:v>3388</c:v>
                </c:pt>
                <c:pt idx="3389">
                  <c:v>3389</c:v>
                </c:pt>
                <c:pt idx="3390">
                  <c:v>3390</c:v>
                </c:pt>
                <c:pt idx="3391">
                  <c:v>3391</c:v>
                </c:pt>
                <c:pt idx="3392">
                  <c:v>3392</c:v>
                </c:pt>
                <c:pt idx="3393">
                  <c:v>3393</c:v>
                </c:pt>
                <c:pt idx="3394">
                  <c:v>3394</c:v>
                </c:pt>
                <c:pt idx="3395">
                  <c:v>3395</c:v>
                </c:pt>
                <c:pt idx="3396">
                  <c:v>3396</c:v>
                </c:pt>
                <c:pt idx="3397">
                  <c:v>3397</c:v>
                </c:pt>
                <c:pt idx="3398">
                  <c:v>3398</c:v>
                </c:pt>
                <c:pt idx="3399">
                  <c:v>3399</c:v>
                </c:pt>
                <c:pt idx="3400">
                  <c:v>3400</c:v>
                </c:pt>
                <c:pt idx="3401">
                  <c:v>3401</c:v>
                </c:pt>
                <c:pt idx="3402">
                  <c:v>3402</c:v>
                </c:pt>
                <c:pt idx="3403">
                  <c:v>3403</c:v>
                </c:pt>
                <c:pt idx="3404">
                  <c:v>3404</c:v>
                </c:pt>
                <c:pt idx="3405">
                  <c:v>3405</c:v>
                </c:pt>
                <c:pt idx="3406">
                  <c:v>3406</c:v>
                </c:pt>
                <c:pt idx="3407">
                  <c:v>3407</c:v>
                </c:pt>
                <c:pt idx="3408">
                  <c:v>3408</c:v>
                </c:pt>
                <c:pt idx="3409">
                  <c:v>3409</c:v>
                </c:pt>
                <c:pt idx="3410">
                  <c:v>3410</c:v>
                </c:pt>
                <c:pt idx="3411">
                  <c:v>3411</c:v>
                </c:pt>
                <c:pt idx="3412">
                  <c:v>3412</c:v>
                </c:pt>
                <c:pt idx="3413">
                  <c:v>3413</c:v>
                </c:pt>
                <c:pt idx="3414">
                  <c:v>3414</c:v>
                </c:pt>
                <c:pt idx="3415">
                  <c:v>3415</c:v>
                </c:pt>
                <c:pt idx="3416">
                  <c:v>3416</c:v>
                </c:pt>
                <c:pt idx="3417">
                  <c:v>3417</c:v>
                </c:pt>
                <c:pt idx="3418">
                  <c:v>3418</c:v>
                </c:pt>
                <c:pt idx="3419">
                  <c:v>3419</c:v>
                </c:pt>
                <c:pt idx="3420">
                  <c:v>3420</c:v>
                </c:pt>
                <c:pt idx="3421">
                  <c:v>3421</c:v>
                </c:pt>
                <c:pt idx="3422">
                  <c:v>3422</c:v>
                </c:pt>
                <c:pt idx="3423">
                  <c:v>3423</c:v>
                </c:pt>
                <c:pt idx="3424">
                  <c:v>3424</c:v>
                </c:pt>
                <c:pt idx="3425">
                  <c:v>3425</c:v>
                </c:pt>
                <c:pt idx="3426">
                  <c:v>3426</c:v>
                </c:pt>
                <c:pt idx="3427">
                  <c:v>3427</c:v>
                </c:pt>
                <c:pt idx="3428">
                  <c:v>3428</c:v>
                </c:pt>
                <c:pt idx="3429">
                  <c:v>3429</c:v>
                </c:pt>
                <c:pt idx="3430">
                  <c:v>3430</c:v>
                </c:pt>
                <c:pt idx="3431">
                  <c:v>3431</c:v>
                </c:pt>
                <c:pt idx="3432">
                  <c:v>3432</c:v>
                </c:pt>
                <c:pt idx="3433">
                  <c:v>3433</c:v>
                </c:pt>
                <c:pt idx="3434">
                  <c:v>3434</c:v>
                </c:pt>
                <c:pt idx="3435">
                  <c:v>3435</c:v>
                </c:pt>
                <c:pt idx="3436">
                  <c:v>3436</c:v>
                </c:pt>
                <c:pt idx="3437">
                  <c:v>3437</c:v>
                </c:pt>
                <c:pt idx="3438">
                  <c:v>3438</c:v>
                </c:pt>
                <c:pt idx="3439">
                  <c:v>3439</c:v>
                </c:pt>
                <c:pt idx="3440">
                  <c:v>3440</c:v>
                </c:pt>
                <c:pt idx="3441">
                  <c:v>3441</c:v>
                </c:pt>
                <c:pt idx="3442">
                  <c:v>3442</c:v>
                </c:pt>
                <c:pt idx="3443">
                  <c:v>3443</c:v>
                </c:pt>
                <c:pt idx="3444">
                  <c:v>3444</c:v>
                </c:pt>
                <c:pt idx="3445">
                  <c:v>3445</c:v>
                </c:pt>
                <c:pt idx="3446">
                  <c:v>3446</c:v>
                </c:pt>
                <c:pt idx="3447">
                  <c:v>3447</c:v>
                </c:pt>
                <c:pt idx="3448">
                  <c:v>3448</c:v>
                </c:pt>
                <c:pt idx="3449">
                  <c:v>3449</c:v>
                </c:pt>
                <c:pt idx="3450">
                  <c:v>3450</c:v>
                </c:pt>
                <c:pt idx="3451">
                  <c:v>3451</c:v>
                </c:pt>
                <c:pt idx="3452">
                  <c:v>3452</c:v>
                </c:pt>
                <c:pt idx="3453">
                  <c:v>3453</c:v>
                </c:pt>
                <c:pt idx="3454">
                  <c:v>3454</c:v>
                </c:pt>
                <c:pt idx="3455">
                  <c:v>3455</c:v>
                </c:pt>
                <c:pt idx="3456">
                  <c:v>3456</c:v>
                </c:pt>
                <c:pt idx="3457">
                  <c:v>3457</c:v>
                </c:pt>
                <c:pt idx="3458">
                  <c:v>3458</c:v>
                </c:pt>
                <c:pt idx="3459">
                  <c:v>3459</c:v>
                </c:pt>
                <c:pt idx="3460">
                  <c:v>3460</c:v>
                </c:pt>
                <c:pt idx="3461">
                  <c:v>3461</c:v>
                </c:pt>
                <c:pt idx="3462">
                  <c:v>3462</c:v>
                </c:pt>
                <c:pt idx="3463">
                  <c:v>3463</c:v>
                </c:pt>
                <c:pt idx="3464">
                  <c:v>3464</c:v>
                </c:pt>
                <c:pt idx="3465">
                  <c:v>3465</c:v>
                </c:pt>
                <c:pt idx="3466">
                  <c:v>3466</c:v>
                </c:pt>
                <c:pt idx="3467">
                  <c:v>3467</c:v>
                </c:pt>
                <c:pt idx="3468">
                  <c:v>3468</c:v>
                </c:pt>
                <c:pt idx="3469">
                  <c:v>3469</c:v>
                </c:pt>
                <c:pt idx="3470">
                  <c:v>3470</c:v>
                </c:pt>
                <c:pt idx="3471">
                  <c:v>3471</c:v>
                </c:pt>
                <c:pt idx="3472">
                  <c:v>3472</c:v>
                </c:pt>
                <c:pt idx="3473">
                  <c:v>3473</c:v>
                </c:pt>
                <c:pt idx="3474">
                  <c:v>3474</c:v>
                </c:pt>
                <c:pt idx="3475">
                  <c:v>3475</c:v>
                </c:pt>
                <c:pt idx="3476">
                  <c:v>3476</c:v>
                </c:pt>
                <c:pt idx="3477">
                  <c:v>3477</c:v>
                </c:pt>
                <c:pt idx="3478">
                  <c:v>3478</c:v>
                </c:pt>
                <c:pt idx="3479">
                  <c:v>3479</c:v>
                </c:pt>
                <c:pt idx="3480">
                  <c:v>3480</c:v>
                </c:pt>
                <c:pt idx="3481">
                  <c:v>3481</c:v>
                </c:pt>
                <c:pt idx="3482">
                  <c:v>3482</c:v>
                </c:pt>
                <c:pt idx="3483">
                  <c:v>3483</c:v>
                </c:pt>
                <c:pt idx="3484">
                  <c:v>3484</c:v>
                </c:pt>
                <c:pt idx="3485">
                  <c:v>3485</c:v>
                </c:pt>
                <c:pt idx="3486">
                  <c:v>3486</c:v>
                </c:pt>
                <c:pt idx="3487">
                  <c:v>3487</c:v>
                </c:pt>
                <c:pt idx="3488">
                  <c:v>3488</c:v>
                </c:pt>
                <c:pt idx="3489">
                  <c:v>3489</c:v>
                </c:pt>
                <c:pt idx="3490">
                  <c:v>3490</c:v>
                </c:pt>
                <c:pt idx="3491">
                  <c:v>3491</c:v>
                </c:pt>
                <c:pt idx="3492">
                  <c:v>3492</c:v>
                </c:pt>
                <c:pt idx="3493">
                  <c:v>3493</c:v>
                </c:pt>
                <c:pt idx="3494">
                  <c:v>3494</c:v>
                </c:pt>
                <c:pt idx="3495">
                  <c:v>3495</c:v>
                </c:pt>
                <c:pt idx="3496">
                  <c:v>3496</c:v>
                </c:pt>
                <c:pt idx="3497">
                  <c:v>3497</c:v>
                </c:pt>
                <c:pt idx="3498">
                  <c:v>3498</c:v>
                </c:pt>
                <c:pt idx="3499">
                  <c:v>3499</c:v>
                </c:pt>
                <c:pt idx="3500">
                  <c:v>3500</c:v>
                </c:pt>
                <c:pt idx="3501">
                  <c:v>3501</c:v>
                </c:pt>
                <c:pt idx="3502">
                  <c:v>3502</c:v>
                </c:pt>
                <c:pt idx="3503">
                  <c:v>3503</c:v>
                </c:pt>
                <c:pt idx="3504">
                  <c:v>3504</c:v>
                </c:pt>
                <c:pt idx="3505">
                  <c:v>3505</c:v>
                </c:pt>
                <c:pt idx="3506">
                  <c:v>3506</c:v>
                </c:pt>
                <c:pt idx="3507">
                  <c:v>3507</c:v>
                </c:pt>
                <c:pt idx="3508">
                  <c:v>3508</c:v>
                </c:pt>
                <c:pt idx="3509">
                  <c:v>3509</c:v>
                </c:pt>
                <c:pt idx="3510">
                  <c:v>3510</c:v>
                </c:pt>
                <c:pt idx="3511">
                  <c:v>3511</c:v>
                </c:pt>
                <c:pt idx="3512">
                  <c:v>3512</c:v>
                </c:pt>
                <c:pt idx="3513">
                  <c:v>3513</c:v>
                </c:pt>
                <c:pt idx="3514">
                  <c:v>3514</c:v>
                </c:pt>
                <c:pt idx="3515">
                  <c:v>3515</c:v>
                </c:pt>
                <c:pt idx="3516">
                  <c:v>3516</c:v>
                </c:pt>
                <c:pt idx="3517">
                  <c:v>3517</c:v>
                </c:pt>
                <c:pt idx="3518">
                  <c:v>3518</c:v>
                </c:pt>
                <c:pt idx="3519">
                  <c:v>3519</c:v>
                </c:pt>
                <c:pt idx="3520">
                  <c:v>3520</c:v>
                </c:pt>
                <c:pt idx="3521">
                  <c:v>3521</c:v>
                </c:pt>
                <c:pt idx="3522">
                  <c:v>3522</c:v>
                </c:pt>
                <c:pt idx="3523">
                  <c:v>3523</c:v>
                </c:pt>
                <c:pt idx="3524">
                  <c:v>3524</c:v>
                </c:pt>
                <c:pt idx="3525">
                  <c:v>3525</c:v>
                </c:pt>
                <c:pt idx="3526">
                  <c:v>3526</c:v>
                </c:pt>
                <c:pt idx="3527">
                  <c:v>3527</c:v>
                </c:pt>
                <c:pt idx="3528">
                  <c:v>3528</c:v>
                </c:pt>
                <c:pt idx="3529">
                  <c:v>3529</c:v>
                </c:pt>
                <c:pt idx="3530">
                  <c:v>3530</c:v>
                </c:pt>
                <c:pt idx="3531">
                  <c:v>3531</c:v>
                </c:pt>
                <c:pt idx="3532">
                  <c:v>3532</c:v>
                </c:pt>
                <c:pt idx="3533">
                  <c:v>3533</c:v>
                </c:pt>
                <c:pt idx="3534">
                  <c:v>3534</c:v>
                </c:pt>
                <c:pt idx="3535">
                  <c:v>3535</c:v>
                </c:pt>
                <c:pt idx="3536">
                  <c:v>3536</c:v>
                </c:pt>
                <c:pt idx="3537">
                  <c:v>3537</c:v>
                </c:pt>
                <c:pt idx="3538">
                  <c:v>3538</c:v>
                </c:pt>
                <c:pt idx="3539">
                  <c:v>3539</c:v>
                </c:pt>
                <c:pt idx="3540">
                  <c:v>3540</c:v>
                </c:pt>
                <c:pt idx="3541">
                  <c:v>3541</c:v>
                </c:pt>
                <c:pt idx="3542">
                  <c:v>3542</c:v>
                </c:pt>
                <c:pt idx="3543">
                  <c:v>3543</c:v>
                </c:pt>
                <c:pt idx="3544">
                  <c:v>3544</c:v>
                </c:pt>
                <c:pt idx="3545">
                  <c:v>3545</c:v>
                </c:pt>
                <c:pt idx="3546">
                  <c:v>3546</c:v>
                </c:pt>
                <c:pt idx="3547">
                  <c:v>3547</c:v>
                </c:pt>
                <c:pt idx="3548">
                  <c:v>3548</c:v>
                </c:pt>
                <c:pt idx="3549">
                  <c:v>3549</c:v>
                </c:pt>
                <c:pt idx="3550">
                  <c:v>3550</c:v>
                </c:pt>
                <c:pt idx="3551">
                  <c:v>3551</c:v>
                </c:pt>
                <c:pt idx="3552">
                  <c:v>3552</c:v>
                </c:pt>
                <c:pt idx="3553">
                  <c:v>3553</c:v>
                </c:pt>
                <c:pt idx="3554">
                  <c:v>3554</c:v>
                </c:pt>
                <c:pt idx="3555">
                  <c:v>3555</c:v>
                </c:pt>
                <c:pt idx="3556">
                  <c:v>3556</c:v>
                </c:pt>
                <c:pt idx="3557">
                  <c:v>3557</c:v>
                </c:pt>
                <c:pt idx="3558">
                  <c:v>3558</c:v>
                </c:pt>
                <c:pt idx="3559">
                  <c:v>3559</c:v>
                </c:pt>
                <c:pt idx="3560">
                  <c:v>3560</c:v>
                </c:pt>
                <c:pt idx="3561">
                  <c:v>3561</c:v>
                </c:pt>
                <c:pt idx="3562">
                  <c:v>3562</c:v>
                </c:pt>
                <c:pt idx="3563">
                  <c:v>3563</c:v>
                </c:pt>
                <c:pt idx="3564">
                  <c:v>3564</c:v>
                </c:pt>
                <c:pt idx="3565">
                  <c:v>3565</c:v>
                </c:pt>
                <c:pt idx="3566">
                  <c:v>3566</c:v>
                </c:pt>
                <c:pt idx="3567">
                  <c:v>3567</c:v>
                </c:pt>
                <c:pt idx="3568">
                  <c:v>3568</c:v>
                </c:pt>
                <c:pt idx="3569">
                  <c:v>3569</c:v>
                </c:pt>
                <c:pt idx="3570">
                  <c:v>3570</c:v>
                </c:pt>
                <c:pt idx="3571">
                  <c:v>3571</c:v>
                </c:pt>
                <c:pt idx="3572">
                  <c:v>3572</c:v>
                </c:pt>
                <c:pt idx="3573">
                  <c:v>3573</c:v>
                </c:pt>
                <c:pt idx="3574">
                  <c:v>3574</c:v>
                </c:pt>
                <c:pt idx="3575">
                  <c:v>3575</c:v>
                </c:pt>
                <c:pt idx="3576">
                  <c:v>3576</c:v>
                </c:pt>
                <c:pt idx="3577">
                  <c:v>3577</c:v>
                </c:pt>
                <c:pt idx="3578">
                  <c:v>3578</c:v>
                </c:pt>
                <c:pt idx="3579">
                  <c:v>3579</c:v>
                </c:pt>
                <c:pt idx="3580">
                  <c:v>3580</c:v>
                </c:pt>
                <c:pt idx="3581">
                  <c:v>3581</c:v>
                </c:pt>
                <c:pt idx="3582">
                  <c:v>3582</c:v>
                </c:pt>
                <c:pt idx="3583">
                  <c:v>3583</c:v>
                </c:pt>
                <c:pt idx="3584">
                  <c:v>3584</c:v>
                </c:pt>
                <c:pt idx="3585">
                  <c:v>3585</c:v>
                </c:pt>
                <c:pt idx="3586">
                  <c:v>3586</c:v>
                </c:pt>
                <c:pt idx="3587">
                  <c:v>3587</c:v>
                </c:pt>
                <c:pt idx="3588">
                  <c:v>3588</c:v>
                </c:pt>
                <c:pt idx="3589">
                  <c:v>3589</c:v>
                </c:pt>
                <c:pt idx="3590">
                  <c:v>3590</c:v>
                </c:pt>
                <c:pt idx="3591">
                  <c:v>3591</c:v>
                </c:pt>
                <c:pt idx="3592">
                  <c:v>3592</c:v>
                </c:pt>
                <c:pt idx="3593">
                  <c:v>3593</c:v>
                </c:pt>
                <c:pt idx="3594">
                  <c:v>3594</c:v>
                </c:pt>
                <c:pt idx="3595">
                  <c:v>3595</c:v>
                </c:pt>
                <c:pt idx="3596">
                  <c:v>3596</c:v>
                </c:pt>
                <c:pt idx="3597">
                  <c:v>3597</c:v>
                </c:pt>
                <c:pt idx="3598">
                  <c:v>3598</c:v>
                </c:pt>
                <c:pt idx="3599">
                  <c:v>3599</c:v>
                </c:pt>
                <c:pt idx="3600">
                  <c:v>3600</c:v>
                </c:pt>
                <c:pt idx="3601">
                  <c:v>3601</c:v>
                </c:pt>
                <c:pt idx="3602">
                  <c:v>3602</c:v>
                </c:pt>
                <c:pt idx="3603">
                  <c:v>3603</c:v>
                </c:pt>
                <c:pt idx="3604">
                  <c:v>3604</c:v>
                </c:pt>
                <c:pt idx="3605">
                  <c:v>3605</c:v>
                </c:pt>
                <c:pt idx="3606">
                  <c:v>3606</c:v>
                </c:pt>
                <c:pt idx="3607">
                  <c:v>3607</c:v>
                </c:pt>
                <c:pt idx="3608">
                  <c:v>3608</c:v>
                </c:pt>
                <c:pt idx="3609">
                  <c:v>3609</c:v>
                </c:pt>
                <c:pt idx="3610">
                  <c:v>3610</c:v>
                </c:pt>
                <c:pt idx="3611">
                  <c:v>3611</c:v>
                </c:pt>
                <c:pt idx="3612">
                  <c:v>3612</c:v>
                </c:pt>
                <c:pt idx="3613">
                  <c:v>3613</c:v>
                </c:pt>
                <c:pt idx="3614">
                  <c:v>3614</c:v>
                </c:pt>
                <c:pt idx="3615">
                  <c:v>3615</c:v>
                </c:pt>
                <c:pt idx="3616">
                  <c:v>3616</c:v>
                </c:pt>
                <c:pt idx="3617">
                  <c:v>3617</c:v>
                </c:pt>
                <c:pt idx="3618">
                  <c:v>3618</c:v>
                </c:pt>
                <c:pt idx="3619">
                  <c:v>3619</c:v>
                </c:pt>
                <c:pt idx="3620">
                  <c:v>3620</c:v>
                </c:pt>
                <c:pt idx="3621">
                  <c:v>3621</c:v>
                </c:pt>
                <c:pt idx="3622">
                  <c:v>3622</c:v>
                </c:pt>
                <c:pt idx="3623">
                  <c:v>3623</c:v>
                </c:pt>
                <c:pt idx="3624">
                  <c:v>3624</c:v>
                </c:pt>
                <c:pt idx="3625">
                  <c:v>3625</c:v>
                </c:pt>
                <c:pt idx="3626">
                  <c:v>3626</c:v>
                </c:pt>
                <c:pt idx="3627">
                  <c:v>3627</c:v>
                </c:pt>
                <c:pt idx="3628">
                  <c:v>3628</c:v>
                </c:pt>
                <c:pt idx="3629">
                  <c:v>3629</c:v>
                </c:pt>
                <c:pt idx="3630">
                  <c:v>3630</c:v>
                </c:pt>
                <c:pt idx="3631">
                  <c:v>3631</c:v>
                </c:pt>
                <c:pt idx="3632">
                  <c:v>3632</c:v>
                </c:pt>
                <c:pt idx="3633">
                  <c:v>3633</c:v>
                </c:pt>
                <c:pt idx="3634">
                  <c:v>3634</c:v>
                </c:pt>
                <c:pt idx="3635">
                  <c:v>3635</c:v>
                </c:pt>
                <c:pt idx="3636">
                  <c:v>3636</c:v>
                </c:pt>
                <c:pt idx="3637">
                  <c:v>3637</c:v>
                </c:pt>
                <c:pt idx="3638">
                  <c:v>3638</c:v>
                </c:pt>
                <c:pt idx="3639">
                  <c:v>3639</c:v>
                </c:pt>
                <c:pt idx="3640">
                  <c:v>3640</c:v>
                </c:pt>
                <c:pt idx="3641">
                  <c:v>3641</c:v>
                </c:pt>
                <c:pt idx="3642">
                  <c:v>3642</c:v>
                </c:pt>
                <c:pt idx="3643">
                  <c:v>3643</c:v>
                </c:pt>
                <c:pt idx="3644">
                  <c:v>3644</c:v>
                </c:pt>
                <c:pt idx="3645">
                  <c:v>3645</c:v>
                </c:pt>
                <c:pt idx="3646">
                  <c:v>3646</c:v>
                </c:pt>
                <c:pt idx="3647">
                  <c:v>3647</c:v>
                </c:pt>
                <c:pt idx="3648">
                  <c:v>3648</c:v>
                </c:pt>
                <c:pt idx="3649">
                  <c:v>3649</c:v>
                </c:pt>
                <c:pt idx="3650">
                  <c:v>3650</c:v>
                </c:pt>
                <c:pt idx="3651">
                  <c:v>3651</c:v>
                </c:pt>
                <c:pt idx="3652">
                  <c:v>3652</c:v>
                </c:pt>
                <c:pt idx="3653">
                  <c:v>3653</c:v>
                </c:pt>
                <c:pt idx="3654">
                  <c:v>3654</c:v>
                </c:pt>
                <c:pt idx="3655">
                  <c:v>3655</c:v>
                </c:pt>
                <c:pt idx="3656">
                  <c:v>3656</c:v>
                </c:pt>
                <c:pt idx="3657">
                  <c:v>3657</c:v>
                </c:pt>
                <c:pt idx="3658">
                  <c:v>3658</c:v>
                </c:pt>
                <c:pt idx="3659">
                  <c:v>3659</c:v>
                </c:pt>
                <c:pt idx="3660">
                  <c:v>3660</c:v>
                </c:pt>
                <c:pt idx="3661">
                  <c:v>3661</c:v>
                </c:pt>
                <c:pt idx="3662">
                  <c:v>3662</c:v>
                </c:pt>
                <c:pt idx="3663">
                  <c:v>3663</c:v>
                </c:pt>
                <c:pt idx="3664">
                  <c:v>3664</c:v>
                </c:pt>
                <c:pt idx="3665">
                  <c:v>3665</c:v>
                </c:pt>
                <c:pt idx="3666">
                  <c:v>3666</c:v>
                </c:pt>
                <c:pt idx="3667">
                  <c:v>3667</c:v>
                </c:pt>
                <c:pt idx="3668">
                  <c:v>3668</c:v>
                </c:pt>
                <c:pt idx="3669">
                  <c:v>3669</c:v>
                </c:pt>
                <c:pt idx="3670">
                  <c:v>3670</c:v>
                </c:pt>
                <c:pt idx="3671">
                  <c:v>3671</c:v>
                </c:pt>
                <c:pt idx="3672">
                  <c:v>3672</c:v>
                </c:pt>
                <c:pt idx="3673">
                  <c:v>3673</c:v>
                </c:pt>
                <c:pt idx="3674">
                  <c:v>3674</c:v>
                </c:pt>
                <c:pt idx="3675">
                  <c:v>3675</c:v>
                </c:pt>
                <c:pt idx="3676">
                  <c:v>3676</c:v>
                </c:pt>
                <c:pt idx="3677">
                  <c:v>3677</c:v>
                </c:pt>
                <c:pt idx="3678">
                  <c:v>3678</c:v>
                </c:pt>
                <c:pt idx="3679">
                  <c:v>3679</c:v>
                </c:pt>
                <c:pt idx="3680">
                  <c:v>3680</c:v>
                </c:pt>
                <c:pt idx="3681">
                  <c:v>3681</c:v>
                </c:pt>
                <c:pt idx="3682">
                  <c:v>3682</c:v>
                </c:pt>
                <c:pt idx="3683">
                  <c:v>3683</c:v>
                </c:pt>
                <c:pt idx="3684">
                  <c:v>3684</c:v>
                </c:pt>
                <c:pt idx="3685">
                  <c:v>3685</c:v>
                </c:pt>
                <c:pt idx="3686">
                  <c:v>3686</c:v>
                </c:pt>
                <c:pt idx="3687">
                  <c:v>3687</c:v>
                </c:pt>
                <c:pt idx="3688">
                  <c:v>3688</c:v>
                </c:pt>
                <c:pt idx="3689">
                  <c:v>3689</c:v>
                </c:pt>
                <c:pt idx="3690">
                  <c:v>3690</c:v>
                </c:pt>
                <c:pt idx="3691">
                  <c:v>3691</c:v>
                </c:pt>
                <c:pt idx="3692">
                  <c:v>3692</c:v>
                </c:pt>
                <c:pt idx="3693">
                  <c:v>3693</c:v>
                </c:pt>
                <c:pt idx="3694">
                  <c:v>3694</c:v>
                </c:pt>
                <c:pt idx="3695">
                  <c:v>3695</c:v>
                </c:pt>
                <c:pt idx="3696">
                  <c:v>3696</c:v>
                </c:pt>
                <c:pt idx="3697">
                  <c:v>3697</c:v>
                </c:pt>
                <c:pt idx="3698">
                  <c:v>3698</c:v>
                </c:pt>
                <c:pt idx="3699">
                  <c:v>3699</c:v>
                </c:pt>
                <c:pt idx="3700">
                  <c:v>3700</c:v>
                </c:pt>
                <c:pt idx="3701">
                  <c:v>3701</c:v>
                </c:pt>
                <c:pt idx="3702">
                  <c:v>3702</c:v>
                </c:pt>
                <c:pt idx="3703">
                  <c:v>3703</c:v>
                </c:pt>
                <c:pt idx="3704">
                  <c:v>3704</c:v>
                </c:pt>
                <c:pt idx="3705">
                  <c:v>3705</c:v>
                </c:pt>
                <c:pt idx="3706">
                  <c:v>3706</c:v>
                </c:pt>
                <c:pt idx="3707">
                  <c:v>3707</c:v>
                </c:pt>
                <c:pt idx="3708">
                  <c:v>3708</c:v>
                </c:pt>
                <c:pt idx="3709">
                  <c:v>3709</c:v>
                </c:pt>
                <c:pt idx="3710">
                  <c:v>3710</c:v>
                </c:pt>
                <c:pt idx="3711">
                  <c:v>3711</c:v>
                </c:pt>
                <c:pt idx="3712">
                  <c:v>3712</c:v>
                </c:pt>
                <c:pt idx="3713">
                  <c:v>3713</c:v>
                </c:pt>
                <c:pt idx="3714">
                  <c:v>3714</c:v>
                </c:pt>
                <c:pt idx="3715">
                  <c:v>3715</c:v>
                </c:pt>
                <c:pt idx="3716">
                  <c:v>3716</c:v>
                </c:pt>
                <c:pt idx="3717">
                  <c:v>3717</c:v>
                </c:pt>
                <c:pt idx="3718">
                  <c:v>3718</c:v>
                </c:pt>
                <c:pt idx="3719">
                  <c:v>3719</c:v>
                </c:pt>
                <c:pt idx="3720">
                  <c:v>3720</c:v>
                </c:pt>
                <c:pt idx="3721">
                  <c:v>3721</c:v>
                </c:pt>
                <c:pt idx="3722">
                  <c:v>3722</c:v>
                </c:pt>
                <c:pt idx="3723">
                  <c:v>3723</c:v>
                </c:pt>
                <c:pt idx="3724">
                  <c:v>3724</c:v>
                </c:pt>
                <c:pt idx="3725">
                  <c:v>3725</c:v>
                </c:pt>
                <c:pt idx="3726">
                  <c:v>3726</c:v>
                </c:pt>
                <c:pt idx="3727">
                  <c:v>3727</c:v>
                </c:pt>
                <c:pt idx="3728">
                  <c:v>3728</c:v>
                </c:pt>
                <c:pt idx="3729">
                  <c:v>3729</c:v>
                </c:pt>
                <c:pt idx="3730">
                  <c:v>3730</c:v>
                </c:pt>
                <c:pt idx="3731">
                  <c:v>3731</c:v>
                </c:pt>
                <c:pt idx="3732">
                  <c:v>3732</c:v>
                </c:pt>
                <c:pt idx="3733">
                  <c:v>3733</c:v>
                </c:pt>
                <c:pt idx="3734">
                  <c:v>3734</c:v>
                </c:pt>
                <c:pt idx="3735">
                  <c:v>3735</c:v>
                </c:pt>
                <c:pt idx="3736">
                  <c:v>3736</c:v>
                </c:pt>
                <c:pt idx="3737">
                  <c:v>3737</c:v>
                </c:pt>
                <c:pt idx="3738">
                  <c:v>3738</c:v>
                </c:pt>
                <c:pt idx="3739">
                  <c:v>3739</c:v>
                </c:pt>
                <c:pt idx="3740">
                  <c:v>3740</c:v>
                </c:pt>
                <c:pt idx="3741">
                  <c:v>3741</c:v>
                </c:pt>
                <c:pt idx="3742">
                  <c:v>3742</c:v>
                </c:pt>
                <c:pt idx="3743">
                  <c:v>3743</c:v>
                </c:pt>
                <c:pt idx="3744">
                  <c:v>3744</c:v>
                </c:pt>
                <c:pt idx="3745">
                  <c:v>3745</c:v>
                </c:pt>
                <c:pt idx="3746">
                  <c:v>3746</c:v>
                </c:pt>
                <c:pt idx="3747">
                  <c:v>3747</c:v>
                </c:pt>
                <c:pt idx="3748">
                  <c:v>3748</c:v>
                </c:pt>
                <c:pt idx="3749">
                  <c:v>3749</c:v>
                </c:pt>
                <c:pt idx="3750">
                  <c:v>3750</c:v>
                </c:pt>
                <c:pt idx="3751">
                  <c:v>3751</c:v>
                </c:pt>
                <c:pt idx="3752">
                  <c:v>3752</c:v>
                </c:pt>
                <c:pt idx="3753">
                  <c:v>3753</c:v>
                </c:pt>
                <c:pt idx="3754">
                  <c:v>3754</c:v>
                </c:pt>
                <c:pt idx="3755">
                  <c:v>3755</c:v>
                </c:pt>
                <c:pt idx="3756">
                  <c:v>3756</c:v>
                </c:pt>
                <c:pt idx="3757">
                  <c:v>3757</c:v>
                </c:pt>
                <c:pt idx="3758">
                  <c:v>3758</c:v>
                </c:pt>
                <c:pt idx="3759">
                  <c:v>3759</c:v>
                </c:pt>
                <c:pt idx="3760">
                  <c:v>3760</c:v>
                </c:pt>
                <c:pt idx="3761">
                  <c:v>3761</c:v>
                </c:pt>
                <c:pt idx="3762">
                  <c:v>3762</c:v>
                </c:pt>
                <c:pt idx="3763">
                  <c:v>3763</c:v>
                </c:pt>
                <c:pt idx="3764">
                  <c:v>3764</c:v>
                </c:pt>
                <c:pt idx="3765">
                  <c:v>3765</c:v>
                </c:pt>
                <c:pt idx="3766">
                  <c:v>3766</c:v>
                </c:pt>
                <c:pt idx="3767">
                  <c:v>3767</c:v>
                </c:pt>
                <c:pt idx="3768">
                  <c:v>3768</c:v>
                </c:pt>
                <c:pt idx="3769">
                  <c:v>3769</c:v>
                </c:pt>
                <c:pt idx="3770">
                  <c:v>3770</c:v>
                </c:pt>
                <c:pt idx="3771">
                  <c:v>3771</c:v>
                </c:pt>
                <c:pt idx="3772">
                  <c:v>3772</c:v>
                </c:pt>
                <c:pt idx="3773">
                  <c:v>3773</c:v>
                </c:pt>
                <c:pt idx="3774">
                  <c:v>3774</c:v>
                </c:pt>
                <c:pt idx="3775">
                  <c:v>3775</c:v>
                </c:pt>
                <c:pt idx="3776">
                  <c:v>3776</c:v>
                </c:pt>
                <c:pt idx="3777">
                  <c:v>3777</c:v>
                </c:pt>
                <c:pt idx="3778">
                  <c:v>3778</c:v>
                </c:pt>
                <c:pt idx="3779">
                  <c:v>3779</c:v>
                </c:pt>
                <c:pt idx="3780">
                  <c:v>3780</c:v>
                </c:pt>
                <c:pt idx="3781">
                  <c:v>3781</c:v>
                </c:pt>
                <c:pt idx="3782">
                  <c:v>3782</c:v>
                </c:pt>
                <c:pt idx="3783">
                  <c:v>3783</c:v>
                </c:pt>
                <c:pt idx="3784">
                  <c:v>3784</c:v>
                </c:pt>
                <c:pt idx="3785">
                  <c:v>3785</c:v>
                </c:pt>
                <c:pt idx="3786">
                  <c:v>3786</c:v>
                </c:pt>
                <c:pt idx="3787">
                  <c:v>3787</c:v>
                </c:pt>
                <c:pt idx="3788">
                  <c:v>3788</c:v>
                </c:pt>
                <c:pt idx="3789">
                  <c:v>3789</c:v>
                </c:pt>
                <c:pt idx="3790">
                  <c:v>3790</c:v>
                </c:pt>
                <c:pt idx="3791">
                  <c:v>3791</c:v>
                </c:pt>
                <c:pt idx="3792">
                  <c:v>3792</c:v>
                </c:pt>
                <c:pt idx="3793">
                  <c:v>3793</c:v>
                </c:pt>
                <c:pt idx="3794">
                  <c:v>3794</c:v>
                </c:pt>
                <c:pt idx="3795">
                  <c:v>3795</c:v>
                </c:pt>
                <c:pt idx="3796">
                  <c:v>3796</c:v>
                </c:pt>
                <c:pt idx="3797">
                  <c:v>3797</c:v>
                </c:pt>
                <c:pt idx="3798">
                  <c:v>3798</c:v>
                </c:pt>
                <c:pt idx="3799">
                  <c:v>3799</c:v>
                </c:pt>
                <c:pt idx="3800">
                  <c:v>3800</c:v>
                </c:pt>
                <c:pt idx="3801">
                  <c:v>3801</c:v>
                </c:pt>
                <c:pt idx="3802">
                  <c:v>3802</c:v>
                </c:pt>
                <c:pt idx="3803">
                  <c:v>3803</c:v>
                </c:pt>
                <c:pt idx="3804">
                  <c:v>3804</c:v>
                </c:pt>
                <c:pt idx="3805">
                  <c:v>3805</c:v>
                </c:pt>
                <c:pt idx="3806">
                  <c:v>3806</c:v>
                </c:pt>
                <c:pt idx="3807">
                  <c:v>3807</c:v>
                </c:pt>
                <c:pt idx="3808">
                  <c:v>3808</c:v>
                </c:pt>
                <c:pt idx="3809">
                  <c:v>3809</c:v>
                </c:pt>
                <c:pt idx="3810">
                  <c:v>3810</c:v>
                </c:pt>
                <c:pt idx="3811">
                  <c:v>3811</c:v>
                </c:pt>
                <c:pt idx="3812">
                  <c:v>3812</c:v>
                </c:pt>
                <c:pt idx="3813">
                  <c:v>3813</c:v>
                </c:pt>
                <c:pt idx="3814">
                  <c:v>3814</c:v>
                </c:pt>
                <c:pt idx="3815">
                  <c:v>3815</c:v>
                </c:pt>
                <c:pt idx="3816">
                  <c:v>3816</c:v>
                </c:pt>
                <c:pt idx="3817">
                  <c:v>3817</c:v>
                </c:pt>
                <c:pt idx="3818">
                  <c:v>3818</c:v>
                </c:pt>
                <c:pt idx="3819">
                  <c:v>3819</c:v>
                </c:pt>
                <c:pt idx="3820">
                  <c:v>3820</c:v>
                </c:pt>
                <c:pt idx="3821">
                  <c:v>3821</c:v>
                </c:pt>
                <c:pt idx="3822">
                  <c:v>3822</c:v>
                </c:pt>
                <c:pt idx="3823">
                  <c:v>3823</c:v>
                </c:pt>
                <c:pt idx="3824">
                  <c:v>3824</c:v>
                </c:pt>
                <c:pt idx="3825">
                  <c:v>3825</c:v>
                </c:pt>
                <c:pt idx="3826">
                  <c:v>3826</c:v>
                </c:pt>
                <c:pt idx="3827">
                  <c:v>3827</c:v>
                </c:pt>
                <c:pt idx="3828">
                  <c:v>3828</c:v>
                </c:pt>
                <c:pt idx="3829">
                  <c:v>3829</c:v>
                </c:pt>
                <c:pt idx="3830">
                  <c:v>3830</c:v>
                </c:pt>
                <c:pt idx="3831">
                  <c:v>3831</c:v>
                </c:pt>
                <c:pt idx="3832">
                  <c:v>3832</c:v>
                </c:pt>
                <c:pt idx="3833">
                  <c:v>3833</c:v>
                </c:pt>
                <c:pt idx="3834">
                  <c:v>3834</c:v>
                </c:pt>
                <c:pt idx="3835">
                  <c:v>3835</c:v>
                </c:pt>
                <c:pt idx="3836">
                  <c:v>3836</c:v>
                </c:pt>
                <c:pt idx="3837">
                  <c:v>3837</c:v>
                </c:pt>
                <c:pt idx="3838">
                  <c:v>3838</c:v>
                </c:pt>
                <c:pt idx="3839">
                  <c:v>3839</c:v>
                </c:pt>
                <c:pt idx="3840">
                  <c:v>3840</c:v>
                </c:pt>
                <c:pt idx="3841">
                  <c:v>3841</c:v>
                </c:pt>
                <c:pt idx="3842">
                  <c:v>3842</c:v>
                </c:pt>
                <c:pt idx="3843">
                  <c:v>3843</c:v>
                </c:pt>
                <c:pt idx="3844">
                  <c:v>3844</c:v>
                </c:pt>
                <c:pt idx="3845">
                  <c:v>3845</c:v>
                </c:pt>
                <c:pt idx="3846">
                  <c:v>3846</c:v>
                </c:pt>
                <c:pt idx="3847">
                  <c:v>3847</c:v>
                </c:pt>
                <c:pt idx="3848">
                  <c:v>3848</c:v>
                </c:pt>
                <c:pt idx="3849">
                  <c:v>3849</c:v>
                </c:pt>
                <c:pt idx="3850">
                  <c:v>3850</c:v>
                </c:pt>
                <c:pt idx="3851">
                  <c:v>3851</c:v>
                </c:pt>
                <c:pt idx="3852">
                  <c:v>3852</c:v>
                </c:pt>
                <c:pt idx="3853">
                  <c:v>3853</c:v>
                </c:pt>
                <c:pt idx="3854">
                  <c:v>3854</c:v>
                </c:pt>
                <c:pt idx="3855">
                  <c:v>3855</c:v>
                </c:pt>
                <c:pt idx="3856">
                  <c:v>3856</c:v>
                </c:pt>
                <c:pt idx="3857">
                  <c:v>3857</c:v>
                </c:pt>
                <c:pt idx="3858">
                  <c:v>3858</c:v>
                </c:pt>
                <c:pt idx="3859">
                  <c:v>3859</c:v>
                </c:pt>
                <c:pt idx="3860">
                  <c:v>3860</c:v>
                </c:pt>
                <c:pt idx="3861">
                  <c:v>3861</c:v>
                </c:pt>
                <c:pt idx="3862">
                  <c:v>3862</c:v>
                </c:pt>
                <c:pt idx="3863">
                  <c:v>3863</c:v>
                </c:pt>
                <c:pt idx="3864">
                  <c:v>3864</c:v>
                </c:pt>
                <c:pt idx="3865">
                  <c:v>3865</c:v>
                </c:pt>
                <c:pt idx="3866">
                  <c:v>3866</c:v>
                </c:pt>
                <c:pt idx="3867">
                  <c:v>3867</c:v>
                </c:pt>
                <c:pt idx="3868">
                  <c:v>3868</c:v>
                </c:pt>
                <c:pt idx="3869">
                  <c:v>3869</c:v>
                </c:pt>
                <c:pt idx="3870">
                  <c:v>3870</c:v>
                </c:pt>
                <c:pt idx="3871">
                  <c:v>3871</c:v>
                </c:pt>
                <c:pt idx="3872">
                  <c:v>3872</c:v>
                </c:pt>
                <c:pt idx="3873">
                  <c:v>3873</c:v>
                </c:pt>
                <c:pt idx="3874">
                  <c:v>3874</c:v>
                </c:pt>
                <c:pt idx="3875">
                  <c:v>3875</c:v>
                </c:pt>
                <c:pt idx="3876">
                  <c:v>3876</c:v>
                </c:pt>
                <c:pt idx="3877">
                  <c:v>3877</c:v>
                </c:pt>
                <c:pt idx="3878">
                  <c:v>3878</c:v>
                </c:pt>
                <c:pt idx="3879">
                  <c:v>3879</c:v>
                </c:pt>
                <c:pt idx="3880">
                  <c:v>3880</c:v>
                </c:pt>
                <c:pt idx="3881">
                  <c:v>3881</c:v>
                </c:pt>
                <c:pt idx="3882">
                  <c:v>3882</c:v>
                </c:pt>
                <c:pt idx="3883">
                  <c:v>3883</c:v>
                </c:pt>
                <c:pt idx="3884">
                  <c:v>3884</c:v>
                </c:pt>
                <c:pt idx="3885">
                  <c:v>3885</c:v>
                </c:pt>
                <c:pt idx="3886">
                  <c:v>3886</c:v>
                </c:pt>
                <c:pt idx="3887">
                  <c:v>3887</c:v>
                </c:pt>
                <c:pt idx="3888">
                  <c:v>3888</c:v>
                </c:pt>
                <c:pt idx="3889">
                  <c:v>3889</c:v>
                </c:pt>
                <c:pt idx="3890">
                  <c:v>3890</c:v>
                </c:pt>
                <c:pt idx="3891">
                  <c:v>3891</c:v>
                </c:pt>
                <c:pt idx="3892">
                  <c:v>3892</c:v>
                </c:pt>
                <c:pt idx="3893">
                  <c:v>3893</c:v>
                </c:pt>
                <c:pt idx="3894">
                  <c:v>3894</c:v>
                </c:pt>
                <c:pt idx="3895">
                  <c:v>3895</c:v>
                </c:pt>
                <c:pt idx="3896">
                  <c:v>3896</c:v>
                </c:pt>
                <c:pt idx="3897">
                  <c:v>3897</c:v>
                </c:pt>
                <c:pt idx="3898">
                  <c:v>3898</c:v>
                </c:pt>
                <c:pt idx="3899">
                  <c:v>3899</c:v>
                </c:pt>
                <c:pt idx="3900">
                  <c:v>3900</c:v>
                </c:pt>
                <c:pt idx="3901">
                  <c:v>3901</c:v>
                </c:pt>
                <c:pt idx="3902">
                  <c:v>3902</c:v>
                </c:pt>
                <c:pt idx="3903">
                  <c:v>3903</c:v>
                </c:pt>
                <c:pt idx="3904">
                  <c:v>3904</c:v>
                </c:pt>
                <c:pt idx="3905">
                  <c:v>3905</c:v>
                </c:pt>
                <c:pt idx="3906">
                  <c:v>3906</c:v>
                </c:pt>
                <c:pt idx="3907">
                  <c:v>3907</c:v>
                </c:pt>
                <c:pt idx="3908">
                  <c:v>3908</c:v>
                </c:pt>
                <c:pt idx="3909">
                  <c:v>3909</c:v>
                </c:pt>
                <c:pt idx="3910">
                  <c:v>3910</c:v>
                </c:pt>
                <c:pt idx="3911">
                  <c:v>3911</c:v>
                </c:pt>
                <c:pt idx="3912">
                  <c:v>3912</c:v>
                </c:pt>
                <c:pt idx="3913">
                  <c:v>3913</c:v>
                </c:pt>
                <c:pt idx="3914">
                  <c:v>3914</c:v>
                </c:pt>
                <c:pt idx="3915">
                  <c:v>3915</c:v>
                </c:pt>
                <c:pt idx="3916">
                  <c:v>3916</c:v>
                </c:pt>
                <c:pt idx="3917">
                  <c:v>3917</c:v>
                </c:pt>
                <c:pt idx="3918">
                  <c:v>3918</c:v>
                </c:pt>
                <c:pt idx="3919">
                  <c:v>3919</c:v>
                </c:pt>
                <c:pt idx="3920">
                  <c:v>3920</c:v>
                </c:pt>
                <c:pt idx="3921">
                  <c:v>3921</c:v>
                </c:pt>
                <c:pt idx="3922">
                  <c:v>3922</c:v>
                </c:pt>
                <c:pt idx="3923">
                  <c:v>3923</c:v>
                </c:pt>
                <c:pt idx="3924">
                  <c:v>3924</c:v>
                </c:pt>
                <c:pt idx="3925">
                  <c:v>3925</c:v>
                </c:pt>
                <c:pt idx="3926">
                  <c:v>3926</c:v>
                </c:pt>
                <c:pt idx="3927">
                  <c:v>3927</c:v>
                </c:pt>
                <c:pt idx="3928">
                  <c:v>3928</c:v>
                </c:pt>
                <c:pt idx="3929">
                  <c:v>3929</c:v>
                </c:pt>
                <c:pt idx="3930">
                  <c:v>3930</c:v>
                </c:pt>
                <c:pt idx="3931">
                  <c:v>3931</c:v>
                </c:pt>
                <c:pt idx="3932">
                  <c:v>3932</c:v>
                </c:pt>
                <c:pt idx="3933">
                  <c:v>3933</c:v>
                </c:pt>
                <c:pt idx="3934">
                  <c:v>3934</c:v>
                </c:pt>
                <c:pt idx="3935">
                  <c:v>3935</c:v>
                </c:pt>
                <c:pt idx="3936">
                  <c:v>3936</c:v>
                </c:pt>
                <c:pt idx="3937">
                  <c:v>3937</c:v>
                </c:pt>
                <c:pt idx="3938">
                  <c:v>3938</c:v>
                </c:pt>
                <c:pt idx="3939">
                  <c:v>3939</c:v>
                </c:pt>
                <c:pt idx="3940">
                  <c:v>3940</c:v>
                </c:pt>
                <c:pt idx="3941">
                  <c:v>3941</c:v>
                </c:pt>
                <c:pt idx="3942">
                  <c:v>3942</c:v>
                </c:pt>
                <c:pt idx="3943">
                  <c:v>3943</c:v>
                </c:pt>
                <c:pt idx="3944">
                  <c:v>3944</c:v>
                </c:pt>
                <c:pt idx="3945">
                  <c:v>3945</c:v>
                </c:pt>
                <c:pt idx="3946">
                  <c:v>3946</c:v>
                </c:pt>
                <c:pt idx="3947">
                  <c:v>3947</c:v>
                </c:pt>
                <c:pt idx="3948">
                  <c:v>3948</c:v>
                </c:pt>
                <c:pt idx="3949">
                  <c:v>3949</c:v>
                </c:pt>
                <c:pt idx="3950">
                  <c:v>3950</c:v>
                </c:pt>
                <c:pt idx="3951">
                  <c:v>3951</c:v>
                </c:pt>
                <c:pt idx="3952">
                  <c:v>3952</c:v>
                </c:pt>
                <c:pt idx="3953">
                  <c:v>3953</c:v>
                </c:pt>
                <c:pt idx="3954">
                  <c:v>3954</c:v>
                </c:pt>
                <c:pt idx="3955">
                  <c:v>3955</c:v>
                </c:pt>
                <c:pt idx="3956">
                  <c:v>3956</c:v>
                </c:pt>
                <c:pt idx="3957">
                  <c:v>3957</c:v>
                </c:pt>
                <c:pt idx="3958">
                  <c:v>3958</c:v>
                </c:pt>
                <c:pt idx="3959">
                  <c:v>3959</c:v>
                </c:pt>
                <c:pt idx="3960">
                  <c:v>3960</c:v>
                </c:pt>
                <c:pt idx="3961">
                  <c:v>3961</c:v>
                </c:pt>
                <c:pt idx="3962">
                  <c:v>3962</c:v>
                </c:pt>
                <c:pt idx="3963">
                  <c:v>3963</c:v>
                </c:pt>
                <c:pt idx="3964">
                  <c:v>3964</c:v>
                </c:pt>
                <c:pt idx="3965">
                  <c:v>3965</c:v>
                </c:pt>
                <c:pt idx="3966">
                  <c:v>3966</c:v>
                </c:pt>
                <c:pt idx="3967">
                  <c:v>3967</c:v>
                </c:pt>
                <c:pt idx="3968">
                  <c:v>3968</c:v>
                </c:pt>
                <c:pt idx="3969">
                  <c:v>3969</c:v>
                </c:pt>
                <c:pt idx="3970">
                  <c:v>3970</c:v>
                </c:pt>
                <c:pt idx="3971">
                  <c:v>3971</c:v>
                </c:pt>
                <c:pt idx="3972">
                  <c:v>3972</c:v>
                </c:pt>
                <c:pt idx="3973">
                  <c:v>3973</c:v>
                </c:pt>
                <c:pt idx="3974">
                  <c:v>3974</c:v>
                </c:pt>
                <c:pt idx="3975">
                  <c:v>3975</c:v>
                </c:pt>
                <c:pt idx="3976">
                  <c:v>3976</c:v>
                </c:pt>
                <c:pt idx="3977">
                  <c:v>3977</c:v>
                </c:pt>
                <c:pt idx="3978">
                  <c:v>3978</c:v>
                </c:pt>
                <c:pt idx="3979">
                  <c:v>3979</c:v>
                </c:pt>
                <c:pt idx="3980">
                  <c:v>3980</c:v>
                </c:pt>
                <c:pt idx="3981">
                  <c:v>3981</c:v>
                </c:pt>
                <c:pt idx="3982">
                  <c:v>3982</c:v>
                </c:pt>
                <c:pt idx="3983">
                  <c:v>3983</c:v>
                </c:pt>
                <c:pt idx="3984">
                  <c:v>3984</c:v>
                </c:pt>
                <c:pt idx="3985">
                  <c:v>3985</c:v>
                </c:pt>
                <c:pt idx="3986">
                  <c:v>3986</c:v>
                </c:pt>
                <c:pt idx="3987">
                  <c:v>3987</c:v>
                </c:pt>
                <c:pt idx="3988">
                  <c:v>3988</c:v>
                </c:pt>
                <c:pt idx="3989">
                  <c:v>3989</c:v>
                </c:pt>
                <c:pt idx="3990">
                  <c:v>3990</c:v>
                </c:pt>
                <c:pt idx="3991">
                  <c:v>3991</c:v>
                </c:pt>
                <c:pt idx="3992">
                  <c:v>3992</c:v>
                </c:pt>
                <c:pt idx="3993">
                  <c:v>3993</c:v>
                </c:pt>
                <c:pt idx="3994">
                  <c:v>3994</c:v>
                </c:pt>
                <c:pt idx="3995">
                  <c:v>3995</c:v>
                </c:pt>
                <c:pt idx="3996">
                  <c:v>3996</c:v>
                </c:pt>
                <c:pt idx="3997">
                  <c:v>3997</c:v>
                </c:pt>
                <c:pt idx="3998">
                  <c:v>3998</c:v>
                </c:pt>
                <c:pt idx="3999">
                  <c:v>3999</c:v>
                </c:pt>
                <c:pt idx="4000">
                  <c:v>4000</c:v>
                </c:pt>
                <c:pt idx="4001">
                  <c:v>4001</c:v>
                </c:pt>
                <c:pt idx="4002">
                  <c:v>4002</c:v>
                </c:pt>
                <c:pt idx="4003">
                  <c:v>4003</c:v>
                </c:pt>
                <c:pt idx="4004">
                  <c:v>4004</c:v>
                </c:pt>
                <c:pt idx="4005">
                  <c:v>4005</c:v>
                </c:pt>
                <c:pt idx="4006">
                  <c:v>4006</c:v>
                </c:pt>
                <c:pt idx="4007">
                  <c:v>4007</c:v>
                </c:pt>
                <c:pt idx="4008">
                  <c:v>4008</c:v>
                </c:pt>
                <c:pt idx="4009">
                  <c:v>4009</c:v>
                </c:pt>
                <c:pt idx="4010">
                  <c:v>4010</c:v>
                </c:pt>
                <c:pt idx="4011">
                  <c:v>4011</c:v>
                </c:pt>
                <c:pt idx="4012">
                  <c:v>4012</c:v>
                </c:pt>
                <c:pt idx="4013">
                  <c:v>4013</c:v>
                </c:pt>
                <c:pt idx="4014">
                  <c:v>4014</c:v>
                </c:pt>
                <c:pt idx="4015">
                  <c:v>4015</c:v>
                </c:pt>
                <c:pt idx="4016">
                  <c:v>4016</c:v>
                </c:pt>
                <c:pt idx="4017">
                  <c:v>4017</c:v>
                </c:pt>
                <c:pt idx="4018">
                  <c:v>4018</c:v>
                </c:pt>
                <c:pt idx="4019">
                  <c:v>4019</c:v>
                </c:pt>
                <c:pt idx="4020">
                  <c:v>4020</c:v>
                </c:pt>
                <c:pt idx="4021">
                  <c:v>4021</c:v>
                </c:pt>
                <c:pt idx="4022">
                  <c:v>4022</c:v>
                </c:pt>
                <c:pt idx="4023">
                  <c:v>4023</c:v>
                </c:pt>
                <c:pt idx="4024">
                  <c:v>4024</c:v>
                </c:pt>
                <c:pt idx="4025">
                  <c:v>4025</c:v>
                </c:pt>
                <c:pt idx="4026">
                  <c:v>4026</c:v>
                </c:pt>
                <c:pt idx="4027">
                  <c:v>4027</c:v>
                </c:pt>
                <c:pt idx="4028">
                  <c:v>4028</c:v>
                </c:pt>
                <c:pt idx="4029">
                  <c:v>4029</c:v>
                </c:pt>
                <c:pt idx="4030">
                  <c:v>4030</c:v>
                </c:pt>
                <c:pt idx="4031">
                  <c:v>4031</c:v>
                </c:pt>
                <c:pt idx="4032">
                  <c:v>4032</c:v>
                </c:pt>
                <c:pt idx="4033">
                  <c:v>4033</c:v>
                </c:pt>
                <c:pt idx="4034">
                  <c:v>4034</c:v>
                </c:pt>
                <c:pt idx="4035">
                  <c:v>4035</c:v>
                </c:pt>
                <c:pt idx="4036">
                  <c:v>4036</c:v>
                </c:pt>
                <c:pt idx="4037">
                  <c:v>4037</c:v>
                </c:pt>
                <c:pt idx="4038">
                  <c:v>4038</c:v>
                </c:pt>
                <c:pt idx="4039">
                  <c:v>4039</c:v>
                </c:pt>
                <c:pt idx="4040">
                  <c:v>4040</c:v>
                </c:pt>
                <c:pt idx="4041">
                  <c:v>4041</c:v>
                </c:pt>
                <c:pt idx="4042">
                  <c:v>4042</c:v>
                </c:pt>
                <c:pt idx="4043">
                  <c:v>4043</c:v>
                </c:pt>
                <c:pt idx="4044">
                  <c:v>4044</c:v>
                </c:pt>
                <c:pt idx="4045">
                  <c:v>4045</c:v>
                </c:pt>
                <c:pt idx="4046">
                  <c:v>4046</c:v>
                </c:pt>
                <c:pt idx="4047">
                  <c:v>4047</c:v>
                </c:pt>
                <c:pt idx="4048">
                  <c:v>4048</c:v>
                </c:pt>
                <c:pt idx="4049">
                  <c:v>4049</c:v>
                </c:pt>
                <c:pt idx="4050">
                  <c:v>4050</c:v>
                </c:pt>
                <c:pt idx="4051">
                  <c:v>4051</c:v>
                </c:pt>
                <c:pt idx="4052">
                  <c:v>4052</c:v>
                </c:pt>
                <c:pt idx="4053">
                  <c:v>4053</c:v>
                </c:pt>
                <c:pt idx="4054">
                  <c:v>4054</c:v>
                </c:pt>
                <c:pt idx="4055">
                  <c:v>4055</c:v>
                </c:pt>
                <c:pt idx="4056">
                  <c:v>4056</c:v>
                </c:pt>
                <c:pt idx="4057">
                  <c:v>4057</c:v>
                </c:pt>
                <c:pt idx="4058">
                  <c:v>4058</c:v>
                </c:pt>
                <c:pt idx="4059">
                  <c:v>4059</c:v>
                </c:pt>
                <c:pt idx="4060">
                  <c:v>4060</c:v>
                </c:pt>
                <c:pt idx="4061">
                  <c:v>4061</c:v>
                </c:pt>
                <c:pt idx="4062">
                  <c:v>4062</c:v>
                </c:pt>
                <c:pt idx="4063">
                  <c:v>4063</c:v>
                </c:pt>
                <c:pt idx="4064">
                  <c:v>4064</c:v>
                </c:pt>
                <c:pt idx="4065">
                  <c:v>4065</c:v>
                </c:pt>
                <c:pt idx="4066">
                  <c:v>4066</c:v>
                </c:pt>
                <c:pt idx="4067">
                  <c:v>4067</c:v>
                </c:pt>
                <c:pt idx="4068">
                  <c:v>4068</c:v>
                </c:pt>
                <c:pt idx="4069">
                  <c:v>4069</c:v>
                </c:pt>
                <c:pt idx="4070">
                  <c:v>4070</c:v>
                </c:pt>
                <c:pt idx="4071">
                  <c:v>4071</c:v>
                </c:pt>
                <c:pt idx="4072">
                  <c:v>4072</c:v>
                </c:pt>
                <c:pt idx="4073">
                  <c:v>4073</c:v>
                </c:pt>
                <c:pt idx="4074">
                  <c:v>4074</c:v>
                </c:pt>
                <c:pt idx="4075">
                  <c:v>4075</c:v>
                </c:pt>
                <c:pt idx="4076">
                  <c:v>4076</c:v>
                </c:pt>
                <c:pt idx="4077">
                  <c:v>4077</c:v>
                </c:pt>
                <c:pt idx="4078">
                  <c:v>4078</c:v>
                </c:pt>
                <c:pt idx="4079">
                  <c:v>4079</c:v>
                </c:pt>
                <c:pt idx="4080">
                  <c:v>4080</c:v>
                </c:pt>
                <c:pt idx="4081">
                  <c:v>4081</c:v>
                </c:pt>
                <c:pt idx="4082">
                  <c:v>4082</c:v>
                </c:pt>
                <c:pt idx="4083">
                  <c:v>4083</c:v>
                </c:pt>
                <c:pt idx="4084">
                  <c:v>4084</c:v>
                </c:pt>
                <c:pt idx="4085">
                  <c:v>4085</c:v>
                </c:pt>
                <c:pt idx="4086">
                  <c:v>4086</c:v>
                </c:pt>
                <c:pt idx="4087">
                  <c:v>4087</c:v>
                </c:pt>
                <c:pt idx="4088">
                  <c:v>4088</c:v>
                </c:pt>
                <c:pt idx="4089">
                  <c:v>4089</c:v>
                </c:pt>
                <c:pt idx="4090">
                  <c:v>4090</c:v>
                </c:pt>
                <c:pt idx="4091">
                  <c:v>4091</c:v>
                </c:pt>
                <c:pt idx="4092">
                  <c:v>4092</c:v>
                </c:pt>
                <c:pt idx="4093">
                  <c:v>4093</c:v>
                </c:pt>
                <c:pt idx="4094">
                  <c:v>4094</c:v>
                </c:pt>
                <c:pt idx="4095">
                  <c:v>4095</c:v>
                </c:pt>
                <c:pt idx="4096">
                  <c:v>4096</c:v>
                </c:pt>
                <c:pt idx="4097">
                  <c:v>4097</c:v>
                </c:pt>
                <c:pt idx="4098">
                  <c:v>4098</c:v>
                </c:pt>
                <c:pt idx="4099">
                  <c:v>4099</c:v>
                </c:pt>
                <c:pt idx="4100">
                  <c:v>4100</c:v>
                </c:pt>
                <c:pt idx="4101">
                  <c:v>4101</c:v>
                </c:pt>
                <c:pt idx="4102">
                  <c:v>4102</c:v>
                </c:pt>
                <c:pt idx="4103">
                  <c:v>4103</c:v>
                </c:pt>
                <c:pt idx="4104">
                  <c:v>4104</c:v>
                </c:pt>
                <c:pt idx="4105">
                  <c:v>4105</c:v>
                </c:pt>
                <c:pt idx="4106">
                  <c:v>4106</c:v>
                </c:pt>
                <c:pt idx="4107">
                  <c:v>4107</c:v>
                </c:pt>
                <c:pt idx="4108">
                  <c:v>4108</c:v>
                </c:pt>
                <c:pt idx="4109">
                  <c:v>4109</c:v>
                </c:pt>
                <c:pt idx="4110">
                  <c:v>4110</c:v>
                </c:pt>
                <c:pt idx="4111">
                  <c:v>4111</c:v>
                </c:pt>
                <c:pt idx="4112">
                  <c:v>4112</c:v>
                </c:pt>
                <c:pt idx="4113">
                  <c:v>4113</c:v>
                </c:pt>
                <c:pt idx="4114">
                  <c:v>4114</c:v>
                </c:pt>
                <c:pt idx="4115">
                  <c:v>4115</c:v>
                </c:pt>
                <c:pt idx="4116">
                  <c:v>4116</c:v>
                </c:pt>
                <c:pt idx="4117">
                  <c:v>4117</c:v>
                </c:pt>
                <c:pt idx="4118">
                  <c:v>4118</c:v>
                </c:pt>
                <c:pt idx="4119">
                  <c:v>4119</c:v>
                </c:pt>
                <c:pt idx="4120">
                  <c:v>4120</c:v>
                </c:pt>
                <c:pt idx="4121">
                  <c:v>4121</c:v>
                </c:pt>
                <c:pt idx="4122">
                  <c:v>4122</c:v>
                </c:pt>
                <c:pt idx="4123">
                  <c:v>4123</c:v>
                </c:pt>
                <c:pt idx="4124">
                  <c:v>4124</c:v>
                </c:pt>
                <c:pt idx="4125">
                  <c:v>4125</c:v>
                </c:pt>
                <c:pt idx="4126">
                  <c:v>4126</c:v>
                </c:pt>
                <c:pt idx="4127">
                  <c:v>4127</c:v>
                </c:pt>
                <c:pt idx="4128">
                  <c:v>4128</c:v>
                </c:pt>
                <c:pt idx="4129">
                  <c:v>4129</c:v>
                </c:pt>
                <c:pt idx="4130">
                  <c:v>4130</c:v>
                </c:pt>
                <c:pt idx="4131">
                  <c:v>4131</c:v>
                </c:pt>
                <c:pt idx="4132">
                  <c:v>4132</c:v>
                </c:pt>
                <c:pt idx="4133">
                  <c:v>4133</c:v>
                </c:pt>
                <c:pt idx="4134">
                  <c:v>4134</c:v>
                </c:pt>
                <c:pt idx="4135">
                  <c:v>4135</c:v>
                </c:pt>
                <c:pt idx="4136">
                  <c:v>4136</c:v>
                </c:pt>
                <c:pt idx="4137">
                  <c:v>4137</c:v>
                </c:pt>
                <c:pt idx="4138">
                  <c:v>4138</c:v>
                </c:pt>
                <c:pt idx="4139">
                  <c:v>4139</c:v>
                </c:pt>
                <c:pt idx="4140">
                  <c:v>4140</c:v>
                </c:pt>
                <c:pt idx="4141">
                  <c:v>4141</c:v>
                </c:pt>
                <c:pt idx="4142">
                  <c:v>4142</c:v>
                </c:pt>
                <c:pt idx="4143">
                  <c:v>4143</c:v>
                </c:pt>
                <c:pt idx="4144">
                  <c:v>4144</c:v>
                </c:pt>
                <c:pt idx="4145">
                  <c:v>4145</c:v>
                </c:pt>
                <c:pt idx="4146">
                  <c:v>4146</c:v>
                </c:pt>
                <c:pt idx="4147">
                  <c:v>4147</c:v>
                </c:pt>
                <c:pt idx="4148">
                  <c:v>4148</c:v>
                </c:pt>
                <c:pt idx="4149">
                  <c:v>4149</c:v>
                </c:pt>
                <c:pt idx="4150">
                  <c:v>4150</c:v>
                </c:pt>
                <c:pt idx="4151">
                  <c:v>4151</c:v>
                </c:pt>
                <c:pt idx="4152">
                  <c:v>4152</c:v>
                </c:pt>
                <c:pt idx="4153">
                  <c:v>4153</c:v>
                </c:pt>
                <c:pt idx="4154">
                  <c:v>4154</c:v>
                </c:pt>
                <c:pt idx="4155">
                  <c:v>4155</c:v>
                </c:pt>
                <c:pt idx="4156">
                  <c:v>4156</c:v>
                </c:pt>
                <c:pt idx="4157">
                  <c:v>4157</c:v>
                </c:pt>
                <c:pt idx="4158">
                  <c:v>4158</c:v>
                </c:pt>
                <c:pt idx="4159">
                  <c:v>4159</c:v>
                </c:pt>
                <c:pt idx="4160">
                  <c:v>4160</c:v>
                </c:pt>
                <c:pt idx="4161">
                  <c:v>4161</c:v>
                </c:pt>
                <c:pt idx="4162">
                  <c:v>4162</c:v>
                </c:pt>
                <c:pt idx="4163">
                  <c:v>4163</c:v>
                </c:pt>
                <c:pt idx="4164">
                  <c:v>4164</c:v>
                </c:pt>
                <c:pt idx="4165">
                  <c:v>4165</c:v>
                </c:pt>
                <c:pt idx="4166">
                  <c:v>4166</c:v>
                </c:pt>
                <c:pt idx="4167">
                  <c:v>4167</c:v>
                </c:pt>
                <c:pt idx="4168">
                  <c:v>4168</c:v>
                </c:pt>
                <c:pt idx="4169">
                  <c:v>4169</c:v>
                </c:pt>
                <c:pt idx="4170">
                  <c:v>4170</c:v>
                </c:pt>
                <c:pt idx="4171">
                  <c:v>4171</c:v>
                </c:pt>
                <c:pt idx="4172">
                  <c:v>4172</c:v>
                </c:pt>
                <c:pt idx="4173">
                  <c:v>4173</c:v>
                </c:pt>
                <c:pt idx="4174">
                  <c:v>4174</c:v>
                </c:pt>
                <c:pt idx="4175">
                  <c:v>4175</c:v>
                </c:pt>
                <c:pt idx="4176">
                  <c:v>4176</c:v>
                </c:pt>
                <c:pt idx="4177">
                  <c:v>4177</c:v>
                </c:pt>
                <c:pt idx="4178">
                  <c:v>4178</c:v>
                </c:pt>
                <c:pt idx="4179">
                  <c:v>4179</c:v>
                </c:pt>
                <c:pt idx="4180">
                  <c:v>4180</c:v>
                </c:pt>
                <c:pt idx="4181">
                  <c:v>4181</c:v>
                </c:pt>
                <c:pt idx="4182">
                  <c:v>4182</c:v>
                </c:pt>
                <c:pt idx="4183">
                  <c:v>4183</c:v>
                </c:pt>
                <c:pt idx="4184">
                  <c:v>4184</c:v>
                </c:pt>
                <c:pt idx="4185">
                  <c:v>4185</c:v>
                </c:pt>
                <c:pt idx="4186">
                  <c:v>4186</c:v>
                </c:pt>
                <c:pt idx="4187">
                  <c:v>4187</c:v>
                </c:pt>
                <c:pt idx="4188">
                  <c:v>4188</c:v>
                </c:pt>
                <c:pt idx="4189">
                  <c:v>4189</c:v>
                </c:pt>
                <c:pt idx="4190">
                  <c:v>4190</c:v>
                </c:pt>
                <c:pt idx="4191">
                  <c:v>4191</c:v>
                </c:pt>
                <c:pt idx="4192">
                  <c:v>4192</c:v>
                </c:pt>
                <c:pt idx="4193">
                  <c:v>4193</c:v>
                </c:pt>
                <c:pt idx="4194">
                  <c:v>4194</c:v>
                </c:pt>
                <c:pt idx="4195">
                  <c:v>4195</c:v>
                </c:pt>
                <c:pt idx="4196">
                  <c:v>4196</c:v>
                </c:pt>
                <c:pt idx="4197">
                  <c:v>4197</c:v>
                </c:pt>
                <c:pt idx="4198">
                  <c:v>4198</c:v>
                </c:pt>
                <c:pt idx="4199">
                  <c:v>4199</c:v>
                </c:pt>
                <c:pt idx="4200">
                  <c:v>4200</c:v>
                </c:pt>
                <c:pt idx="4201">
                  <c:v>4201</c:v>
                </c:pt>
                <c:pt idx="4202">
                  <c:v>4202</c:v>
                </c:pt>
                <c:pt idx="4203">
                  <c:v>4203</c:v>
                </c:pt>
                <c:pt idx="4204">
                  <c:v>4204</c:v>
                </c:pt>
                <c:pt idx="4205">
                  <c:v>4205</c:v>
                </c:pt>
                <c:pt idx="4206">
                  <c:v>4206</c:v>
                </c:pt>
                <c:pt idx="4207">
                  <c:v>4207</c:v>
                </c:pt>
                <c:pt idx="4208">
                  <c:v>4208</c:v>
                </c:pt>
                <c:pt idx="4209">
                  <c:v>4209</c:v>
                </c:pt>
                <c:pt idx="4210">
                  <c:v>4210</c:v>
                </c:pt>
                <c:pt idx="4211">
                  <c:v>4211</c:v>
                </c:pt>
                <c:pt idx="4212">
                  <c:v>4212</c:v>
                </c:pt>
                <c:pt idx="4213">
                  <c:v>4213</c:v>
                </c:pt>
                <c:pt idx="4214">
                  <c:v>4214</c:v>
                </c:pt>
                <c:pt idx="4215">
                  <c:v>4215</c:v>
                </c:pt>
                <c:pt idx="4216">
                  <c:v>4216</c:v>
                </c:pt>
                <c:pt idx="4217">
                  <c:v>4217</c:v>
                </c:pt>
                <c:pt idx="4218">
                  <c:v>4218</c:v>
                </c:pt>
                <c:pt idx="4219">
                  <c:v>4219</c:v>
                </c:pt>
                <c:pt idx="4220">
                  <c:v>4220</c:v>
                </c:pt>
                <c:pt idx="4221">
                  <c:v>4221</c:v>
                </c:pt>
                <c:pt idx="4222">
                  <c:v>4222</c:v>
                </c:pt>
                <c:pt idx="4223">
                  <c:v>4223</c:v>
                </c:pt>
                <c:pt idx="4224">
                  <c:v>4224</c:v>
                </c:pt>
                <c:pt idx="4225">
                  <c:v>4225</c:v>
                </c:pt>
                <c:pt idx="4226">
                  <c:v>4226</c:v>
                </c:pt>
                <c:pt idx="4227">
                  <c:v>4227</c:v>
                </c:pt>
                <c:pt idx="4228">
                  <c:v>4228</c:v>
                </c:pt>
                <c:pt idx="4229">
                  <c:v>4229</c:v>
                </c:pt>
                <c:pt idx="4230">
                  <c:v>4230</c:v>
                </c:pt>
                <c:pt idx="4231">
                  <c:v>4231</c:v>
                </c:pt>
                <c:pt idx="4232">
                  <c:v>4232</c:v>
                </c:pt>
                <c:pt idx="4233">
                  <c:v>4233</c:v>
                </c:pt>
                <c:pt idx="4234">
                  <c:v>4234</c:v>
                </c:pt>
                <c:pt idx="4235">
                  <c:v>4235</c:v>
                </c:pt>
                <c:pt idx="4236">
                  <c:v>4236</c:v>
                </c:pt>
                <c:pt idx="4237">
                  <c:v>4237</c:v>
                </c:pt>
                <c:pt idx="4238">
                  <c:v>4238</c:v>
                </c:pt>
                <c:pt idx="4239">
                  <c:v>4239</c:v>
                </c:pt>
                <c:pt idx="4240">
                  <c:v>4240</c:v>
                </c:pt>
                <c:pt idx="4241">
                  <c:v>4241</c:v>
                </c:pt>
                <c:pt idx="4242">
                  <c:v>4242</c:v>
                </c:pt>
                <c:pt idx="4243">
                  <c:v>4243</c:v>
                </c:pt>
                <c:pt idx="4244">
                  <c:v>4244</c:v>
                </c:pt>
                <c:pt idx="4245">
                  <c:v>4245</c:v>
                </c:pt>
                <c:pt idx="4246">
                  <c:v>4246</c:v>
                </c:pt>
                <c:pt idx="4247">
                  <c:v>4247</c:v>
                </c:pt>
                <c:pt idx="4248">
                  <c:v>4248</c:v>
                </c:pt>
                <c:pt idx="4249">
                  <c:v>4249</c:v>
                </c:pt>
                <c:pt idx="4250">
                  <c:v>4250</c:v>
                </c:pt>
                <c:pt idx="4251">
                  <c:v>4251</c:v>
                </c:pt>
                <c:pt idx="4252">
                  <c:v>4252</c:v>
                </c:pt>
                <c:pt idx="4253">
                  <c:v>4253</c:v>
                </c:pt>
                <c:pt idx="4254">
                  <c:v>4254</c:v>
                </c:pt>
                <c:pt idx="4255">
                  <c:v>4255</c:v>
                </c:pt>
                <c:pt idx="4256">
                  <c:v>4256</c:v>
                </c:pt>
                <c:pt idx="4257">
                  <c:v>4257</c:v>
                </c:pt>
                <c:pt idx="4258">
                  <c:v>4258</c:v>
                </c:pt>
                <c:pt idx="4259">
                  <c:v>4259</c:v>
                </c:pt>
                <c:pt idx="4260">
                  <c:v>4260</c:v>
                </c:pt>
                <c:pt idx="4261">
                  <c:v>4261</c:v>
                </c:pt>
                <c:pt idx="4262">
                  <c:v>4262</c:v>
                </c:pt>
                <c:pt idx="4263">
                  <c:v>4263</c:v>
                </c:pt>
                <c:pt idx="4264">
                  <c:v>4264</c:v>
                </c:pt>
                <c:pt idx="4265">
                  <c:v>4265</c:v>
                </c:pt>
                <c:pt idx="4266">
                  <c:v>4266</c:v>
                </c:pt>
                <c:pt idx="4267">
                  <c:v>4267</c:v>
                </c:pt>
                <c:pt idx="4268">
                  <c:v>4268</c:v>
                </c:pt>
                <c:pt idx="4269">
                  <c:v>4269</c:v>
                </c:pt>
                <c:pt idx="4270">
                  <c:v>4270</c:v>
                </c:pt>
                <c:pt idx="4271">
                  <c:v>4271</c:v>
                </c:pt>
                <c:pt idx="4272">
                  <c:v>4272</c:v>
                </c:pt>
                <c:pt idx="4273">
                  <c:v>4273</c:v>
                </c:pt>
                <c:pt idx="4274">
                  <c:v>4274</c:v>
                </c:pt>
                <c:pt idx="4275">
                  <c:v>4275</c:v>
                </c:pt>
                <c:pt idx="4276">
                  <c:v>4276</c:v>
                </c:pt>
                <c:pt idx="4277">
                  <c:v>4277</c:v>
                </c:pt>
                <c:pt idx="4278">
                  <c:v>4278</c:v>
                </c:pt>
                <c:pt idx="4279">
                  <c:v>4279</c:v>
                </c:pt>
                <c:pt idx="4280">
                  <c:v>4280</c:v>
                </c:pt>
                <c:pt idx="4281">
                  <c:v>4281</c:v>
                </c:pt>
                <c:pt idx="4282">
                  <c:v>4282</c:v>
                </c:pt>
                <c:pt idx="4283">
                  <c:v>4283</c:v>
                </c:pt>
                <c:pt idx="4284">
                  <c:v>4284</c:v>
                </c:pt>
                <c:pt idx="4285">
                  <c:v>4285</c:v>
                </c:pt>
                <c:pt idx="4286">
                  <c:v>4286</c:v>
                </c:pt>
                <c:pt idx="4287">
                  <c:v>4287</c:v>
                </c:pt>
                <c:pt idx="4288">
                  <c:v>4288</c:v>
                </c:pt>
                <c:pt idx="4289">
                  <c:v>4289</c:v>
                </c:pt>
                <c:pt idx="4290">
                  <c:v>4290</c:v>
                </c:pt>
                <c:pt idx="4291">
                  <c:v>4291</c:v>
                </c:pt>
                <c:pt idx="4292">
                  <c:v>4292</c:v>
                </c:pt>
                <c:pt idx="4293">
                  <c:v>4293</c:v>
                </c:pt>
                <c:pt idx="4294">
                  <c:v>4294</c:v>
                </c:pt>
                <c:pt idx="4295">
                  <c:v>4295</c:v>
                </c:pt>
                <c:pt idx="4296">
                  <c:v>4296</c:v>
                </c:pt>
                <c:pt idx="4297">
                  <c:v>4297</c:v>
                </c:pt>
                <c:pt idx="4298">
                  <c:v>4298</c:v>
                </c:pt>
                <c:pt idx="4299">
                  <c:v>4299</c:v>
                </c:pt>
                <c:pt idx="4300">
                  <c:v>4300</c:v>
                </c:pt>
                <c:pt idx="4301">
                  <c:v>4301</c:v>
                </c:pt>
                <c:pt idx="4302">
                  <c:v>4302</c:v>
                </c:pt>
                <c:pt idx="4303">
                  <c:v>4303</c:v>
                </c:pt>
                <c:pt idx="4304">
                  <c:v>4304</c:v>
                </c:pt>
                <c:pt idx="4305">
                  <c:v>4305</c:v>
                </c:pt>
                <c:pt idx="4306">
                  <c:v>4306</c:v>
                </c:pt>
                <c:pt idx="4307">
                  <c:v>4307</c:v>
                </c:pt>
                <c:pt idx="4308">
                  <c:v>4308</c:v>
                </c:pt>
                <c:pt idx="4309">
                  <c:v>4309</c:v>
                </c:pt>
                <c:pt idx="4310">
                  <c:v>4310</c:v>
                </c:pt>
                <c:pt idx="4311">
                  <c:v>4311</c:v>
                </c:pt>
                <c:pt idx="4312">
                  <c:v>4312</c:v>
                </c:pt>
                <c:pt idx="4313">
                  <c:v>4313</c:v>
                </c:pt>
                <c:pt idx="4314">
                  <c:v>4314</c:v>
                </c:pt>
                <c:pt idx="4315">
                  <c:v>4315</c:v>
                </c:pt>
                <c:pt idx="4316">
                  <c:v>4316</c:v>
                </c:pt>
                <c:pt idx="4317">
                  <c:v>4317</c:v>
                </c:pt>
                <c:pt idx="4318">
                  <c:v>4318</c:v>
                </c:pt>
                <c:pt idx="4319">
                  <c:v>4319</c:v>
                </c:pt>
                <c:pt idx="4320">
                  <c:v>4320</c:v>
                </c:pt>
                <c:pt idx="4321">
                  <c:v>4321</c:v>
                </c:pt>
                <c:pt idx="4322">
                  <c:v>4322</c:v>
                </c:pt>
                <c:pt idx="4323">
                  <c:v>4323</c:v>
                </c:pt>
                <c:pt idx="4324">
                  <c:v>4324</c:v>
                </c:pt>
                <c:pt idx="4325">
                  <c:v>4325</c:v>
                </c:pt>
                <c:pt idx="4326">
                  <c:v>4326</c:v>
                </c:pt>
                <c:pt idx="4327">
                  <c:v>4327</c:v>
                </c:pt>
                <c:pt idx="4328">
                  <c:v>4328</c:v>
                </c:pt>
                <c:pt idx="4329">
                  <c:v>4329</c:v>
                </c:pt>
                <c:pt idx="4330">
                  <c:v>4330</c:v>
                </c:pt>
                <c:pt idx="4331">
                  <c:v>4331</c:v>
                </c:pt>
                <c:pt idx="4332">
                  <c:v>4332</c:v>
                </c:pt>
                <c:pt idx="4333">
                  <c:v>4333</c:v>
                </c:pt>
                <c:pt idx="4334">
                  <c:v>4334</c:v>
                </c:pt>
                <c:pt idx="4335">
                  <c:v>4335</c:v>
                </c:pt>
                <c:pt idx="4336">
                  <c:v>4336</c:v>
                </c:pt>
                <c:pt idx="4337">
                  <c:v>4337</c:v>
                </c:pt>
                <c:pt idx="4338">
                  <c:v>4338</c:v>
                </c:pt>
                <c:pt idx="4339">
                  <c:v>4339</c:v>
                </c:pt>
                <c:pt idx="4340">
                  <c:v>4340</c:v>
                </c:pt>
                <c:pt idx="4341">
                  <c:v>4341</c:v>
                </c:pt>
                <c:pt idx="4342">
                  <c:v>4342</c:v>
                </c:pt>
                <c:pt idx="4343">
                  <c:v>4343</c:v>
                </c:pt>
                <c:pt idx="4344">
                  <c:v>4344</c:v>
                </c:pt>
                <c:pt idx="4345">
                  <c:v>4345</c:v>
                </c:pt>
                <c:pt idx="4346">
                  <c:v>4346</c:v>
                </c:pt>
                <c:pt idx="4347">
                  <c:v>4347</c:v>
                </c:pt>
                <c:pt idx="4348">
                  <c:v>4348</c:v>
                </c:pt>
                <c:pt idx="4349">
                  <c:v>4349</c:v>
                </c:pt>
                <c:pt idx="4350">
                  <c:v>4350</c:v>
                </c:pt>
                <c:pt idx="4351">
                  <c:v>4351</c:v>
                </c:pt>
                <c:pt idx="4352">
                  <c:v>4352</c:v>
                </c:pt>
                <c:pt idx="4353">
                  <c:v>4353</c:v>
                </c:pt>
                <c:pt idx="4354">
                  <c:v>4354</c:v>
                </c:pt>
                <c:pt idx="4355">
                  <c:v>4355</c:v>
                </c:pt>
                <c:pt idx="4356">
                  <c:v>4356</c:v>
                </c:pt>
                <c:pt idx="4357">
                  <c:v>4357</c:v>
                </c:pt>
                <c:pt idx="4358">
                  <c:v>4358</c:v>
                </c:pt>
                <c:pt idx="4359">
                  <c:v>4359</c:v>
                </c:pt>
                <c:pt idx="4360">
                  <c:v>4360</c:v>
                </c:pt>
                <c:pt idx="4361">
                  <c:v>4361</c:v>
                </c:pt>
                <c:pt idx="4362">
                  <c:v>4362</c:v>
                </c:pt>
                <c:pt idx="4363">
                  <c:v>4363</c:v>
                </c:pt>
                <c:pt idx="4364">
                  <c:v>4364</c:v>
                </c:pt>
                <c:pt idx="4365">
                  <c:v>4365</c:v>
                </c:pt>
                <c:pt idx="4366">
                  <c:v>4366</c:v>
                </c:pt>
                <c:pt idx="4367">
                  <c:v>4367</c:v>
                </c:pt>
                <c:pt idx="4368">
                  <c:v>4368</c:v>
                </c:pt>
                <c:pt idx="4369">
                  <c:v>4369</c:v>
                </c:pt>
                <c:pt idx="4370">
                  <c:v>4370</c:v>
                </c:pt>
                <c:pt idx="4371">
                  <c:v>4371</c:v>
                </c:pt>
                <c:pt idx="4372">
                  <c:v>4372</c:v>
                </c:pt>
                <c:pt idx="4373">
                  <c:v>4373</c:v>
                </c:pt>
                <c:pt idx="4374">
                  <c:v>4374</c:v>
                </c:pt>
                <c:pt idx="4375">
                  <c:v>4375</c:v>
                </c:pt>
                <c:pt idx="4376">
                  <c:v>4376</c:v>
                </c:pt>
                <c:pt idx="4377">
                  <c:v>4377</c:v>
                </c:pt>
                <c:pt idx="4378">
                  <c:v>4378</c:v>
                </c:pt>
                <c:pt idx="4379">
                  <c:v>4379</c:v>
                </c:pt>
                <c:pt idx="4380">
                  <c:v>4380</c:v>
                </c:pt>
                <c:pt idx="4381">
                  <c:v>4381</c:v>
                </c:pt>
                <c:pt idx="4382">
                  <c:v>4382</c:v>
                </c:pt>
                <c:pt idx="4383">
                  <c:v>4383</c:v>
                </c:pt>
                <c:pt idx="4384">
                  <c:v>4384</c:v>
                </c:pt>
                <c:pt idx="4385">
                  <c:v>4385</c:v>
                </c:pt>
                <c:pt idx="4386">
                  <c:v>4386</c:v>
                </c:pt>
                <c:pt idx="4387">
                  <c:v>4387</c:v>
                </c:pt>
                <c:pt idx="4388">
                  <c:v>4388</c:v>
                </c:pt>
                <c:pt idx="4389">
                  <c:v>4389</c:v>
                </c:pt>
                <c:pt idx="4390">
                  <c:v>4390</c:v>
                </c:pt>
                <c:pt idx="4391">
                  <c:v>4391</c:v>
                </c:pt>
                <c:pt idx="4392">
                  <c:v>4392</c:v>
                </c:pt>
                <c:pt idx="4393">
                  <c:v>4393</c:v>
                </c:pt>
                <c:pt idx="4394">
                  <c:v>4394</c:v>
                </c:pt>
                <c:pt idx="4395">
                  <c:v>4395</c:v>
                </c:pt>
                <c:pt idx="4396">
                  <c:v>4396</c:v>
                </c:pt>
                <c:pt idx="4397">
                  <c:v>4397</c:v>
                </c:pt>
                <c:pt idx="4398">
                  <c:v>4398</c:v>
                </c:pt>
                <c:pt idx="4399">
                  <c:v>4399</c:v>
                </c:pt>
                <c:pt idx="4400">
                  <c:v>4400</c:v>
                </c:pt>
                <c:pt idx="4401">
                  <c:v>4401</c:v>
                </c:pt>
                <c:pt idx="4402">
                  <c:v>4402</c:v>
                </c:pt>
                <c:pt idx="4403">
                  <c:v>4403</c:v>
                </c:pt>
                <c:pt idx="4404">
                  <c:v>4404</c:v>
                </c:pt>
                <c:pt idx="4405">
                  <c:v>4405</c:v>
                </c:pt>
                <c:pt idx="4406">
                  <c:v>4406</c:v>
                </c:pt>
                <c:pt idx="4407">
                  <c:v>4407</c:v>
                </c:pt>
                <c:pt idx="4408">
                  <c:v>4408</c:v>
                </c:pt>
                <c:pt idx="4409">
                  <c:v>4409</c:v>
                </c:pt>
                <c:pt idx="4410">
                  <c:v>4410</c:v>
                </c:pt>
                <c:pt idx="4411">
                  <c:v>4411</c:v>
                </c:pt>
                <c:pt idx="4412">
                  <c:v>4412</c:v>
                </c:pt>
                <c:pt idx="4413">
                  <c:v>4413</c:v>
                </c:pt>
                <c:pt idx="4414">
                  <c:v>4414</c:v>
                </c:pt>
                <c:pt idx="4415">
                  <c:v>4415</c:v>
                </c:pt>
                <c:pt idx="4416">
                  <c:v>4416</c:v>
                </c:pt>
                <c:pt idx="4417">
                  <c:v>4417</c:v>
                </c:pt>
                <c:pt idx="4418">
                  <c:v>4418</c:v>
                </c:pt>
                <c:pt idx="4419">
                  <c:v>4419</c:v>
                </c:pt>
                <c:pt idx="4420">
                  <c:v>4420</c:v>
                </c:pt>
                <c:pt idx="4421">
                  <c:v>4421</c:v>
                </c:pt>
                <c:pt idx="4422">
                  <c:v>4422</c:v>
                </c:pt>
                <c:pt idx="4423">
                  <c:v>4423</c:v>
                </c:pt>
                <c:pt idx="4424">
                  <c:v>4424</c:v>
                </c:pt>
                <c:pt idx="4425">
                  <c:v>4425</c:v>
                </c:pt>
                <c:pt idx="4426">
                  <c:v>4426</c:v>
                </c:pt>
                <c:pt idx="4427">
                  <c:v>4427</c:v>
                </c:pt>
                <c:pt idx="4428">
                  <c:v>4428</c:v>
                </c:pt>
                <c:pt idx="4429">
                  <c:v>4429</c:v>
                </c:pt>
                <c:pt idx="4430">
                  <c:v>4430</c:v>
                </c:pt>
                <c:pt idx="4431">
                  <c:v>4431</c:v>
                </c:pt>
                <c:pt idx="4432">
                  <c:v>4432</c:v>
                </c:pt>
                <c:pt idx="4433">
                  <c:v>4433</c:v>
                </c:pt>
                <c:pt idx="4434">
                  <c:v>4434</c:v>
                </c:pt>
                <c:pt idx="4435">
                  <c:v>4435</c:v>
                </c:pt>
                <c:pt idx="4436">
                  <c:v>4436</c:v>
                </c:pt>
                <c:pt idx="4437">
                  <c:v>4437</c:v>
                </c:pt>
                <c:pt idx="4438">
                  <c:v>4438</c:v>
                </c:pt>
                <c:pt idx="4439">
                  <c:v>4439</c:v>
                </c:pt>
                <c:pt idx="4440">
                  <c:v>4440</c:v>
                </c:pt>
                <c:pt idx="4441">
                  <c:v>4441</c:v>
                </c:pt>
                <c:pt idx="4442">
                  <c:v>4442</c:v>
                </c:pt>
                <c:pt idx="4443">
                  <c:v>4443</c:v>
                </c:pt>
                <c:pt idx="4444">
                  <c:v>4444</c:v>
                </c:pt>
                <c:pt idx="4445">
                  <c:v>4445</c:v>
                </c:pt>
                <c:pt idx="4446">
                  <c:v>4446</c:v>
                </c:pt>
                <c:pt idx="4447">
                  <c:v>4447</c:v>
                </c:pt>
                <c:pt idx="4448">
                  <c:v>4448</c:v>
                </c:pt>
                <c:pt idx="4449">
                  <c:v>4449</c:v>
                </c:pt>
                <c:pt idx="4450">
                  <c:v>4450</c:v>
                </c:pt>
                <c:pt idx="4451">
                  <c:v>4451</c:v>
                </c:pt>
                <c:pt idx="4452">
                  <c:v>4452</c:v>
                </c:pt>
                <c:pt idx="4453">
                  <c:v>4453</c:v>
                </c:pt>
                <c:pt idx="4454">
                  <c:v>4454</c:v>
                </c:pt>
                <c:pt idx="4455">
                  <c:v>4455</c:v>
                </c:pt>
                <c:pt idx="4456">
                  <c:v>4456</c:v>
                </c:pt>
                <c:pt idx="4457">
                  <c:v>4457</c:v>
                </c:pt>
                <c:pt idx="4458">
                  <c:v>4458</c:v>
                </c:pt>
                <c:pt idx="4459">
                  <c:v>4459</c:v>
                </c:pt>
                <c:pt idx="4460">
                  <c:v>4460</c:v>
                </c:pt>
                <c:pt idx="4461">
                  <c:v>4461</c:v>
                </c:pt>
                <c:pt idx="4462">
                  <c:v>4462</c:v>
                </c:pt>
                <c:pt idx="4463">
                  <c:v>4463</c:v>
                </c:pt>
                <c:pt idx="4464">
                  <c:v>4464</c:v>
                </c:pt>
                <c:pt idx="4465">
                  <c:v>4465</c:v>
                </c:pt>
                <c:pt idx="4466">
                  <c:v>4466</c:v>
                </c:pt>
                <c:pt idx="4467">
                  <c:v>4467</c:v>
                </c:pt>
                <c:pt idx="4468">
                  <c:v>4468</c:v>
                </c:pt>
                <c:pt idx="4469">
                  <c:v>4469</c:v>
                </c:pt>
                <c:pt idx="4470">
                  <c:v>4470</c:v>
                </c:pt>
                <c:pt idx="4471">
                  <c:v>4471</c:v>
                </c:pt>
                <c:pt idx="4472">
                  <c:v>4472</c:v>
                </c:pt>
                <c:pt idx="4473">
                  <c:v>4473</c:v>
                </c:pt>
                <c:pt idx="4474">
                  <c:v>4474</c:v>
                </c:pt>
                <c:pt idx="4475">
                  <c:v>4475</c:v>
                </c:pt>
                <c:pt idx="4476">
                  <c:v>4476</c:v>
                </c:pt>
                <c:pt idx="4477">
                  <c:v>4477</c:v>
                </c:pt>
                <c:pt idx="4478">
                  <c:v>4478</c:v>
                </c:pt>
                <c:pt idx="4479">
                  <c:v>4479</c:v>
                </c:pt>
                <c:pt idx="4480">
                  <c:v>4480</c:v>
                </c:pt>
                <c:pt idx="4481">
                  <c:v>4481</c:v>
                </c:pt>
                <c:pt idx="4482">
                  <c:v>4482</c:v>
                </c:pt>
                <c:pt idx="4483">
                  <c:v>4483</c:v>
                </c:pt>
                <c:pt idx="4484">
                  <c:v>4484</c:v>
                </c:pt>
                <c:pt idx="4485">
                  <c:v>4485</c:v>
                </c:pt>
                <c:pt idx="4486">
                  <c:v>4486</c:v>
                </c:pt>
                <c:pt idx="4487">
                  <c:v>4487</c:v>
                </c:pt>
                <c:pt idx="4488">
                  <c:v>4488</c:v>
                </c:pt>
                <c:pt idx="4489">
                  <c:v>4489</c:v>
                </c:pt>
                <c:pt idx="4490">
                  <c:v>4490</c:v>
                </c:pt>
                <c:pt idx="4491">
                  <c:v>4491</c:v>
                </c:pt>
                <c:pt idx="4492">
                  <c:v>4492</c:v>
                </c:pt>
                <c:pt idx="4493">
                  <c:v>4493</c:v>
                </c:pt>
                <c:pt idx="4494">
                  <c:v>4494</c:v>
                </c:pt>
                <c:pt idx="4495">
                  <c:v>4495</c:v>
                </c:pt>
                <c:pt idx="4496">
                  <c:v>4496</c:v>
                </c:pt>
                <c:pt idx="4497">
                  <c:v>4497</c:v>
                </c:pt>
                <c:pt idx="4498">
                  <c:v>4498</c:v>
                </c:pt>
                <c:pt idx="4499">
                  <c:v>4499</c:v>
                </c:pt>
                <c:pt idx="4500">
                  <c:v>4500</c:v>
                </c:pt>
                <c:pt idx="4501">
                  <c:v>4501</c:v>
                </c:pt>
                <c:pt idx="4502">
                  <c:v>4502</c:v>
                </c:pt>
                <c:pt idx="4503">
                  <c:v>4503</c:v>
                </c:pt>
                <c:pt idx="4504">
                  <c:v>4504</c:v>
                </c:pt>
                <c:pt idx="4505">
                  <c:v>4505</c:v>
                </c:pt>
                <c:pt idx="4506">
                  <c:v>4506</c:v>
                </c:pt>
                <c:pt idx="4507">
                  <c:v>4507</c:v>
                </c:pt>
                <c:pt idx="4508">
                  <c:v>4508</c:v>
                </c:pt>
                <c:pt idx="4509">
                  <c:v>4509</c:v>
                </c:pt>
                <c:pt idx="4510">
                  <c:v>4510</c:v>
                </c:pt>
                <c:pt idx="4511">
                  <c:v>4511</c:v>
                </c:pt>
                <c:pt idx="4512">
                  <c:v>4512</c:v>
                </c:pt>
                <c:pt idx="4513">
                  <c:v>4513</c:v>
                </c:pt>
                <c:pt idx="4514">
                  <c:v>4514</c:v>
                </c:pt>
                <c:pt idx="4515">
                  <c:v>4515</c:v>
                </c:pt>
                <c:pt idx="4516">
                  <c:v>4516</c:v>
                </c:pt>
                <c:pt idx="4517">
                  <c:v>4517</c:v>
                </c:pt>
                <c:pt idx="4518">
                  <c:v>4518</c:v>
                </c:pt>
                <c:pt idx="4519">
                  <c:v>4519</c:v>
                </c:pt>
                <c:pt idx="4520">
                  <c:v>4520</c:v>
                </c:pt>
                <c:pt idx="4521">
                  <c:v>4521</c:v>
                </c:pt>
                <c:pt idx="4522">
                  <c:v>4522</c:v>
                </c:pt>
                <c:pt idx="4523">
                  <c:v>4523</c:v>
                </c:pt>
                <c:pt idx="4524">
                  <c:v>4524</c:v>
                </c:pt>
                <c:pt idx="4525">
                  <c:v>4525</c:v>
                </c:pt>
                <c:pt idx="4526">
                  <c:v>4526</c:v>
                </c:pt>
                <c:pt idx="4527">
                  <c:v>4527</c:v>
                </c:pt>
                <c:pt idx="4528">
                  <c:v>4528</c:v>
                </c:pt>
                <c:pt idx="4529">
                  <c:v>4529</c:v>
                </c:pt>
                <c:pt idx="4530">
                  <c:v>4530</c:v>
                </c:pt>
                <c:pt idx="4531">
                  <c:v>4531</c:v>
                </c:pt>
                <c:pt idx="4532">
                  <c:v>4532</c:v>
                </c:pt>
                <c:pt idx="4533">
                  <c:v>4533</c:v>
                </c:pt>
                <c:pt idx="4534">
                  <c:v>4534</c:v>
                </c:pt>
                <c:pt idx="4535">
                  <c:v>4535</c:v>
                </c:pt>
                <c:pt idx="4536">
                  <c:v>4536</c:v>
                </c:pt>
                <c:pt idx="4537">
                  <c:v>4537</c:v>
                </c:pt>
                <c:pt idx="4538">
                  <c:v>4538</c:v>
                </c:pt>
                <c:pt idx="4539">
                  <c:v>4539</c:v>
                </c:pt>
                <c:pt idx="4540">
                  <c:v>4540</c:v>
                </c:pt>
                <c:pt idx="4541">
                  <c:v>4541</c:v>
                </c:pt>
                <c:pt idx="4542">
                  <c:v>4542</c:v>
                </c:pt>
                <c:pt idx="4543">
                  <c:v>4543</c:v>
                </c:pt>
                <c:pt idx="4544">
                  <c:v>4544</c:v>
                </c:pt>
                <c:pt idx="4545">
                  <c:v>4545</c:v>
                </c:pt>
                <c:pt idx="4546">
                  <c:v>4546</c:v>
                </c:pt>
                <c:pt idx="4547">
                  <c:v>4547</c:v>
                </c:pt>
                <c:pt idx="4548">
                  <c:v>4548</c:v>
                </c:pt>
                <c:pt idx="4549">
                  <c:v>4549</c:v>
                </c:pt>
                <c:pt idx="4550">
                  <c:v>4550</c:v>
                </c:pt>
                <c:pt idx="4551">
                  <c:v>4551</c:v>
                </c:pt>
                <c:pt idx="4552">
                  <c:v>4552</c:v>
                </c:pt>
                <c:pt idx="4553">
                  <c:v>4553</c:v>
                </c:pt>
                <c:pt idx="4554">
                  <c:v>4554</c:v>
                </c:pt>
                <c:pt idx="4555">
                  <c:v>4555</c:v>
                </c:pt>
                <c:pt idx="4556">
                  <c:v>4556</c:v>
                </c:pt>
                <c:pt idx="4557">
                  <c:v>4557</c:v>
                </c:pt>
                <c:pt idx="4558">
                  <c:v>4558</c:v>
                </c:pt>
                <c:pt idx="4559">
                  <c:v>4559</c:v>
                </c:pt>
                <c:pt idx="4560">
                  <c:v>4560</c:v>
                </c:pt>
                <c:pt idx="4561">
                  <c:v>4561</c:v>
                </c:pt>
                <c:pt idx="4562">
                  <c:v>4562</c:v>
                </c:pt>
                <c:pt idx="4563">
                  <c:v>4563</c:v>
                </c:pt>
                <c:pt idx="4564">
                  <c:v>4564</c:v>
                </c:pt>
                <c:pt idx="4565">
                  <c:v>4565</c:v>
                </c:pt>
                <c:pt idx="4566">
                  <c:v>4566</c:v>
                </c:pt>
                <c:pt idx="4567">
                  <c:v>4567</c:v>
                </c:pt>
                <c:pt idx="4568">
                  <c:v>4568</c:v>
                </c:pt>
                <c:pt idx="4569">
                  <c:v>4569</c:v>
                </c:pt>
                <c:pt idx="4570">
                  <c:v>4570</c:v>
                </c:pt>
                <c:pt idx="4571">
                  <c:v>4571</c:v>
                </c:pt>
                <c:pt idx="4572">
                  <c:v>4572</c:v>
                </c:pt>
                <c:pt idx="4573">
                  <c:v>4573</c:v>
                </c:pt>
                <c:pt idx="4574">
                  <c:v>4574</c:v>
                </c:pt>
                <c:pt idx="4575">
                  <c:v>4575</c:v>
                </c:pt>
                <c:pt idx="4576">
                  <c:v>4576</c:v>
                </c:pt>
                <c:pt idx="4577">
                  <c:v>4577</c:v>
                </c:pt>
                <c:pt idx="4578">
                  <c:v>4578</c:v>
                </c:pt>
                <c:pt idx="4579">
                  <c:v>4579</c:v>
                </c:pt>
                <c:pt idx="4580">
                  <c:v>4580</c:v>
                </c:pt>
                <c:pt idx="4581">
                  <c:v>4581</c:v>
                </c:pt>
                <c:pt idx="4582">
                  <c:v>4582</c:v>
                </c:pt>
                <c:pt idx="4583">
                  <c:v>4583</c:v>
                </c:pt>
                <c:pt idx="4584">
                  <c:v>4584</c:v>
                </c:pt>
                <c:pt idx="4585">
                  <c:v>4585</c:v>
                </c:pt>
                <c:pt idx="4586">
                  <c:v>4586</c:v>
                </c:pt>
                <c:pt idx="4587">
                  <c:v>4587</c:v>
                </c:pt>
                <c:pt idx="4588">
                  <c:v>4588</c:v>
                </c:pt>
                <c:pt idx="4589">
                  <c:v>4589</c:v>
                </c:pt>
                <c:pt idx="4590">
                  <c:v>4590</c:v>
                </c:pt>
                <c:pt idx="4591">
                  <c:v>4591</c:v>
                </c:pt>
                <c:pt idx="4592">
                  <c:v>4592</c:v>
                </c:pt>
                <c:pt idx="4593">
                  <c:v>4593</c:v>
                </c:pt>
                <c:pt idx="4594">
                  <c:v>4594</c:v>
                </c:pt>
                <c:pt idx="4595">
                  <c:v>4595</c:v>
                </c:pt>
                <c:pt idx="4596">
                  <c:v>4596</c:v>
                </c:pt>
                <c:pt idx="4597">
                  <c:v>4597</c:v>
                </c:pt>
                <c:pt idx="4598">
                  <c:v>4598</c:v>
                </c:pt>
                <c:pt idx="4599">
                  <c:v>4599</c:v>
                </c:pt>
                <c:pt idx="4600">
                  <c:v>4600</c:v>
                </c:pt>
                <c:pt idx="4601">
                  <c:v>4601</c:v>
                </c:pt>
                <c:pt idx="4602">
                  <c:v>4602</c:v>
                </c:pt>
                <c:pt idx="4603">
                  <c:v>4603</c:v>
                </c:pt>
                <c:pt idx="4604">
                  <c:v>4604</c:v>
                </c:pt>
                <c:pt idx="4605">
                  <c:v>4605</c:v>
                </c:pt>
                <c:pt idx="4606">
                  <c:v>4606</c:v>
                </c:pt>
                <c:pt idx="4607">
                  <c:v>4607</c:v>
                </c:pt>
                <c:pt idx="4608">
                  <c:v>4608</c:v>
                </c:pt>
                <c:pt idx="4609">
                  <c:v>4609</c:v>
                </c:pt>
                <c:pt idx="4610">
                  <c:v>4610</c:v>
                </c:pt>
                <c:pt idx="4611">
                  <c:v>4611</c:v>
                </c:pt>
                <c:pt idx="4612">
                  <c:v>4612</c:v>
                </c:pt>
                <c:pt idx="4613">
                  <c:v>4613</c:v>
                </c:pt>
                <c:pt idx="4614">
                  <c:v>4614</c:v>
                </c:pt>
                <c:pt idx="4615">
                  <c:v>4615</c:v>
                </c:pt>
                <c:pt idx="4616">
                  <c:v>4616</c:v>
                </c:pt>
                <c:pt idx="4617">
                  <c:v>4617</c:v>
                </c:pt>
                <c:pt idx="4618">
                  <c:v>4618</c:v>
                </c:pt>
                <c:pt idx="4619">
                  <c:v>4619</c:v>
                </c:pt>
                <c:pt idx="4620">
                  <c:v>4620</c:v>
                </c:pt>
                <c:pt idx="4621">
                  <c:v>4621</c:v>
                </c:pt>
                <c:pt idx="4622">
                  <c:v>4622</c:v>
                </c:pt>
                <c:pt idx="4623">
                  <c:v>4623</c:v>
                </c:pt>
                <c:pt idx="4624">
                  <c:v>4624</c:v>
                </c:pt>
                <c:pt idx="4625">
                  <c:v>4625</c:v>
                </c:pt>
                <c:pt idx="4626">
                  <c:v>4626</c:v>
                </c:pt>
                <c:pt idx="4627">
                  <c:v>4627</c:v>
                </c:pt>
                <c:pt idx="4628">
                  <c:v>4628</c:v>
                </c:pt>
                <c:pt idx="4629">
                  <c:v>4629</c:v>
                </c:pt>
                <c:pt idx="4630">
                  <c:v>4630</c:v>
                </c:pt>
                <c:pt idx="4631">
                  <c:v>4631</c:v>
                </c:pt>
                <c:pt idx="4632">
                  <c:v>4632</c:v>
                </c:pt>
                <c:pt idx="4633">
                  <c:v>4633</c:v>
                </c:pt>
                <c:pt idx="4634">
                  <c:v>4634</c:v>
                </c:pt>
                <c:pt idx="4635">
                  <c:v>4635</c:v>
                </c:pt>
                <c:pt idx="4636">
                  <c:v>4636</c:v>
                </c:pt>
                <c:pt idx="4637">
                  <c:v>4637</c:v>
                </c:pt>
                <c:pt idx="4638">
                  <c:v>4638</c:v>
                </c:pt>
                <c:pt idx="4639">
                  <c:v>4639</c:v>
                </c:pt>
                <c:pt idx="4640">
                  <c:v>4640</c:v>
                </c:pt>
                <c:pt idx="4641">
                  <c:v>4641</c:v>
                </c:pt>
                <c:pt idx="4642">
                  <c:v>4642</c:v>
                </c:pt>
                <c:pt idx="4643">
                  <c:v>4643</c:v>
                </c:pt>
                <c:pt idx="4644">
                  <c:v>4644</c:v>
                </c:pt>
                <c:pt idx="4645">
                  <c:v>4645</c:v>
                </c:pt>
                <c:pt idx="4646">
                  <c:v>4646</c:v>
                </c:pt>
                <c:pt idx="4647">
                  <c:v>4647</c:v>
                </c:pt>
                <c:pt idx="4648">
                  <c:v>4648</c:v>
                </c:pt>
                <c:pt idx="4649">
                  <c:v>4649</c:v>
                </c:pt>
                <c:pt idx="4650">
                  <c:v>4650</c:v>
                </c:pt>
                <c:pt idx="4651">
                  <c:v>4651</c:v>
                </c:pt>
                <c:pt idx="4652">
                  <c:v>4652</c:v>
                </c:pt>
                <c:pt idx="4653">
                  <c:v>4653</c:v>
                </c:pt>
                <c:pt idx="4654">
                  <c:v>4654</c:v>
                </c:pt>
                <c:pt idx="4655">
                  <c:v>4655</c:v>
                </c:pt>
                <c:pt idx="4656">
                  <c:v>4656</c:v>
                </c:pt>
                <c:pt idx="4657">
                  <c:v>4657</c:v>
                </c:pt>
                <c:pt idx="4658">
                  <c:v>4658</c:v>
                </c:pt>
                <c:pt idx="4659">
                  <c:v>4659</c:v>
                </c:pt>
                <c:pt idx="4660">
                  <c:v>4660</c:v>
                </c:pt>
                <c:pt idx="4661">
                  <c:v>4661</c:v>
                </c:pt>
                <c:pt idx="4662">
                  <c:v>4662</c:v>
                </c:pt>
                <c:pt idx="4663">
                  <c:v>4663</c:v>
                </c:pt>
                <c:pt idx="4664">
                  <c:v>4664</c:v>
                </c:pt>
                <c:pt idx="4665">
                  <c:v>4665</c:v>
                </c:pt>
                <c:pt idx="4666">
                  <c:v>4666</c:v>
                </c:pt>
                <c:pt idx="4667">
                  <c:v>4667</c:v>
                </c:pt>
                <c:pt idx="4668">
                  <c:v>4668</c:v>
                </c:pt>
                <c:pt idx="4669">
                  <c:v>4669</c:v>
                </c:pt>
                <c:pt idx="4670">
                  <c:v>4670</c:v>
                </c:pt>
                <c:pt idx="4671">
                  <c:v>4671</c:v>
                </c:pt>
                <c:pt idx="4672">
                  <c:v>4672</c:v>
                </c:pt>
                <c:pt idx="4673">
                  <c:v>4673</c:v>
                </c:pt>
                <c:pt idx="4674">
                  <c:v>4674</c:v>
                </c:pt>
                <c:pt idx="4675">
                  <c:v>4675</c:v>
                </c:pt>
                <c:pt idx="4676">
                  <c:v>4676</c:v>
                </c:pt>
                <c:pt idx="4677">
                  <c:v>4677</c:v>
                </c:pt>
                <c:pt idx="4678">
                  <c:v>4678</c:v>
                </c:pt>
                <c:pt idx="4679">
                  <c:v>4679</c:v>
                </c:pt>
                <c:pt idx="4680">
                  <c:v>4680</c:v>
                </c:pt>
                <c:pt idx="4681">
                  <c:v>4681</c:v>
                </c:pt>
                <c:pt idx="4682">
                  <c:v>4682</c:v>
                </c:pt>
                <c:pt idx="4683">
                  <c:v>4683</c:v>
                </c:pt>
                <c:pt idx="4684">
                  <c:v>4684</c:v>
                </c:pt>
                <c:pt idx="4685">
                  <c:v>4685</c:v>
                </c:pt>
                <c:pt idx="4686">
                  <c:v>4686</c:v>
                </c:pt>
                <c:pt idx="4687">
                  <c:v>4687</c:v>
                </c:pt>
                <c:pt idx="4688">
                  <c:v>4688</c:v>
                </c:pt>
                <c:pt idx="4689">
                  <c:v>4689</c:v>
                </c:pt>
                <c:pt idx="4690">
                  <c:v>4690</c:v>
                </c:pt>
                <c:pt idx="4691">
                  <c:v>4691</c:v>
                </c:pt>
                <c:pt idx="4692">
                  <c:v>4692</c:v>
                </c:pt>
                <c:pt idx="4693">
                  <c:v>4693</c:v>
                </c:pt>
                <c:pt idx="4694">
                  <c:v>4694</c:v>
                </c:pt>
                <c:pt idx="4695">
                  <c:v>4695</c:v>
                </c:pt>
                <c:pt idx="4696">
                  <c:v>4696</c:v>
                </c:pt>
                <c:pt idx="4697">
                  <c:v>4697</c:v>
                </c:pt>
                <c:pt idx="4698">
                  <c:v>4698</c:v>
                </c:pt>
                <c:pt idx="4699">
                  <c:v>4699</c:v>
                </c:pt>
                <c:pt idx="4700">
                  <c:v>4700</c:v>
                </c:pt>
                <c:pt idx="4701">
                  <c:v>4701</c:v>
                </c:pt>
                <c:pt idx="4702">
                  <c:v>4702</c:v>
                </c:pt>
                <c:pt idx="4703">
                  <c:v>4703</c:v>
                </c:pt>
                <c:pt idx="4704">
                  <c:v>4704</c:v>
                </c:pt>
                <c:pt idx="4705">
                  <c:v>4705</c:v>
                </c:pt>
                <c:pt idx="4706">
                  <c:v>4706</c:v>
                </c:pt>
                <c:pt idx="4707">
                  <c:v>4707</c:v>
                </c:pt>
                <c:pt idx="4708">
                  <c:v>4708</c:v>
                </c:pt>
                <c:pt idx="4709">
                  <c:v>4709</c:v>
                </c:pt>
                <c:pt idx="4710">
                  <c:v>4710</c:v>
                </c:pt>
                <c:pt idx="4711">
                  <c:v>4711</c:v>
                </c:pt>
                <c:pt idx="4712">
                  <c:v>4712</c:v>
                </c:pt>
                <c:pt idx="4713">
                  <c:v>4713</c:v>
                </c:pt>
                <c:pt idx="4714">
                  <c:v>4714</c:v>
                </c:pt>
                <c:pt idx="4715">
                  <c:v>4715</c:v>
                </c:pt>
                <c:pt idx="4716">
                  <c:v>4716</c:v>
                </c:pt>
                <c:pt idx="4717">
                  <c:v>4717</c:v>
                </c:pt>
                <c:pt idx="4718">
                  <c:v>4718</c:v>
                </c:pt>
                <c:pt idx="4719">
                  <c:v>4719</c:v>
                </c:pt>
                <c:pt idx="4720">
                  <c:v>4720</c:v>
                </c:pt>
                <c:pt idx="4721">
                  <c:v>4721</c:v>
                </c:pt>
                <c:pt idx="4722">
                  <c:v>4722</c:v>
                </c:pt>
                <c:pt idx="4723">
                  <c:v>4723</c:v>
                </c:pt>
                <c:pt idx="4724">
                  <c:v>4724</c:v>
                </c:pt>
                <c:pt idx="4725">
                  <c:v>4725</c:v>
                </c:pt>
                <c:pt idx="4726">
                  <c:v>4726</c:v>
                </c:pt>
                <c:pt idx="4727">
                  <c:v>4727</c:v>
                </c:pt>
                <c:pt idx="4728">
                  <c:v>4728</c:v>
                </c:pt>
                <c:pt idx="4729">
                  <c:v>4729</c:v>
                </c:pt>
                <c:pt idx="4730">
                  <c:v>4730</c:v>
                </c:pt>
                <c:pt idx="4731">
                  <c:v>4731</c:v>
                </c:pt>
                <c:pt idx="4732">
                  <c:v>4732</c:v>
                </c:pt>
                <c:pt idx="4733">
                  <c:v>4733</c:v>
                </c:pt>
                <c:pt idx="4734">
                  <c:v>4734</c:v>
                </c:pt>
                <c:pt idx="4735">
                  <c:v>4735</c:v>
                </c:pt>
                <c:pt idx="4736">
                  <c:v>4736</c:v>
                </c:pt>
                <c:pt idx="4737">
                  <c:v>4737</c:v>
                </c:pt>
                <c:pt idx="4738">
                  <c:v>4738</c:v>
                </c:pt>
                <c:pt idx="4739">
                  <c:v>4739</c:v>
                </c:pt>
                <c:pt idx="4740">
                  <c:v>4740</c:v>
                </c:pt>
                <c:pt idx="4741">
                  <c:v>4741</c:v>
                </c:pt>
                <c:pt idx="4742">
                  <c:v>4742</c:v>
                </c:pt>
                <c:pt idx="4743">
                  <c:v>4743</c:v>
                </c:pt>
                <c:pt idx="4744">
                  <c:v>4744</c:v>
                </c:pt>
                <c:pt idx="4745">
                  <c:v>4745</c:v>
                </c:pt>
                <c:pt idx="4746">
                  <c:v>4746</c:v>
                </c:pt>
                <c:pt idx="4747">
                  <c:v>4747</c:v>
                </c:pt>
                <c:pt idx="4748">
                  <c:v>4748</c:v>
                </c:pt>
                <c:pt idx="4749">
                  <c:v>4749</c:v>
                </c:pt>
                <c:pt idx="4750">
                  <c:v>4750</c:v>
                </c:pt>
                <c:pt idx="4751">
                  <c:v>4751</c:v>
                </c:pt>
                <c:pt idx="4752">
                  <c:v>4752</c:v>
                </c:pt>
                <c:pt idx="4753">
                  <c:v>4753</c:v>
                </c:pt>
                <c:pt idx="4754">
                  <c:v>4754</c:v>
                </c:pt>
                <c:pt idx="4755">
                  <c:v>4755</c:v>
                </c:pt>
                <c:pt idx="4756">
                  <c:v>4756</c:v>
                </c:pt>
                <c:pt idx="4757">
                  <c:v>4757</c:v>
                </c:pt>
                <c:pt idx="4758">
                  <c:v>4758</c:v>
                </c:pt>
                <c:pt idx="4759">
                  <c:v>4759</c:v>
                </c:pt>
                <c:pt idx="4760">
                  <c:v>4760</c:v>
                </c:pt>
                <c:pt idx="4761">
                  <c:v>4761</c:v>
                </c:pt>
                <c:pt idx="4762">
                  <c:v>4762</c:v>
                </c:pt>
                <c:pt idx="4763">
                  <c:v>4763</c:v>
                </c:pt>
                <c:pt idx="4764">
                  <c:v>4764</c:v>
                </c:pt>
                <c:pt idx="4765">
                  <c:v>4765</c:v>
                </c:pt>
                <c:pt idx="4766">
                  <c:v>4766</c:v>
                </c:pt>
                <c:pt idx="4767">
                  <c:v>4767</c:v>
                </c:pt>
                <c:pt idx="4768">
                  <c:v>4768</c:v>
                </c:pt>
                <c:pt idx="4769">
                  <c:v>4769</c:v>
                </c:pt>
                <c:pt idx="4770">
                  <c:v>4770</c:v>
                </c:pt>
                <c:pt idx="4771">
                  <c:v>4771</c:v>
                </c:pt>
                <c:pt idx="4772">
                  <c:v>4772</c:v>
                </c:pt>
                <c:pt idx="4773">
                  <c:v>4773</c:v>
                </c:pt>
                <c:pt idx="4774">
                  <c:v>4774</c:v>
                </c:pt>
                <c:pt idx="4775">
                  <c:v>4775</c:v>
                </c:pt>
                <c:pt idx="4776">
                  <c:v>4776</c:v>
                </c:pt>
                <c:pt idx="4777">
                  <c:v>4777</c:v>
                </c:pt>
                <c:pt idx="4778">
                  <c:v>4778</c:v>
                </c:pt>
                <c:pt idx="4779">
                  <c:v>4779</c:v>
                </c:pt>
                <c:pt idx="4780">
                  <c:v>4780</c:v>
                </c:pt>
                <c:pt idx="4781">
                  <c:v>4781</c:v>
                </c:pt>
                <c:pt idx="4782">
                  <c:v>4782</c:v>
                </c:pt>
                <c:pt idx="4783">
                  <c:v>4783</c:v>
                </c:pt>
                <c:pt idx="4784">
                  <c:v>4784</c:v>
                </c:pt>
                <c:pt idx="4785">
                  <c:v>4785</c:v>
                </c:pt>
                <c:pt idx="4786">
                  <c:v>4786</c:v>
                </c:pt>
                <c:pt idx="4787">
                  <c:v>4787</c:v>
                </c:pt>
                <c:pt idx="4788">
                  <c:v>4788</c:v>
                </c:pt>
                <c:pt idx="4789">
                  <c:v>4789</c:v>
                </c:pt>
                <c:pt idx="4790">
                  <c:v>4790</c:v>
                </c:pt>
                <c:pt idx="4791">
                  <c:v>4791</c:v>
                </c:pt>
                <c:pt idx="4792">
                  <c:v>4792</c:v>
                </c:pt>
                <c:pt idx="4793">
                  <c:v>4793</c:v>
                </c:pt>
                <c:pt idx="4794">
                  <c:v>4794</c:v>
                </c:pt>
                <c:pt idx="4795">
                  <c:v>4795</c:v>
                </c:pt>
                <c:pt idx="4796">
                  <c:v>4796</c:v>
                </c:pt>
                <c:pt idx="4797">
                  <c:v>4797</c:v>
                </c:pt>
                <c:pt idx="4798">
                  <c:v>4798</c:v>
                </c:pt>
                <c:pt idx="4799">
                  <c:v>4799</c:v>
                </c:pt>
                <c:pt idx="4800">
                  <c:v>4800</c:v>
                </c:pt>
                <c:pt idx="4801">
                  <c:v>4801</c:v>
                </c:pt>
                <c:pt idx="4802">
                  <c:v>4802</c:v>
                </c:pt>
                <c:pt idx="4803">
                  <c:v>4803</c:v>
                </c:pt>
                <c:pt idx="4804">
                  <c:v>4804</c:v>
                </c:pt>
                <c:pt idx="4805">
                  <c:v>4805</c:v>
                </c:pt>
                <c:pt idx="4806">
                  <c:v>4806</c:v>
                </c:pt>
                <c:pt idx="4807">
                  <c:v>4807</c:v>
                </c:pt>
                <c:pt idx="4808">
                  <c:v>4808</c:v>
                </c:pt>
                <c:pt idx="4809">
                  <c:v>4809</c:v>
                </c:pt>
                <c:pt idx="4810">
                  <c:v>4810</c:v>
                </c:pt>
                <c:pt idx="4811">
                  <c:v>4811</c:v>
                </c:pt>
                <c:pt idx="4812">
                  <c:v>4812</c:v>
                </c:pt>
                <c:pt idx="4813">
                  <c:v>4813</c:v>
                </c:pt>
                <c:pt idx="4814">
                  <c:v>4814</c:v>
                </c:pt>
                <c:pt idx="4815">
                  <c:v>4815</c:v>
                </c:pt>
                <c:pt idx="4816">
                  <c:v>4816</c:v>
                </c:pt>
                <c:pt idx="4817">
                  <c:v>4817</c:v>
                </c:pt>
                <c:pt idx="4818">
                  <c:v>4818</c:v>
                </c:pt>
                <c:pt idx="4819">
                  <c:v>4819</c:v>
                </c:pt>
                <c:pt idx="4820">
                  <c:v>4820</c:v>
                </c:pt>
                <c:pt idx="4821">
                  <c:v>4821</c:v>
                </c:pt>
                <c:pt idx="4822">
                  <c:v>4822</c:v>
                </c:pt>
                <c:pt idx="4823">
                  <c:v>4823</c:v>
                </c:pt>
                <c:pt idx="4824">
                  <c:v>4824</c:v>
                </c:pt>
                <c:pt idx="4825">
                  <c:v>4825</c:v>
                </c:pt>
                <c:pt idx="4826">
                  <c:v>4826</c:v>
                </c:pt>
                <c:pt idx="4827">
                  <c:v>4827</c:v>
                </c:pt>
                <c:pt idx="4828">
                  <c:v>4828</c:v>
                </c:pt>
                <c:pt idx="4829">
                  <c:v>4829</c:v>
                </c:pt>
                <c:pt idx="4830">
                  <c:v>4830</c:v>
                </c:pt>
                <c:pt idx="4831">
                  <c:v>4831</c:v>
                </c:pt>
                <c:pt idx="4832">
                  <c:v>4832</c:v>
                </c:pt>
                <c:pt idx="4833">
                  <c:v>4833</c:v>
                </c:pt>
                <c:pt idx="4834">
                  <c:v>4834</c:v>
                </c:pt>
                <c:pt idx="4835">
                  <c:v>4835</c:v>
                </c:pt>
                <c:pt idx="4836">
                  <c:v>4836</c:v>
                </c:pt>
                <c:pt idx="4837">
                  <c:v>4837</c:v>
                </c:pt>
                <c:pt idx="4838">
                  <c:v>4838</c:v>
                </c:pt>
                <c:pt idx="4839">
                  <c:v>4839</c:v>
                </c:pt>
                <c:pt idx="4840">
                  <c:v>4840</c:v>
                </c:pt>
                <c:pt idx="4841">
                  <c:v>4841</c:v>
                </c:pt>
                <c:pt idx="4842">
                  <c:v>4842</c:v>
                </c:pt>
                <c:pt idx="4843">
                  <c:v>4843</c:v>
                </c:pt>
                <c:pt idx="4844">
                  <c:v>4844</c:v>
                </c:pt>
                <c:pt idx="4845">
                  <c:v>4845</c:v>
                </c:pt>
                <c:pt idx="4846">
                  <c:v>4846</c:v>
                </c:pt>
                <c:pt idx="4847">
                  <c:v>4847</c:v>
                </c:pt>
                <c:pt idx="4848">
                  <c:v>4848</c:v>
                </c:pt>
                <c:pt idx="4849">
                  <c:v>4849</c:v>
                </c:pt>
                <c:pt idx="4850">
                  <c:v>4850</c:v>
                </c:pt>
                <c:pt idx="4851">
                  <c:v>4851</c:v>
                </c:pt>
                <c:pt idx="4852">
                  <c:v>4852</c:v>
                </c:pt>
                <c:pt idx="4853">
                  <c:v>4853</c:v>
                </c:pt>
                <c:pt idx="4854">
                  <c:v>4854</c:v>
                </c:pt>
                <c:pt idx="4855">
                  <c:v>4855</c:v>
                </c:pt>
                <c:pt idx="4856">
                  <c:v>4856</c:v>
                </c:pt>
                <c:pt idx="4857">
                  <c:v>4857</c:v>
                </c:pt>
                <c:pt idx="4858">
                  <c:v>4858</c:v>
                </c:pt>
                <c:pt idx="4859">
                  <c:v>4859</c:v>
                </c:pt>
                <c:pt idx="4860">
                  <c:v>4860</c:v>
                </c:pt>
                <c:pt idx="4861">
                  <c:v>4861</c:v>
                </c:pt>
                <c:pt idx="4862">
                  <c:v>4862</c:v>
                </c:pt>
                <c:pt idx="4863">
                  <c:v>4863</c:v>
                </c:pt>
                <c:pt idx="4864">
                  <c:v>4864</c:v>
                </c:pt>
                <c:pt idx="4865">
                  <c:v>4865</c:v>
                </c:pt>
                <c:pt idx="4866">
                  <c:v>4866</c:v>
                </c:pt>
                <c:pt idx="4867">
                  <c:v>4867</c:v>
                </c:pt>
                <c:pt idx="4868">
                  <c:v>4868</c:v>
                </c:pt>
                <c:pt idx="4869">
                  <c:v>4869</c:v>
                </c:pt>
                <c:pt idx="4870">
                  <c:v>4870</c:v>
                </c:pt>
                <c:pt idx="4871">
                  <c:v>4871</c:v>
                </c:pt>
                <c:pt idx="4872">
                  <c:v>4872</c:v>
                </c:pt>
                <c:pt idx="4873">
                  <c:v>4873</c:v>
                </c:pt>
                <c:pt idx="4874">
                  <c:v>4874</c:v>
                </c:pt>
                <c:pt idx="4875">
                  <c:v>4875</c:v>
                </c:pt>
                <c:pt idx="4876">
                  <c:v>4876</c:v>
                </c:pt>
                <c:pt idx="4877">
                  <c:v>4877</c:v>
                </c:pt>
                <c:pt idx="4878">
                  <c:v>4878</c:v>
                </c:pt>
                <c:pt idx="4879">
                  <c:v>4879</c:v>
                </c:pt>
                <c:pt idx="4880">
                  <c:v>4880</c:v>
                </c:pt>
                <c:pt idx="4881">
                  <c:v>4881</c:v>
                </c:pt>
                <c:pt idx="4882">
                  <c:v>4882</c:v>
                </c:pt>
                <c:pt idx="4883">
                  <c:v>4883</c:v>
                </c:pt>
                <c:pt idx="4884">
                  <c:v>4884</c:v>
                </c:pt>
                <c:pt idx="4885">
                  <c:v>4885</c:v>
                </c:pt>
                <c:pt idx="4886">
                  <c:v>4886</c:v>
                </c:pt>
                <c:pt idx="4887">
                  <c:v>4887</c:v>
                </c:pt>
                <c:pt idx="4888">
                  <c:v>4888</c:v>
                </c:pt>
                <c:pt idx="4889">
                  <c:v>4889</c:v>
                </c:pt>
                <c:pt idx="4890">
                  <c:v>4890</c:v>
                </c:pt>
                <c:pt idx="4891">
                  <c:v>4891</c:v>
                </c:pt>
                <c:pt idx="4892">
                  <c:v>4892</c:v>
                </c:pt>
                <c:pt idx="4893">
                  <c:v>4893</c:v>
                </c:pt>
                <c:pt idx="4894">
                  <c:v>4894</c:v>
                </c:pt>
                <c:pt idx="4895">
                  <c:v>4895</c:v>
                </c:pt>
                <c:pt idx="4896">
                  <c:v>4896</c:v>
                </c:pt>
                <c:pt idx="4897">
                  <c:v>4897</c:v>
                </c:pt>
                <c:pt idx="4898">
                  <c:v>4898</c:v>
                </c:pt>
                <c:pt idx="4899">
                  <c:v>4899</c:v>
                </c:pt>
                <c:pt idx="4900">
                  <c:v>4900</c:v>
                </c:pt>
                <c:pt idx="4901">
                  <c:v>4901</c:v>
                </c:pt>
                <c:pt idx="4902">
                  <c:v>4902</c:v>
                </c:pt>
                <c:pt idx="4903">
                  <c:v>4903</c:v>
                </c:pt>
                <c:pt idx="4904">
                  <c:v>4904</c:v>
                </c:pt>
                <c:pt idx="4905">
                  <c:v>4905</c:v>
                </c:pt>
                <c:pt idx="4906">
                  <c:v>4906</c:v>
                </c:pt>
                <c:pt idx="4907">
                  <c:v>4907</c:v>
                </c:pt>
                <c:pt idx="4908">
                  <c:v>4908</c:v>
                </c:pt>
                <c:pt idx="4909">
                  <c:v>4909</c:v>
                </c:pt>
                <c:pt idx="4910">
                  <c:v>4910</c:v>
                </c:pt>
                <c:pt idx="4911">
                  <c:v>4911</c:v>
                </c:pt>
                <c:pt idx="4912">
                  <c:v>4912</c:v>
                </c:pt>
                <c:pt idx="4913">
                  <c:v>4913</c:v>
                </c:pt>
                <c:pt idx="4914">
                  <c:v>4914</c:v>
                </c:pt>
                <c:pt idx="4915">
                  <c:v>4915</c:v>
                </c:pt>
                <c:pt idx="4916">
                  <c:v>4916</c:v>
                </c:pt>
                <c:pt idx="4917">
                  <c:v>4917</c:v>
                </c:pt>
                <c:pt idx="4918">
                  <c:v>4918</c:v>
                </c:pt>
                <c:pt idx="4919">
                  <c:v>4919</c:v>
                </c:pt>
                <c:pt idx="4920">
                  <c:v>4920</c:v>
                </c:pt>
                <c:pt idx="4921">
                  <c:v>4921</c:v>
                </c:pt>
                <c:pt idx="4922">
                  <c:v>4922</c:v>
                </c:pt>
                <c:pt idx="4923">
                  <c:v>4923</c:v>
                </c:pt>
                <c:pt idx="4924">
                  <c:v>4924</c:v>
                </c:pt>
                <c:pt idx="4925">
                  <c:v>4925</c:v>
                </c:pt>
                <c:pt idx="4926">
                  <c:v>4926</c:v>
                </c:pt>
                <c:pt idx="4927">
                  <c:v>4927</c:v>
                </c:pt>
                <c:pt idx="4928">
                  <c:v>4928</c:v>
                </c:pt>
                <c:pt idx="4929">
                  <c:v>4929</c:v>
                </c:pt>
                <c:pt idx="4930">
                  <c:v>4930</c:v>
                </c:pt>
                <c:pt idx="4931">
                  <c:v>4931</c:v>
                </c:pt>
                <c:pt idx="4932">
                  <c:v>4932</c:v>
                </c:pt>
                <c:pt idx="4933">
                  <c:v>4933</c:v>
                </c:pt>
                <c:pt idx="4934">
                  <c:v>4934</c:v>
                </c:pt>
                <c:pt idx="4935">
                  <c:v>4935</c:v>
                </c:pt>
                <c:pt idx="4936">
                  <c:v>4936</c:v>
                </c:pt>
                <c:pt idx="4937">
                  <c:v>4937</c:v>
                </c:pt>
                <c:pt idx="4938">
                  <c:v>4938</c:v>
                </c:pt>
                <c:pt idx="4939">
                  <c:v>4939</c:v>
                </c:pt>
                <c:pt idx="4940">
                  <c:v>4940</c:v>
                </c:pt>
                <c:pt idx="4941">
                  <c:v>4941</c:v>
                </c:pt>
                <c:pt idx="4942">
                  <c:v>4942</c:v>
                </c:pt>
                <c:pt idx="4943">
                  <c:v>4943</c:v>
                </c:pt>
                <c:pt idx="4944">
                  <c:v>4944</c:v>
                </c:pt>
                <c:pt idx="4945">
                  <c:v>4945</c:v>
                </c:pt>
                <c:pt idx="4946">
                  <c:v>4946</c:v>
                </c:pt>
                <c:pt idx="4947">
                  <c:v>4947</c:v>
                </c:pt>
                <c:pt idx="4948">
                  <c:v>4948</c:v>
                </c:pt>
                <c:pt idx="4949">
                  <c:v>4949</c:v>
                </c:pt>
                <c:pt idx="4950">
                  <c:v>4950</c:v>
                </c:pt>
                <c:pt idx="4951">
                  <c:v>4951</c:v>
                </c:pt>
                <c:pt idx="4952">
                  <c:v>4952</c:v>
                </c:pt>
                <c:pt idx="4953">
                  <c:v>4953</c:v>
                </c:pt>
                <c:pt idx="4954">
                  <c:v>4954</c:v>
                </c:pt>
                <c:pt idx="4955">
                  <c:v>4955</c:v>
                </c:pt>
                <c:pt idx="4956">
                  <c:v>4956</c:v>
                </c:pt>
                <c:pt idx="4957">
                  <c:v>4957</c:v>
                </c:pt>
                <c:pt idx="4958">
                  <c:v>4958</c:v>
                </c:pt>
                <c:pt idx="4959">
                  <c:v>4959</c:v>
                </c:pt>
                <c:pt idx="4960">
                  <c:v>4960</c:v>
                </c:pt>
                <c:pt idx="4961">
                  <c:v>4961</c:v>
                </c:pt>
                <c:pt idx="4962">
                  <c:v>4962</c:v>
                </c:pt>
                <c:pt idx="4963">
                  <c:v>4963</c:v>
                </c:pt>
                <c:pt idx="4964">
                  <c:v>4964</c:v>
                </c:pt>
                <c:pt idx="4965">
                  <c:v>4965</c:v>
                </c:pt>
                <c:pt idx="4966">
                  <c:v>4966</c:v>
                </c:pt>
                <c:pt idx="4967">
                  <c:v>4967</c:v>
                </c:pt>
                <c:pt idx="4968">
                  <c:v>4968</c:v>
                </c:pt>
                <c:pt idx="4969">
                  <c:v>4969</c:v>
                </c:pt>
                <c:pt idx="4970">
                  <c:v>4970</c:v>
                </c:pt>
                <c:pt idx="4971">
                  <c:v>4971</c:v>
                </c:pt>
                <c:pt idx="4972">
                  <c:v>4972</c:v>
                </c:pt>
                <c:pt idx="4973">
                  <c:v>4973</c:v>
                </c:pt>
                <c:pt idx="4974">
                  <c:v>4974</c:v>
                </c:pt>
                <c:pt idx="4975">
                  <c:v>4975</c:v>
                </c:pt>
                <c:pt idx="4976">
                  <c:v>4976</c:v>
                </c:pt>
                <c:pt idx="4977">
                  <c:v>4977</c:v>
                </c:pt>
                <c:pt idx="4978">
                  <c:v>4978</c:v>
                </c:pt>
                <c:pt idx="4979">
                  <c:v>4979</c:v>
                </c:pt>
                <c:pt idx="4980">
                  <c:v>4980</c:v>
                </c:pt>
                <c:pt idx="4981">
                  <c:v>4981</c:v>
                </c:pt>
                <c:pt idx="4982">
                  <c:v>4982</c:v>
                </c:pt>
                <c:pt idx="4983">
                  <c:v>4983</c:v>
                </c:pt>
                <c:pt idx="4984">
                  <c:v>4984</c:v>
                </c:pt>
                <c:pt idx="4985">
                  <c:v>4985</c:v>
                </c:pt>
                <c:pt idx="4986">
                  <c:v>4986</c:v>
                </c:pt>
                <c:pt idx="4987">
                  <c:v>4987</c:v>
                </c:pt>
                <c:pt idx="4988">
                  <c:v>4988</c:v>
                </c:pt>
                <c:pt idx="4989">
                  <c:v>4989</c:v>
                </c:pt>
                <c:pt idx="4990">
                  <c:v>4990</c:v>
                </c:pt>
                <c:pt idx="4991">
                  <c:v>4991</c:v>
                </c:pt>
                <c:pt idx="4992">
                  <c:v>4992</c:v>
                </c:pt>
                <c:pt idx="4993">
                  <c:v>4993</c:v>
                </c:pt>
                <c:pt idx="4994">
                  <c:v>4994</c:v>
                </c:pt>
                <c:pt idx="4995">
                  <c:v>4995</c:v>
                </c:pt>
                <c:pt idx="4996">
                  <c:v>4996</c:v>
                </c:pt>
                <c:pt idx="4997">
                  <c:v>4997</c:v>
                </c:pt>
                <c:pt idx="4998">
                  <c:v>4998</c:v>
                </c:pt>
                <c:pt idx="4999">
                  <c:v>4999</c:v>
                </c:pt>
                <c:pt idx="5000">
                  <c:v>5000</c:v>
                </c:pt>
                <c:pt idx="5001">
                  <c:v>5001</c:v>
                </c:pt>
                <c:pt idx="5002">
                  <c:v>5002</c:v>
                </c:pt>
                <c:pt idx="5003">
                  <c:v>5003</c:v>
                </c:pt>
                <c:pt idx="5004">
                  <c:v>5004</c:v>
                </c:pt>
                <c:pt idx="5005">
                  <c:v>5005</c:v>
                </c:pt>
                <c:pt idx="5006">
                  <c:v>5006</c:v>
                </c:pt>
                <c:pt idx="5007">
                  <c:v>5007</c:v>
                </c:pt>
                <c:pt idx="5008">
                  <c:v>5008</c:v>
                </c:pt>
                <c:pt idx="5009">
                  <c:v>5009</c:v>
                </c:pt>
                <c:pt idx="5010">
                  <c:v>5010</c:v>
                </c:pt>
                <c:pt idx="5011">
                  <c:v>5011</c:v>
                </c:pt>
                <c:pt idx="5012">
                  <c:v>5012</c:v>
                </c:pt>
                <c:pt idx="5013">
                  <c:v>5013</c:v>
                </c:pt>
                <c:pt idx="5014">
                  <c:v>5014</c:v>
                </c:pt>
                <c:pt idx="5015">
                  <c:v>5015</c:v>
                </c:pt>
                <c:pt idx="5016">
                  <c:v>5016</c:v>
                </c:pt>
                <c:pt idx="5017">
                  <c:v>5017</c:v>
                </c:pt>
                <c:pt idx="5018">
                  <c:v>5018</c:v>
                </c:pt>
                <c:pt idx="5019">
                  <c:v>5019</c:v>
                </c:pt>
                <c:pt idx="5020">
                  <c:v>5020</c:v>
                </c:pt>
                <c:pt idx="5021">
                  <c:v>5021</c:v>
                </c:pt>
                <c:pt idx="5022">
                  <c:v>5022</c:v>
                </c:pt>
                <c:pt idx="5023">
                  <c:v>5023</c:v>
                </c:pt>
                <c:pt idx="5024">
                  <c:v>5024</c:v>
                </c:pt>
                <c:pt idx="5025">
                  <c:v>5025</c:v>
                </c:pt>
                <c:pt idx="5026">
                  <c:v>5026</c:v>
                </c:pt>
                <c:pt idx="5027">
                  <c:v>5027</c:v>
                </c:pt>
                <c:pt idx="5028">
                  <c:v>5028</c:v>
                </c:pt>
                <c:pt idx="5029">
                  <c:v>5029</c:v>
                </c:pt>
                <c:pt idx="5030">
                  <c:v>5030</c:v>
                </c:pt>
                <c:pt idx="5031">
                  <c:v>5031</c:v>
                </c:pt>
                <c:pt idx="5032">
                  <c:v>5032</c:v>
                </c:pt>
                <c:pt idx="5033">
                  <c:v>5033</c:v>
                </c:pt>
                <c:pt idx="5034">
                  <c:v>5034</c:v>
                </c:pt>
                <c:pt idx="5035">
                  <c:v>5035</c:v>
                </c:pt>
                <c:pt idx="5036">
                  <c:v>5036</c:v>
                </c:pt>
                <c:pt idx="5037">
                  <c:v>5037</c:v>
                </c:pt>
                <c:pt idx="5038">
                  <c:v>5038</c:v>
                </c:pt>
                <c:pt idx="5039">
                  <c:v>5039</c:v>
                </c:pt>
                <c:pt idx="5040">
                  <c:v>5040</c:v>
                </c:pt>
                <c:pt idx="5041">
                  <c:v>5041</c:v>
                </c:pt>
                <c:pt idx="5042">
                  <c:v>5042</c:v>
                </c:pt>
                <c:pt idx="5043">
                  <c:v>5043</c:v>
                </c:pt>
                <c:pt idx="5044">
                  <c:v>5044</c:v>
                </c:pt>
                <c:pt idx="5045">
                  <c:v>5045</c:v>
                </c:pt>
                <c:pt idx="5046">
                  <c:v>5046</c:v>
                </c:pt>
                <c:pt idx="5047">
                  <c:v>5047</c:v>
                </c:pt>
                <c:pt idx="5048">
                  <c:v>5048</c:v>
                </c:pt>
                <c:pt idx="5049">
                  <c:v>5049</c:v>
                </c:pt>
                <c:pt idx="5050">
                  <c:v>5050</c:v>
                </c:pt>
                <c:pt idx="5051">
                  <c:v>5051</c:v>
                </c:pt>
                <c:pt idx="5052">
                  <c:v>5052</c:v>
                </c:pt>
                <c:pt idx="5053">
                  <c:v>5053</c:v>
                </c:pt>
                <c:pt idx="5054">
                  <c:v>5054</c:v>
                </c:pt>
                <c:pt idx="5055">
                  <c:v>5055</c:v>
                </c:pt>
                <c:pt idx="5056">
                  <c:v>5056</c:v>
                </c:pt>
                <c:pt idx="5057">
                  <c:v>5057</c:v>
                </c:pt>
                <c:pt idx="5058">
                  <c:v>5058</c:v>
                </c:pt>
                <c:pt idx="5059">
                  <c:v>5059</c:v>
                </c:pt>
                <c:pt idx="5060">
                  <c:v>5060</c:v>
                </c:pt>
                <c:pt idx="5061">
                  <c:v>5061</c:v>
                </c:pt>
                <c:pt idx="5062">
                  <c:v>5062</c:v>
                </c:pt>
                <c:pt idx="5063">
                  <c:v>5063</c:v>
                </c:pt>
                <c:pt idx="5064">
                  <c:v>5064</c:v>
                </c:pt>
                <c:pt idx="5065">
                  <c:v>5065</c:v>
                </c:pt>
                <c:pt idx="5066">
                  <c:v>5066</c:v>
                </c:pt>
                <c:pt idx="5067">
                  <c:v>5067</c:v>
                </c:pt>
                <c:pt idx="5068">
                  <c:v>5068</c:v>
                </c:pt>
                <c:pt idx="5069">
                  <c:v>5069</c:v>
                </c:pt>
                <c:pt idx="5070">
                  <c:v>5070</c:v>
                </c:pt>
                <c:pt idx="5071">
                  <c:v>5071</c:v>
                </c:pt>
                <c:pt idx="5072">
                  <c:v>5072</c:v>
                </c:pt>
                <c:pt idx="5073">
                  <c:v>5073</c:v>
                </c:pt>
                <c:pt idx="5074">
                  <c:v>5074</c:v>
                </c:pt>
                <c:pt idx="5075">
                  <c:v>5075</c:v>
                </c:pt>
                <c:pt idx="5076">
                  <c:v>5076</c:v>
                </c:pt>
                <c:pt idx="5077">
                  <c:v>5077</c:v>
                </c:pt>
                <c:pt idx="5078">
                  <c:v>5078</c:v>
                </c:pt>
                <c:pt idx="5079">
                  <c:v>5079</c:v>
                </c:pt>
                <c:pt idx="5080">
                  <c:v>5080</c:v>
                </c:pt>
                <c:pt idx="5081">
                  <c:v>5081</c:v>
                </c:pt>
                <c:pt idx="5082">
                  <c:v>5082</c:v>
                </c:pt>
                <c:pt idx="5083">
                  <c:v>5083</c:v>
                </c:pt>
                <c:pt idx="5084">
                  <c:v>5084</c:v>
                </c:pt>
                <c:pt idx="5085">
                  <c:v>5085</c:v>
                </c:pt>
                <c:pt idx="5086">
                  <c:v>5086</c:v>
                </c:pt>
                <c:pt idx="5087">
                  <c:v>5087</c:v>
                </c:pt>
                <c:pt idx="5088">
                  <c:v>5088</c:v>
                </c:pt>
                <c:pt idx="5089">
                  <c:v>5089</c:v>
                </c:pt>
                <c:pt idx="5090">
                  <c:v>5090</c:v>
                </c:pt>
                <c:pt idx="5091">
                  <c:v>5091</c:v>
                </c:pt>
                <c:pt idx="5092">
                  <c:v>5092</c:v>
                </c:pt>
                <c:pt idx="5093">
                  <c:v>5093</c:v>
                </c:pt>
                <c:pt idx="5094">
                  <c:v>5094</c:v>
                </c:pt>
                <c:pt idx="5095">
                  <c:v>5095</c:v>
                </c:pt>
                <c:pt idx="5096">
                  <c:v>5096</c:v>
                </c:pt>
                <c:pt idx="5097">
                  <c:v>5097</c:v>
                </c:pt>
                <c:pt idx="5098">
                  <c:v>5098</c:v>
                </c:pt>
                <c:pt idx="5099">
                  <c:v>5099</c:v>
                </c:pt>
                <c:pt idx="5100">
                  <c:v>5100</c:v>
                </c:pt>
                <c:pt idx="5101">
                  <c:v>5101</c:v>
                </c:pt>
                <c:pt idx="5102">
                  <c:v>5102</c:v>
                </c:pt>
                <c:pt idx="5103">
                  <c:v>5103</c:v>
                </c:pt>
                <c:pt idx="5104">
                  <c:v>5104</c:v>
                </c:pt>
                <c:pt idx="5105">
                  <c:v>5105</c:v>
                </c:pt>
                <c:pt idx="5106">
                  <c:v>5106</c:v>
                </c:pt>
                <c:pt idx="5107">
                  <c:v>5107</c:v>
                </c:pt>
                <c:pt idx="5108">
                  <c:v>5108</c:v>
                </c:pt>
                <c:pt idx="5109">
                  <c:v>5109</c:v>
                </c:pt>
                <c:pt idx="5110">
                  <c:v>5110</c:v>
                </c:pt>
                <c:pt idx="5111">
                  <c:v>5111</c:v>
                </c:pt>
                <c:pt idx="5112">
                  <c:v>5112</c:v>
                </c:pt>
                <c:pt idx="5113">
                  <c:v>5113</c:v>
                </c:pt>
                <c:pt idx="5114">
                  <c:v>5114</c:v>
                </c:pt>
                <c:pt idx="5115">
                  <c:v>5115</c:v>
                </c:pt>
                <c:pt idx="5116">
                  <c:v>5116</c:v>
                </c:pt>
                <c:pt idx="5117">
                  <c:v>5117</c:v>
                </c:pt>
                <c:pt idx="5118">
                  <c:v>5118</c:v>
                </c:pt>
                <c:pt idx="5119">
                  <c:v>5119</c:v>
                </c:pt>
                <c:pt idx="5120">
                  <c:v>5120</c:v>
                </c:pt>
                <c:pt idx="5121">
                  <c:v>5121</c:v>
                </c:pt>
                <c:pt idx="5122">
                  <c:v>5122</c:v>
                </c:pt>
                <c:pt idx="5123">
                  <c:v>5123</c:v>
                </c:pt>
                <c:pt idx="5124">
                  <c:v>5124</c:v>
                </c:pt>
                <c:pt idx="5125">
                  <c:v>5125</c:v>
                </c:pt>
                <c:pt idx="5126">
                  <c:v>5126</c:v>
                </c:pt>
                <c:pt idx="5127">
                  <c:v>5127</c:v>
                </c:pt>
                <c:pt idx="5128">
                  <c:v>5128</c:v>
                </c:pt>
                <c:pt idx="5129">
                  <c:v>5129</c:v>
                </c:pt>
                <c:pt idx="5130">
                  <c:v>5130</c:v>
                </c:pt>
                <c:pt idx="5131">
                  <c:v>5131</c:v>
                </c:pt>
                <c:pt idx="5132">
                  <c:v>5132</c:v>
                </c:pt>
                <c:pt idx="5133">
                  <c:v>5133</c:v>
                </c:pt>
                <c:pt idx="5134">
                  <c:v>5134</c:v>
                </c:pt>
                <c:pt idx="5135">
                  <c:v>5135</c:v>
                </c:pt>
                <c:pt idx="5136">
                  <c:v>5136</c:v>
                </c:pt>
                <c:pt idx="5137">
                  <c:v>5137</c:v>
                </c:pt>
                <c:pt idx="5138">
                  <c:v>5138</c:v>
                </c:pt>
                <c:pt idx="5139">
                  <c:v>5139</c:v>
                </c:pt>
                <c:pt idx="5140">
                  <c:v>5140</c:v>
                </c:pt>
                <c:pt idx="5141">
                  <c:v>5141</c:v>
                </c:pt>
                <c:pt idx="5142">
                  <c:v>5142</c:v>
                </c:pt>
                <c:pt idx="5143">
                  <c:v>5143</c:v>
                </c:pt>
                <c:pt idx="5144">
                  <c:v>5144</c:v>
                </c:pt>
                <c:pt idx="5145">
                  <c:v>5145</c:v>
                </c:pt>
                <c:pt idx="5146">
                  <c:v>5146</c:v>
                </c:pt>
                <c:pt idx="5147">
                  <c:v>5147</c:v>
                </c:pt>
                <c:pt idx="5148">
                  <c:v>5148</c:v>
                </c:pt>
                <c:pt idx="5149">
                  <c:v>5149</c:v>
                </c:pt>
                <c:pt idx="5150">
                  <c:v>5150</c:v>
                </c:pt>
                <c:pt idx="5151">
                  <c:v>5151</c:v>
                </c:pt>
                <c:pt idx="5152">
                  <c:v>5152</c:v>
                </c:pt>
                <c:pt idx="5153">
                  <c:v>5153</c:v>
                </c:pt>
                <c:pt idx="5154">
                  <c:v>5154</c:v>
                </c:pt>
                <c:pt idx="5155">
                  <c:v>5155</c:v>
                </c:pt>
                <c:pt idx="5156">
                  <c:v>5156</c:v>
                </c:pt>
                <c:pt idx="5157">
                  <c:v>5157</c:v>
                </c:pt>
                <c:pt idx="5158">
                  <c:v>5158</c:v>
                </c:pt>
                <c:pt idx="5159">
                  <c:v>5159</c:v>
                </c:pt>
                <c:pt idx="5160">
                  <c:v>5160</c:v>
                </c:pt>
                <c:pt idx="5161">
                  <c:v>5161</c:v>
                </c:pt>
                <c:pt idx="5162">
                  <c:v>5162</c:v>
                </c:pt>
                <c:pt idx="5163">
                  <c:v>5163</c:v>
                </c:pt>
                <c:pt idx="5164">
                  <c:v>5164</c:v>
                </c:pt>
                <c:pt idx="5165">
                  <c:v>5165</c:v>
                </c:pt>
                <c:pt idx="5166">
                  <c:v>5166</c:v>
                </c:pt>
                <c:pt idx="5167">
                  <c:v>5167</c:v>
                </c:pt>
                <c:pt idx="5168">
                  <c:v>5168</c:v>
                </c:pt>
                <c:pt idx="5169">
                  <c:v>5169</c:v>
                </c:pt>
                <c:pt idx="5170">
                  <c:v>5170</c:v>
                </c:pt>
                <c:pt idx="5171">
                  <c:v>5171</c:v>
                </c:pt>
                <c:pt idx="5172">
                  <c:v>5172</c:v>
                </c:pt>
                <c:pt idx="5173">
                  <c:v>5173</c:v>
                </c:pt>
                <c:pt idx="5174">
                  <c:v>5174</c:v>
                </c:pt>
                <c:pt idx="5175">
                  <c:v>5175</c:v>
                </c:pt>
                <c:pt idx="5176">
                  <c:v>5176</c:v>
                </c:pt>
                <c:pt idx="5177">
                  <c:v>5177</c:v>
                </c:pt>
                <c:pt idx="5178">
                  <c:v>5178</c:v>
                </c:pt>
                <c:pt idx="5179">
                  <c:v>5179</c:v>
                </c:pt>
                <c:pt idx="5180">
                  <c:v>5180</c:v>
                </c:pt>
                <c:pt idx="5181">
                  <c:v>5181</c:v>
                </c:pt>
                <c:pt idx="5182">
                  <c:v>5182</c:v>
                </c:pt>
                <c:pt idx="5183">
                  <c:v>5183</c:v>
                </c:pt>
                <c:pt idx="5184">
                  <c:v>5184</c:v>
                </c:pt>
                <c:pt idx="5185">
                  <c:v>5185</c:v>
                </c:pt>
                <c:pt idx="5186">
                  <c:v>5186</c:v>
                </c:pt>
                <c:pt idx="5187">
                  <c:v>5187</c:v>
                </c:pt>
                <c:pt idx="5188">
                  <c:v>5188</c:v>
                </c:pt>
                <c:pt idx="5189">
                  <c:v>5189</c:v>
                </c:pt>
                <c:pt idx="5190">
                  <c:v>5190</c:v>
                </c:pt>
                <c:pt idx="5191">
                  <c:v>5191</c:v>
                </c:pt>
                <c:pt idx="5192">
                  <c:v>5192</c:v>
                </c:pt>
                <c:pt idx="5193">
                  <c:v>5193</c:v>
                </c:pt>
                <c:pt idx="5194">
                  <c:v>5194</c:v>
                </c:pt>
                <c:pt idx="5195">
                  <c:v>5195</c:v>
                </c:pt>
                <c:pt idx="5196">
                  <c:v>5196</c:v>
                </c:pt>
                <c:pt idx="5197">
                  <c:v>5197</c:v>
                </c:pt>
                <c:pt idx="5198">
                  <c:v>5198</c:v>
                </c:pt>
                <c:pt idx="5199">
                  <c:v>5199</c:v>
                </c:pt>
                <c:pt idx="5200">
                  <c:v>5200</c:v>
                </c:pt>
                <c:pt idx="5201">
                  <c:v>5201</c:v>
                </c:pt>
                <c:pt idx="5202">
                  <c:v>5202</c:v>
                </c:pt>
                <c:pt idx="5203">
                  <c:v>5203</c:v>
                </c:pt>
                <c:pt idx="5204">
                  <c:v>5204</c:v>
                </c:pt>
                <c:pt idx="5205">
                  <c:v>5205</c:v>
                </c:pt>
                <c:pt idx="5206">
                  <c:v>5206</c:v>
                </c:pt>
                <c:pt idx="5207">
                  <c:v>5207</c:v>
                </c:pt>
                <c:pt idx="5208">
                  <c:v>5208</c:v>
                </c:pt>
                <c:pt idx="5209">
                  <c:v>5209</c:v>
                </c:pt>
                <c:pt idx="5210">
                  <c:v>5210</c:v>
                </c:pt>
                <c:pt idx="5211">
                  <c:v>5211</c:v>
                </c:pt>
                <c:pt idx="5212">
                  <c:v>5212</c:v>
                </c:pt>
                <c:pt idx="5213">
                  <c:v>5213</c:v>
                </c:pt>
                <c:pt idx="5214">
                  <c:v>5214</c:v>
                </c:pt>
                <c:pt idx="5215">
                  <c:v>5215</c:v>
                </c:pt>
                <c:pt idx="5216">
                  <c:v>5216</c:v>
                </c:pt>
                <c:pt idx="5217">
                  <c:v>5217</c:v>
                </c:pt>
                <c:pt idx="5218">
                  <c:v>5218</c:v>
                </c:pt>
                <c:pt idx="5219">
                  <c:v>5219</c:v>
                </c:pt>
                <c:pt idx="5220">
                  <c:v>5220</c:v>
                </c:pt>
                <c:pt idx="5221">
                  <c:v>5221</c:v>
                </c:pt>
                <c:pt idx="5222">
                  <c:v>5222</c:v>
                </c:pt>
                <c:pt idx="5223">
                  <c:v>5223</c:v>
                </c:pt>
                <c:pt idx="5224">
                  <c:v>5224</c:v>
                </c:pt>
                <c:pt idx="5225">
                  <c:v>5225</c:v>
                </c:pt>
                <c:pt idx="5226">
                  <c:v>5226</c:v>
                </c:pt>
                <c:pt idx="5227">
                  <c:v>5227</c:v>
                </c:pt>
                <c:pt idx="5228">
                  <c:v>5228</c:v>
                </c:pt>
                <c:pt idx="5229">
                  <c:v>5229</c:v>
                </c:pt>
                <c:pt idx="5230">
                  <c:v>5230</c:v>
                </c:pt>
                <c:pt idx="5231">
                  <c:v>5231</c:v>
                </c:pt>
                <c:pt idx="5232">
                  <c:v>5232</c:v>
                </c:pt>
                <c:pt idx="5233">
                  <c:v>5233</c:v>
                </c:pt>
                <c:pt idx="5234">
                  <c:v>5234</c:v>
                </c:pt>
                <c:pt idx="5235">
                  <c:v>5235</c:v>
                </c:pt>
                <c:pt idx="5236">
                  <c:v>5236</c:v>
                </c:pt>
                <c:pt idx="5237">
                  <c:v>5237</c:v>
                </c:pt>
                <c:pt idx="5238">
                  <c:v>5238</c:v>
                </c:pt>
                <c:pt idx="5239">
                  <c:v>5239</c:v>
                </c:pt>
                <c:pt idx="5240">
                  <c:v>5240</c:v>
                </c:pt>
                <c:pt idx="5241">
                  <c:v>5241</c:v>
                </c:pt>
                <c:pt idx="5242">
                  <c:v>5242</c:v>
                </c:pt>
                <c:pt idx="5243">
                  <c:v>5243</c:v>
                </c:pt>
                <c:pt idx="5244">
                  <c:v>5244</c:v>
                </c:pt>
                <c:pt idx="5245">
                  <c:v>5245</c:v>
                </c:pt>
                <c:pt idx="5246">
                  <c:v>5246</c:v>
                </c:pt>
                <c:pt idx="5247">
                  <c:v>5247</c:v>
                </c:pt>
                <c:pt idx="5248">
                  <c:v>5248</c:v>
                </c:pt>
                <c:pt idx="5249">
                  <c:v>5249</c:v>
                </c:pt>
                <c:pt idx="5250">
                  <c:v>5250</c:v>
                </c:pt>
                <c:pt idx="5251">
                  <c:v>5251</c:v>
                </c:pt>
                <c:pt idx="5252">
                  <c:v>5252</c:v>
                </c:pt>
                <c:pt idx="5253">
                  <c:v>5253</c:v>
                </c:pt>
                <c:pt idx="5254">
                  <c:v>5254</c:v>
                </c:pt>
                <c:pt idx="5255">
                  <c:v>5255</c:v>
                </c:pt>
                <c:pt idx="5256">
                  <c:v>5256</c:v>
                </c:pt>
                <c:pt idx="5257">
                  <c:v>5257</c:v>
                </c:pt>
                <c:pt idx="5258">
                  <c:v>5258</c:v>
                </c:pt>
                <c:pt idx="5259">
                  <c:v>5259</c:v>
                </c:pt>
                <c:pt idx="5260">
                  <c:v>5260</c:v>
                </c:pt>
                <c:pt idx="5261">
                  <c:v>5261</c:v>
                </c:pt>
                <c:pt idx="5262">
                  <c:v>5262</c:v>
                </c:pt>
                <c:pt idx="5263">
                  <c:v>5263</c:v>
                </c:pt>
                <c:pt idx="5264">
                  <c:v>5264</c:v>
                </c:pt>
                <c:pt idx="5265">
                  <c:v>5265</c:v>
                </c:pt>
                <c:pt idx="5266">
                  <c:v>5266</c:v>
                </c:pt>
                <c:pt idx="5267">
                  <c:v>5267</c:v>
                </c:pt>
                <c:pt idx="5268">
                  <c:v>5268</c:v>
                </c:pt>
                <c:pt idx="5269">
                  <c:v>5269</c:v>
                </c:pt>
                <c:pt idx="5270">
                  <c:v>5270</c:v>
                </c:pt>
                <c:pt idx="5271">
                  <c:v>5271</c:v>
                </c:pt>
                <c:pt idx="5272">
                  <c:v>5272</c:v>
                </c:pt>
                <c:pt idx="5273">
                  <c:v>5273</c:v>
                </c:pt>
                <c:pt idx="5274">
                  <c:v>5274</c:v>
                </c:pt>
                <c:pt idx="5275">
                  <c:v>5275</c:v>
                </c:pt>
                <c:pt idx="5276">
                  <c:v>5276</c:v>
                </c:pt>
                <c:pt idx="5277">
                  <c:v>5277</c:v>
                </c:pt>
                <c:pt idx="5278">
                  <c:v>5278</c:v>
                </c:pt>
                <c:pt idx="5279">
                  <c:v>5279</c:v>
                </c:pt>
                <c:pt idx="5280">
                  <c:v>5280</c:v>
                </c:pt>
                <c:pt idx="5281">
                  <c:v>5281</c:v>
                </c:pt>
                <c:pt idx="5282">
                  <c:v>5282</c:v>
                </c:pt>
                <c:pt idx="5283">
                  <c:v>5283</c:v>
                </c:pt>
                <c:pt idx="5284">
                  <c:v>5284</c:v>
                </c:pt>
                <c:pt idx="5285">
                  <c:v>5285</c:v>
                </c:pt>
                <c:pt idx="5286">
                  <c:v>5286</c:v>
                </c:pt>
                <c:pt idx="5287">
                  <c:v>5287</c:v>
                </c:pt>
                <c:pt idx="5288">
                  <c:v>5288</c:v>
                </c:pt>
                <c:pt idx="5289">
                  <c:v>5289</c:v>
                </c:pt>
                <c:pt idx="5290">
                  <c:v>5290</c:v>
                </c:pt>
                <c:pt idx="5291">
                  <c:v>5291</c:v>
                </c:pt>
                <c:pt idx="5292">
                  <c:v>5292</c:v>
                </c:pt>
                <c:pt idx="5293">
                  <c:v>5293</c:v>
                </c:pt>
                <c:pt idx="5294">
                  <c:v>5294</c:v>
                </c:pt>
                <c:pt idx="5295">
                  <c:v>5295</c:v>
                </c:pt>
                <c:pt idx="5296">
                  <c:v>5296</c:v>
                </c:pt>
                <c:pt idx="5297">
                  <c:v>5297</c:v>
                </c:pt>
                <c:pt idx="5298">
                  <c:v>5298</c:v>
                </c:pt>
                <c:pt idx="5299">
                  <c:v>5299</c:v>
                </c:pt>
                <c:pt idx="5300">
                  <c:v>5300</c:v>
                </c:pt>
                <c:pt idx="5301">
                  <c:v>5301</c:v>
                </c:pt>
                <c:pt idx="5302">
                  <c:v>5302</c:v>
                </c:pt>
                <c:pt idx="5303">
                  <c:v>5303</c:v>
                </c:pt>
                <c:pt idx="5304">
                  <c:v>5304</c:v>
                </c:pt>
                <c:pt idx="5305">
                  <c:v>5305</c:v>
                </c:pt>
                <c:pt idx="5306">
                  <c:v>5306</c:v>
                </c:pt>
                <c:pt idx="5307">
                  <c:v>5307</c:v>
                </c:pt>
                <c:pt idx="5308">
                  <c:v>5308</c:v>
                </c:pt>
                <c:pt idx="5309">
                  <c:v>5309</c:v>
                </c:pt>
                <c:pt idx="5310">
                  <c:v>5310</c:v>
                </c:pt>
                <c:pt idx="5311">
                  <c:v>5311</c:v>
                </c:pt>
                <c:pt idx="5312">
                  <c:v>5312</c:v>
                </c:pt>
                <c:pt idx="5313">
                  <c:v>5313</c:v>
                </c:pt>
                <c:pt idx="5314">
                  <c:v>5314</c:v>
                </c:pt>
                <c:pt idx="5315">
                  <c:v>5315</c:v>
                </c:pt>
                <c:pt idx="5316">
                  <c:v>5316</c:v>
                </c:pt>
                <c:pt idx="5317">
                  <c:v>5317</c:v>
                </c:pt>
                <c:pt idx="5318">
                  <c:v>5318</c:v>
                </c:pt>
                <c:pt idx="5319">
                  <c:v>5319</c:v>
                </c:pt>
                <c:pt idx="5320">
                  <c:v>5320</c:v>
                </c:pt>
                <c:pt idx="5321">
                  <c:v>5321</c:v>
                </c:pt>
                <c:pt idx="5322">
                  <c:v>5322</c:v>
                </c:pt>
                <c:pt idx="5323">
                  <c:v>5323</c:v>
                </c:pt>
                <c:pt idx="5324">
                  <c:v>5324</c:v>
                </c:pt>
                <c:pt idx="5325">
                  <c:v>5325</c:v>
                </c:pt>
                <c:pt idx="5326">
                  <c:v>5326</c:v>
                </c:pt>
                <c:pt idx="5327">
                  <c:v>5327</c:v>
                </c:pt>
                <c:pt idx="5328">
                  <c:v>5328</c:v>
                </c:pt>
                <c:pt idx="5329">
                  <c:v>5329</c:v>
                </c:pt>
                <c:pt idx="5330">
                  <c:v>5330</c:v>
                </c:pt>
                <c:pt idx="5331">
                  <c:v>5331</c:v>
                </c:pt>
                <c:pt idx="5332">
                  <c:v>5332</c:v>
                </c:pt>
                <c:pt idx="5333">
                  <c:v>5333</c:v>
                </c:pt>
                <c:pt idx="5334">
                  <c:v>5334</c:v>
                </c:pt>
                <c:pt idx="5335">
                  <c:v>5335</c:v>
                </c:pt>
                <c:pt idx="5336">
                  <c:v>5336</c:v>
                </c:pt>
                <c:pt idx="5337">
                  <c:v>5337</c:v>
                </c:pt>
                <c:pt idx="5338">
                  <c:v>5338</c:v>
                </c:pt>
                <c:pt idx="5339">
                  <c:v>5339</c:v>
                </c:pt>
                <c:pt idx="5340">
                  <c:v>5340</c:v>
                </c:pt>
                <c:pt idx="5341">
                  <c:v>5341</c:v>
                </c:pt>
                <c:pt idx="5342">
                  <c:v>5342</c:v>
                </c:pt>
                <c:pt idx="5343">
                  <c:v>5343</c:v>
                </c:pt>
                <c:pt idx="5344">
                  <c:v>5344</c:v>
                </c:pt>
                <c:pt idx="5345">
                  <c:v>5345</c:v>
                </c:pt>
                <c:pt idx="5346">
                  <c:v>5346</c:v>
                </c:pt>
                <c:pt idx="5347">
                  <c:v>5347</c:v>
                </c:pt>
                <c:pt idx="5348">
                  <c:v>5348</c:v>
                </c:pt>
                <c:pt idx="5349">
                  <c:v>5349</c:v>
                </c:pt>
                <c:pt idx="5350">
                  <c:v>5350</c:v>
                </c:pt>
                <c:pt idx="5351">
                  <c:v>5351</c:v>
                </c:pt>
                <c:pt idx="5352">
                  <c:v>5352</c:v>
                </c:pt>
                <c:pt idx="5353">
                  <c:v>5353</c:v>
                </c:pt>
                <c:pt idx="5354">
                  <c:v>5354</c:v>
                </c:pt>
                <c:pt idx="5355">
                  <c:v>5355</c:v>
                </c:pt>
                <c:pt idx="5356">
                  <c:v>5356</c:v>
                </c:pt>
                <c:pt idx="5357">
                  <c:v>5357</c:v>
                </c:pt>
                <c:pt idx="5358">
                  <c:v>5358</c:v>
                </c:pt>
                <c:pt idx="5359">
                  <c:v>5359</c:v>
                </c:pt>
                <c:pt idx="5360">
                  <c:v>5360</c:v>
                </c:pt>
                <c:pt idx="5361">
                  <c:v>5361</c:v>
                </c:pt>
                <c:pt idx="5362">
                  <c:v>5362</c:v>
                </c:pt>
                <c:pt idx="5363">
                  <c:v>5363</c:v>
                </c:pt>
                <c:pt idx="5364">
                  <c:v>5364</c:v>
                </c:pt>
                <c:pt idx="5365">
                  <c:v>5365</c:v>
                </c:pt>
                <c:pt idx="5366">
                  <c:v>5366</c:v>
                </c:pt>
                <c:pt idx="5367">
                  <c:v>5367</c:v>
                </c:pt>
                <c:pt idx="5368">
                  <c:v>5368</c:v>
                </c:pt>
                <c:pt idx="5369">
                  <c:v>5369</c:v>
                </c:pt>
                <c:pt idx="5370">
                  <c:v>5370</c:v>
                </c:pt>
                <c:pt idx="5371">
                  <c:v>5371</c:v>
                </c:pt>
                <c:pt idx="5372">
                  <c:v>5372</c:v>
                </c:pt>
                <c:pt idx="5373">
                  <c:v>5373</c:v>
                </c:pt>
                <c:pt idx="5374">
                  <c:v>5374</c:v>
                </c:pt>
                <c:pt idx="5375">
                  <c:v>5375</c:v>
                </c:pt>
                <c:pt idx="5376">
                  <c:v>5376</c:v>
                </c:pt>
                <c:pt idx="5377">
                  <c:v>5377</c:v>
                </c:pt>
                <c:pt idx="5378">
                  <c:v>5378</c:v>
                </c:pt>
                <c:pt idx="5379">
                  <c:v>5379</c:v>
                </c:pt>
                <c:pt idx="5380">
                  <c:v>5380</c:v>
                </c:pt>
                <c:pt idx="5381">
                  <c:v>5381</c:v>
                </c:pt>
                <c:pt idx="5382">
                  <c:v>5382</c:v>
                </c:pt>
                <c:pt idx="5383">
                  <c:v>5383</c:v>
                </c:pt>
                <c:pt idx="5384">
                  <c:v>5384</c:v>
                </c:pt>
                <c:pt idx="5385">
                  <c:v>5385</c:v>
                </c:pt>
                <c:pt idx="5386">
                  <c:v>5386</c:v>
                </c:pt>
                <c:pt idx="5387">
                  <c:v>5387</c:v>
                </c:pt>
                <c:pt idx="5388">
                  <c:v>5388</c:v>
                </c:pt>
                <c:pt idx="5389">
                  <c:v>5389</c:v>
                </c:pt>
                <c:pt idx="5390">
                  <c:v>5390</c:v>
                </c:pt>
                <c:pt idx="5391">
                  <c:v>5391</c:v>
                </c:pt>
                <c:pt idx="5392">
                  <c:v>5392</c:v>
                </c:pt>
                <c:pt idx="5393">
                  <c:v>5393</c:v>
                </c:pt>
                <c:pt idx="5394">
                  <c:v>5394</c:v>
                </c:pt>
                <c:pt idx="5395">
                  <c:v>5395</c:v>
                </c:pt>
                <c:pt idx="5396">
                  <c:v>5396</c:v>
                </c:pt>
                <c:pt idx="5397">
                  <c:v>5397</c:v>
                </c:pt>
                <c:pt idx="5398">
                  <c:v>5398</c:v>
                </c:pt>
                <c:pt idx="5399">
                  <c:v>5399</c:v>
                </c:pt>
                <c:pt idx="5400">
                  <c:v>5400</c:v>
                </c:pt>
                <c:pt idx="5401">
                  <c:v>5401</c:v>
                </c:pt>
                <c:pt idx="5402">
                  <c:v>5402</c:v>
                </c:pt>
                <c:pt idx="5403">
                  <c:v>5403</c:v>
                </c:pt>
                <c:pt idx="5404">
                  <c:v>5404</c:v>
                </c:pt>
                <c:pt idx="5405">
                  <c:v>5405</c:v>
                </c:pt>
                <c:pt idx="5406">
                  <c:v>5406</c:v>
                </c:pt>
                <c:pt idx="5407">
                  <c:v>5407</c:v>
                </c:pt>
                <c:pt idx="5408">
                  <c:v>5408</c:v>
                </c:pt>
                <c:pt idx="5409">
                  <c:v>5409</c:v>
                </c:pt>
                <c:pt idx="5410">
                  <c:v>5410</c:v>
                </c:pt>
                <c:pt idx="5411">
                  <c:v>5411</c:v>
                </c:pt>
                <c:pt idx="5412">
                  <c:v>5412</c:v>
                </c:pt>
                <c:pt idx="5413">
                  <c:v>5413</c:v>
                </c:pt>
                <c:pt idx="5414">
                  <c:v>5414</c:v>
                </c:pt>
                <c:pt idx="5415">
                  <c:v>5415</c:v>
                </c:pt>
                <c:pt idx="5416">
                  <c:v>5416</c:v>
                </c:pt>
                <c:pt idx="5417">
                  <c:v>5417</c:v>
                </c:pt>
                <c:pt idx="5418">
                  <c:v>5418</c:v>
                </c:pt>
                <c:pt idx="5419">
                  <c:v>5419</c:v>
                </c:pt>
                <c:pt idx="5420">
                  <c:v>5420</c:v>
                </c:pt>
                <c:pt idx="5421">
                  <c:v>5421</c:v>
                </c:pt>
                <c:pt idx="5422">
                  <c:v>5422</c:v>
                </c:pt>
                <c:pt idx="5423">
                  <c:v>5423</c:v>
                </c:pt>
                <c:pt idx="5424">
                  <c:v>5424</c:v>
                </c:pt>
                <c:pt idx="5425">
                  <c:v>5425</c:v>
                </c:pt>
                <c:pt idx="5426">
                  <c:v>5426</c:v>
                </c:pt>
                <c:pt idx="5427">
                  <c:v>5427</c:v>
                </c:pt>
                <c:pt idx="5428">
                  <c:v>5428</c:v>
                </c:pt>
                <c:pt idx="5429">
                  <c:v>5429</c:v>
                </c:pt>
                <c:pt idx="5430">
                  <c:v>5430</c:v>
                </c:pt>
                <c:pt idx="5431">
                  <c:v>5431</c:v>
                </c:pt>
                <c:pt idx="5432">
                  <c:v>5432</c:v>
                </c:pt>
                <c:pt idx="5433">
                  <c:v>5433</c:v>
                </c:pt>
                <c:pt idx="5434">
                  <c:v>5434</c:v>
                </c:pt>
                <c:pt idx="5435">
                  <c:v>5435</c:v>
                </c:pt>
                <c:pt idx="5436">
                  <c:v>5436</c:v>
                </c:pt>
                <c:pt idx="5437">
                  <c:v>5437</c:v>
                </c:pt>
                <c:pt idx="5438">
                  <c:v>5438</c:v>
                </c:pt>
                <c:pt idx="5439">
                  <c:v>5439</c:v>
                </c:pt>
                <c:pt idx="5440">
                  <c:v>5440</c:v>
                </c:pt>
                <c:pt idx="5441">
                  <c:v>5441</c:v>
                </c:pt>
                <c:pt idx="5442">
                  <c:v>5442</c:v>
                </c:pt>
                <c:pt idx="5443">
                  <c:v>5443</c:v>
                </c:pt>
                <c:pt idx="5444">
                  <c:v>5444</c:v>
                </c:pt>
                <c:pt idx="5445">
                  <c:v>5445</c:v>
                </c:pt>
                <c:pt idx="5446">
                  <c:v>5446</c:v>
                </c:pt>
                <c:pt idx="5447">
                  <c:v>5447</c:v>
                </c:pt>
                <c:pt idx="5448">
                  <c:v>5448</c:v>
                </c:pt>
                <c:pt idx="5449">
                  <c:v>5449</c:v>
                </c:pt>
                <c:pt idx="5450">
                  <c:v>5450</c:v>
                </c:pt>
                <c:pt idx="5451">
                  <c:v>5451</c:v>
                </c:pt>
                <c:pt idx="5452">
                  <c:v>5452</c:v>
                </c:pt>
                <c:pt idx="5453">
                  <c:v>5453</c:v>
                </c:pt>
                <c:pt idx="5454">
                  <c:v>5454</c:v>
                </c:pt>
                <c:pt idx="5455">
                  <c:v>5455</c:v>
                </c:pt>
                <c:pt idx="5456">
                  <c:v>5456</c:v>
                </c:pt>
                <c:pt idx="5457">
                  <c:v>5457</c:v>
                </c:pt>
                <c:pt idx="5458">
                  <c:v>5458</c:v>
                </c:pt>
                <c:pt idx="5459">
                  <c:v>5459</c:v>
                </c:pt>
                <c:pt idx="5460">
                  <c:v>5460</c:v>
                </c:pt>
                <c:pt idx="5461">
                  <c:v>5461</c:v>
                </c:pt>
                <c:pt idx="5462">
                  <c:v>5462</c:v>
                </c:pt>
                <c:pt idx="5463">
                  <c:v>5463</c:v>
                </c:pt>
                <c:pt idx="5464">
                  <c:v>5464</c:v>
                </c:pt>
                <c:pt idx="5465">
                  <c:v>5465</c:v>
                </c:pt>
                <c:pt idx="5466">
                  <c:v>5466</c:v>
                </c:pt>
                <c:pt idx="5467">
                  <c:v>5467</c:v>
                </c:pt>
                <c:pt idx="5468">
                  <c:v>5468</c:v>
                </c:pt>
                <c:pt idx="5469">
                  <c:v>5469</c:v>
                </c:pt>
                <c:pt idx="5470">
                  <c:v>5470</c:v>
                </c:pt>
                <c:pt idx="5471">
                  <c:v>5471</c:v>
                </c:pt>
                <c:pt idx="5472">
                  <c:v>5472</c:v>
                </c:pt>
                <c:pt idx="5473">
                  <c:v>5473</c:v>
                </c:pt>
                <c:pt idx="5474">
                  <c:v>5474</c:v>
                </c:pt>
                <c:pt idx="5475">
                  <c:v>5475</c:v>
                </c:pt>
                <c:pt idx="5476">
                  <c:v>5476</c:v>
                </c:pt>
                <c:pt idx="5477">
                  <c:v>5477</c:v>
                </c:pt>
                <c:pt idx="5478">
                  <c:v>5478</c:v>
                </c:pt>
                <c:pt idx="5479">
                  <c:v>5479</c:v>
                </c:pt>
                <c:pt idx="5480">
                  <c:v>5480</c:v>
                </c:pt>
                <c:pt idx="5481">
                  <c:v>5481</c:v>
                </c:pt>
                <c:pt idx="5482">
                  <c:v>5482</c:v>
                </c:pt>
                <c:pt idx="5483">
                  <c:v>5483</c:v>
                </c:pt>
                <c:pt idx="5484">
                  <c:v>5484</c:v>
                </c:pt>
                <c:pt idx="5485">
                  <c:v>5485</c:v>
                </c:pt>
                <c:pt idx="5486">
                  <c:v>5486</c:v>
                </c:pt>
                <c:pt idx="5487">
                  <c:v>5487</c:v>
                </c:pt>
                <c:pt idx="5488">
                  <c:v>5488</c:v>
                </c:pt>
                <c:pt idx="5489">
                  <c:v>5489</c:v>
                </c:pt>
                <c:pt idx="5490">
                  <c:v>5490</c:v>
                </c:pt>
                <c:pt idx="5491">
                  <c:v>5491</c:v>
                </c:pt>
                <c:pt idx="5492">
                  <c:v>5492</c:v>
                </c:pt>
                <c:pt idx="5493">
                  <c:v>5493</c:v>
                </c:pt>
                <c:pt idx="5494">
                  <c:v>5494</c:v>
                </c:pt>
                <c:pt idx="5495">
                  <c:v>5495</c:v>
                </c:pt>
                <c:pt idx="5496">
                  <c:v>5496</c:v>
                </c:pt>
                <c:pt idx="5497">
                  <c:v>5497</c:v>
                </c:pt>
                <c:pt idx="5498">
                  <c:v>5498</c:v>
                </c:pt>
                <c:pt idx="5499">
                  <c:v>5499</c:v>
                </c:pt>
                <c:pt idx="5500">
                  <c:v>5500</c:v>
                </c:pt>
                <c:pt idx="5501">
                  <c:v>5501</c:v>
                </c:pt>
                <c:pt idx="5502">
                  <c:v>5502</c:v>
                </c:pt>
                <c:pt idx="5503">
                  <c:v>5503</c:v>
                </c:pt>
                <c:pt idx="5504">
                  <c:v>5504</c:v>
                </c:pt>
                <c:pt idx="5505">
                  <c:v>5505</c:v>
                </c:pt>
                <c:pt idx="5506">
                  <c:v>5506</c:v>
                </c:pt>
                <c:pt idx="5507">
                  <c:v>5507</c:v>
                </c:pt>
                <c:pt idx="5508">
                  <c:v>5508</c:v>
                </c:pt>
                <c:pt idx="5509">
                  <c:v>5509</c:v>
                </c:pt>
                <c:pt idx="5510">
                  <c:v>5510</c:v>
                </c:pt>
                <c:pt idx="5511">
                  <c:v>5511</c:v>
                </c:pt>
                <c:pt idx="5512">
                  <c:v>5512</c:v>
                </c:pt>
                <c:pt idx="5513">
                  <c:v>5513</c:v>
                </c:pt>
                <c:pt idx="5514">
                  <c:v>5514</c:v>
                </c:pt>
                <c:pt idx="5515">
                  <c:v>5515</c:v>
                </c:pt>
                <c:pt idx="5516">
                  <c:v>5516</c:v>
                </c:pt>
                <c:pt idx="5517">
                  <c:v>5517</c:v>
                </c:pt>
                <c:pt idx="5518">
                  <c:v>5518</c:v>
                </c:pt>
                <c:pt idx="5519">
                  <c:v>5519</c:v>
                </c:pt>
                <c:pt idx="5520">
                  <c:v>5520</c:v>
                </c:pt>
                <c:pt idx="5521">
                  <c:v>5521</c:v>
                </c:pt>
                <c:pt idx="5522">
                  <c:v>5522</c:v>
                </c:pt>
                <c:pt idx="5523">
                  <c:v>5523</c:v>
                </c:pt>
                <c:pt idx="5524">
                  <c:v>5524</c:v>
                </c:pt>
                <c:pt idx="5525">
                  <c:v>5525</c:v>
                </c:pt>
                <c:pt idx="5526">
                  <c:v>5526</c:v>
                </c:pt>
                <c:pt idx="5527">
                  <c:v>5527</c:v>
                </c:pt>
                <c:pt idx="5528">
                  <c:v>5528</c:v>
                </c:pt>
                <c:pt idx="5529">
                  <c:v>5529</c:v>
                </c:pt>
                <c:pt idx="5530">
                  <c:v>5530</c:v>
                </c:pt>
                <c:pt idx="5531">
                  <c:v>5531</c:v>
                </c:pt>
                <c:pt idx="5532">
                  <c:v>5532</c:v>
                </c:pt>
                <c:pt idx="5533">
                  <c:v>5533</c:v>
                </c:pt>
                <c:pt idx="5534">
                  <c:v>5534</c:v>
                </c:pt>
                <c:pt idx="5535">
                  <c:v>5535</c:v>
                </c:pt>
                <c:pt idx="5536">
                  <c:v>5536</c:v>
                </c:pt>
                <c:pt idx="5537">
                  <c:v>5537</c:v>
                </c:pt>
                <c:pt idx="5538">
                  <c:v>5538</c:v>
                </c:pt>
                <c:pt idx="5539">
                  <c:v>5539</c:v>
                </c:pt>
                <c:pt idx="5540">
                  <c:v>5540</c:v>
                </c:pt>
                <c:pt idx="5541">
                  <c:v>5541</c:v>
                </c:pt>
                <c:pt idx="5542">
                  <c:v>5542</c:v>
                </c:pt>
                <c:pt idx="5543">
                  <c:v>5543</c:v>
                </c:pt>
                <c:pt idx="5544">
                  <c:v>5544</c:v>
                </c:pt>
                <c:pt idx="5545">
                  <c:v>5545</c:v>
                </c:pt>
                <c:pt idx="5546">
                  <c:v>5546</c:v>
                </c:pt>
                <c:pt idx="5547">
                  <c:v>5547</c:v>
                </c:pt>
                <c:pt idx="5548">
                  <c:v>5548</c:v>
                </c:pt>
                <c:pt idx="5549">
                  <c:v>5549</c:v>
                </c:pt>
                <c:pt idx="5550">
                  <c:v>5550</c:v>
                </c:pt>
                <c:pt idx="5551">
                  <c:v>5551</c:v>
                </c:pt>
                <c:pt idx="5552">
                  <c:v>5552</c:v>
                </c:pt>
                <c:pt idx="5553">
                  <c:v>5553</c:v>
                </c:pt>
                <c:pt idx="5554">
                  <c:v>5554</c:v>
                </c:pt>
                <c:pt idx="5555">
                  <c:v>5555</c:v>
                </c:pt>
                <c:pt idx="5556">
                  <c:v>5556</c:v>
                </c:pt>
                <c:pt idx="5557">
                  <c:v>5557</c:v>
                </c:pt>
                <c:pt idx="5558">
                  <c:v>5558</c:v>
                </c:pt>
                <c:pt idx="5559">
                  <c:v>5559</c:v>
                </c:pt>
                <c:pt idx="5560">
                  <c:v>5560</c:v>
                </c:pt>
                <c:pt idx="5561">
                  <c:v>5561</c:v>
                </c:pt>
                <c:pt idx="5562">
                  <c:v>5562</c:v>
                </c:pt>
                <c:pt idx="5563">
                  <c:v>5563</c:v>
                </c:pt>
                <c:pt idx="5564">
                  <c:v>5564</c:v>
                </c:pt>
                <c:pt idx="5565">
                  <c:v>5565</c:v>
                </c:pt>
                <c:pt idx="5566">
                  <c:v>5566</c:v>
                </c:pt>
                <c:pt idx="5567">
                  <c:v>5567</c:v>
                </c:pt>
                <c:pt idx="5568">
                  <c:v>5568</c:v>
                </c:pt>
                <c:pt idx="5569">
                  <c:v>5569</c:v>
                </c:pt>
                <c:pt idx="5570">
                  <c:v>5570</c:v>
                </c:pt>
                <c:pt idx="5571">
                  <c:v>5571</c:v>
                </c:pt>
                <c:pt idx="5572">
                  <c:v>5572</c:v>
                </c:pt>
                <c:pt idx="5573">
                  <c:v>5573</c:v>
                </c:pt>
                <c:pt idx="5574">
                  <c:v>5574</c:v>
                </c:pt>
                <c:pt idx="5575">
                  <c:v>5575</c:v>
                </c:pt>
                <c:pt idx="5576">
                  <c:v>5576</c:v>
                </c:pt>
                <c:pt idx="5577">
                  <c:v>5577</c:v>
                </c:pt>
                <c:pt idx="5578">
                  <c:v>5578</c:v>
                </c:pt>
                <c:pt idx="5579">
                  <c:v>5579</c:v>
                </c:pt>
                <c:pt idx="5580">
                  <c:v>5580</c:v>
                </c:pt>
                <c:pt idx="5581">
                  <c:v>5581</c:v>
                </c:pt>
                <c:pt idx="5582">
                  <c:v>5582</c:v>
                </c:pt>
                <c:pt idx="5583">
                  <c:v>5583</c:v>
                </c:pt>
                <c:pt idx="5584">
                  <c:v>5584</c:v>
                </c:pt>
                <c:pt idx="5585">
                  <c:v>5585</c:v>
                </c:pt>
                <c:pt idx="5586">
                  <c:v>5586</c:v>
                </c:pt>
                <c:pt idx="5587">
                  <c:v>5587</c:v>
                </c:pt>
                <c:pt idx="5588">
                  <c:v>5588</c:v>
                </c:pt>
                <c:pt idx="5589">
                  <c:v>5589</c:v>
                </c:pt>
                <c:pt idx="5590">
                  <c:v>5590</c:v>
                </c:pt>
                <c:pt idx="5591">
                  <c:v>5591</c:v>
                </c:pt>
                <c:pt idx="5592">
                  <c:v>5592</c:v>
                </c:pt>
                <c:pt idx="5593">
                  <c:v>5593</c:v>
                </c:pt>
                <c:pt idx="5594">
                  <c:v>5594</c:v>
                </c:pt>
                <c:pt idx="5595">
                  <c:v>5595</c:v>
                </c:pt>
                <c:pt idx="5596">
                  <c:v>5596</c:v>
                </c:pt>
                <c:pt idx="5597">
                  <c:v>5597</c:v>
                </c:pt>
                <c:pt idx="5598">
                  <c:v>5598</c:v>
                </c:pt>
                <c:pt idx="5599">
                  <c:v>5599</c:v>
                </c:pt>
                <c:pt idx="5600">
                  <c:v>5600</c:v>
                </c:pt>
                <c:pt idx="5601">
                  <c:v>5601</c:v>
                </c:pt>
                <c:pt idx="5602">
                  <c:v>5602</c:v>
                </c:pt>
                <c:pt idx="5603">
                  <c:v>5603</c:v>
                </c:pt>
                <c:pt idx="5604">
                  <c:v>5604</c:v>
                </c:pt>
                <c:pt idx="5605">
                  <c:v>5605</c:v>
                </c:pt>
                <c:pt idx="5606">
                  <c:v>5606</c:v>
                </c:pt>
                <c:pt idx="5607">
                  <c:v>5607</c:v>
                </c:pt>
                <c:pt idx="5608">
                  <c:v>5608</c:v>
                </c:pt>
                <c:pt idx="5609">
                  <c:v>5609</c:v>
                </c:pt>
                <c:pt idx="5610">
                  <c:v>5610</c:v>
                </c:pt>
                <c:pt idx="5611">
                  <c:v>5611</c:v>
                </c:pt>
                <c:pt idx="5612">
                  <c:v>5612</c:v>
                </c:pt>
                <c:pt idx="5613">
                  <c:v>5613</c:v>
                </c:pt>
                <c:pt idx="5614">
                  <c:v>5614</c:v>
                </c:pt>
                <c:pt idx="5615">
                  <c:v>5615</c:v>
                </c:pt>
                <c:pt idx="5616">
                  <c:v>5616</c:v>
                </c:pt>
                <c:pt idx="5617">
                  <c:v>5617</c:v>
                </c:pt>
                <c:pt idx="5618">
                  <c:v>5618</c:v>
                </c:pt>
                <c:pt idx="5619">
                  <c:v>5619</c:v>
                </c:pt>
                <c:pt idx="5620">
                  <c:v>5620</c:v>
                </c:pt>
                <c:pt idx="5621">
                  <c:v>5621</c:v>
                </c:pt>
                <c:pt idx="5622">
                  <c:v>5622</c:v>
                </c:pt>
                <c:pt idx="5623">
                  <c:v>5623</c:v>
                </c:pt>
                <c:pt idx="5624">
                  <c:v>5624</c:v>
                </c:pt>
                <c:pt idx="5625">
                  <c:v>5625</c:v>
                </c:pt>
                <c:pt idx="5626">
                  <c:v>5626</c:v>
                </c:pt>
                <c:pt idx="5627">
                  <c:v>5627</c:v>
                </c:pt>
                <c:pt idx="5628">
                  <c:v>5628</c:v>
                </c:pt>
                <c:pt idx="5629">
                  <c:v>5629</c:v>
                </c:pt>
                <c:pt idx="5630">
                  <c:v>5630</c:v>
                </c:pt>
                <c:pt idx="5631">
                  <c:v>5631</c:v>
                </c:pt>
                <c:pt idx="5632">
                  <c:v>5632</c:v>
                </c:pt>
                <c:pt idx="5633">
                  <c:v>5633</c:v>
                </c:pt>
                <c:pt idx="5634">
                  <c:v>5634</c:v>
                </c:pt>
                <c:pt idx="5635">
                  <c:v>5635</c:v>
                </c:pt>
                <c:pt idx="5636">
                  <c:v>5636</c:v>
                </c:pt>
                <c:pt idx="5637">
                  <c:v>5637</c:v>
                </c:pt>
                <c:pt idx="5638">
                  <c:v>5638</c:v>
                </c:pt>
                <c:pt idx="5639">
                  <c:v>5639</c:v>
                </c:pt>
                <c:pt idx="5640">
                  <c:v>5640</c:v>
                </c:pt>
                <c:pt idx="5641">
                  <c:v>5641</c:v>
                </c:pt>
                <c:pt idx="5642">
                  <c:v>5642</c:v>
                </c:pt>
                <c:pt idx="5643">
                  <c:v>5643</c:v>
                </c:pt>
                <c:pt idx="5644">
                  <c:v>5644</c:v>
                </c:pt>
                <c:pt idx="5645">
                  <c:v>5645</c:v>
                </c:pt>
                <c:pt idx="5646">
                  <c:v>5646</c:v>
                </c:pt>
                <c:pt idx="5647">
                  <c:v>5647</c:v>
                </c:pt>
                <c:pt idx="5648">
                  <c:v>5648</c:v>
                </c:pt>
                <c:pt idx="5649">
                  <c:v>5649</c:v>
                </c:pt>
                <c:pt idx="5650">
                  <c:v>5650</c:v>
                </c:pt>
                <c:pt idx="5651">
                  <c:v>5651</c:v>
                </c:pt>
                <c:pt idx="5652">
                  <c:v>5652</c:v>
                </c:pt>
                <c:pt idx="5653">
                  <c:v>5653</c:v>
                </c:pt>
                <c:pt idx="5654">
                  <c:v>5654</c:v>
                </c:pt>
                <c:pt idx="5655">
                  <c:v>5655</c:v>
                </c:pt>
                <c:pt idx="5656">
                  <c:v>5656</c:v>
                </c:pt>
                <c:pt idx="5657">
                  <c:v>5657</c:v>
                </c:pt>
                <c:pt idx="5658">
                  <c:v>5658</c:v>
                </c:pt>
                <c:pt idx="5659">
                  <c:v>5659</c:v>
                </c:pt>
                <c:pt idx="5660">
                  <c:v>5660</c:v>
                </c:pt>
                <c:pt idx="5661">
                  <c:v>5661</c:v>
                </c:pt>
                <c:pt idx="5662">
                  <c:v>5662</c:v>
                </c:pt>
                <c:pt idx="5663">
                  <c:v>5663</c:v>
                </c:pt>
                <c:pt idx="5664">
                  <c:v>5664</c:v>
                </c:pt>
                <c:pt idx="5665">
                  <c:v>5665</c:v>
                </c:pt>
                <c:pt idx="5666">
                  <c:v>5666</c:v>
                </c:pt>
                <c:pt idx="5667">
                  <c:v>5667</c:v>
                </c:pt>
                <c:pt idx="5668">
                  <c:v>5668</c:v>
                </c:pt>
                <c:pt idx="5669">
                  <c:v>5669</c:v>
                </c:pt>
                <c:pt idx="5670">
                  <c:v>5670</c:v>
                </c:pt>
                <c:pt idx="5671">
                  <c:v>5671</c:v>
                </c:pt>
                <c:pt idx="5672">
                  <c:v>5672</c:v>
                </c:pt>
                <c:pt idx="5673">
                  <c:v>5673</c:v>
                </c:pt>
                <c:pt idx="5674">
                  <c:v>5674</c:v>
                </c:pt>
                <c:pt idx="5675">
                  <c:v>5675</c:v>
                </c:pt>
                <c:pt idx="5676">
                  <c:v>5676</c:v>
                </c:pt>
                <c:pt idx="5677">
                  <c:v>5677</c:v>
                </c:pt>
                <c:pt idx="5678">
                  <c:v>5678</c:v>
                </c:pt>
                <c:pt idx="5679">
                  <c:v>5679</c:v>
                </c:pt>
                <c:pt idx="5680">
                  <c:v>5680</c:v>
                </c:pt>
                <c:pt idx="5681">
                  <c:v>5681</c:v>
                </c:pt>
                <c:pt idx="5682">
                  <c:v>5682</c:v>
                </c:pt>
                <c:pt idx="5683">
                  <c:v>5683</c:v>
                </c:pt>
                <c:pt idx="5684">
                  <c:v>5684</c:v>
                </c:pt>
                <c:pt idx="5685">
                  <c:v>5685</c:v>
                </c:pt>
                <c:pt idx="5686">
                  <c:v>5686</c:v>
                </c:pt>
                <c:pt idx="5687">
                  <c:v>5687</c:v>
                </c:pt>
                <c:pt idx="5688">
                  <c:v>5688</c:v>
                </c:pt>
                <c:pt idx="5689">
                  <c:v>5689</c:v>
                </c:pt>
                <c:pt idx="5690">
                  <c:v>5690</c:v>
                </c:pt>
                <c:pt idx="5691">
                  <c:v>5691</c:v>
                </c:pt>
                <c:pt idx="5692">
                  <c:v>5692</c:v>
                </c:pt>
                <c:pt idx="5693">
                  <c:v>5693</c:v>
                </c:pt>
                <c:pt idx="5694">
                  <c:v>5694</c:v>
                </c:pt>
                <c:pt idx="5695">
                  <c:v>5695</c:v>
                </c:pt>
                <c:pt idx="5696">
                  <c:v>5696</c:v>
                </c:pt>
                <c:pt idx="5697">
                  <c:v>5697</c:v>
                </c:pt>
                <c:pt idx="5698">
                  <c:v>5698</c:v>
                </c:pt>
                <c:pt idx="5699">
                  <c:v>5699</c:v>
                </c:pt>
                <c:pt idx="5700">
                  <c:v>5700</c:v>
                </c:pt>
                <c:pt idx="5701">
                  <c:v>5701</c:v>
                </c:pt>
                <c:pt idx="5702">
                  <c:v>5702</c:v>
                </c:pt>
                <c:pt idx="5703">
                  <c:v>5703</c:v>
                </c:pt>
                <c:pt idx="5704">
                  <c:v>5704</c:v>
                </c:pt>
                <c:pt idx="5705">
                  <c:v>5705</c:v>
                </c:pt>
                <c:pt idx="5706">
                  <c:v>5706</c:v>
                </c:pt>
                <c:pt idx="5707">
                  <c:v>5707</c:v>
                </c:pt>
                <c:pt idx="5708">
                  <c:v>5708</c:v>
                </c:pt>
                <c:pt idx="5709">
                  <c:v>5709</c:v>
                </c:pt>
                <c:pt idx="5710">
                  <c:v>5710</c:v>
                </c:pt>
                <c:pt idx="5711">
                  <c:v>5711</c:v>
                </c:pt>
                <c:pt idx="5712">
                  <c:v>5712</c:v>
                </c:pt>
                <c:pt idx="5713">
                  <c:v>5713</c:v>
                </c:pt>
                <c:pt idx="5714">
                  <c:v>5714</c:v>
                </c:pt>
                <c:pt idx="5715">
                  <c:v>5715</c:v>
                </c:pt>
                <c:pt idx="5716">
                  <c:v>5716</c:v>
                </c:pt>
                <c:pt idx="5717">
                  <c:v>5717</c:v>
                </c:pt>
                <c:pt idx="5718">
                  <c:v>5718</c:v>
                </c:pt>
                <c:pt idx="5719">
                  <c:v>5719</c:v>
                </c:pt>
                <c:pt idx="5720">
                  <c:v>5720</c:v>
                </c:pt>
                <c:pt idx="5721">
                  <c:v>5721</c:v>
                </c:pt>
                <c:pt idx="5722">
                  <c:v>5722</c:v>
                </c:pt>
                <c:pt idx="5723">
                  <c:v>5723</c:v>
                </c:pt>
                <c:pt idx="5724">
                  <c:v>5724</c:v>
                </c:pt>
                <c:pt idx="5725">
                  <c:v>5725</c:v>
                </c:pt>
                <c:pt idx="5726">
                  <c:v>5726</c:v>
                </c:pt>
                <c:pt idx="5727">
                  <c:v>5727</c:v>
                </c:pt>
                <c:pt idx="5728">
                  <c:v>5728</c:v>
                </c:pt>
                <c:pt idx="5729">
                  <c:v>5729</c:v>
                </c:pt>
                <c:pt idx="5730">
                  <c:v>5730</c:v>
                </c:pt>
                <c:pt idx="5731">
                  <c:v>5731</c:v>
                </c:pt>
                <c:pt idx="5732">
                  <c:v>5732</c:v>
                </c:pt>
                <c:pt idx="5733">
                  <c:v>5733</c:v>
                </c:pt>
                <c:pt idx="5734">
                  <c:v>5734</c:v>
                </c:pt>
                <c:pt idx="5735">
                  <c:v>5735</c:v>
                </c:pt>
                <c:pt idx="5736">
                  <c:v>5736</c:v>
                </c:pt>
                <c:pt idx="5737">
                  <c:v>5737</c:v>
                </c:pt>
                <c:pt idx="5738">
                  <c:v>5738</c:v>
                </c:pt>
                <c:pt idx="5739">
                  <c:v>5739</c:v>
                </c:pt>
                <c:pt idx="5740">
                  <c:v>5740</c:v>
                </c:pt>
                <c:pt idx="5741">
                  <c:v>5741</c:v>
                </c:pt>
                <c:pt idx="5742">
                  <c:v>5742</c:v>
                </c:pt>
                <c:pt idx="5743">
                  <c:v>5743</c:v>
                </c:pt>
                <c:pt idx="5744">
                  <c:v>5744</c:v>
                </c:pt>
                <c:pt idx="5745">
                  <c:v>5745</c:v>
                </c:pt>
                <c:pt idx="5746">
                  <c:v>5746</c:v>
                </c:pt>
                <c:pt idx="5747">
                  <c:v>5747</c:v>
                </c:pt>
                <c:pt idx="5748">
                  <c:v>5748</c:v>
                </c:pt>
                <c:pt idx="5749">
                  <c:v>5749</c:v>
                </c:pt>
                <c:pt idx="5750">
                  <c:v>5750</c:v>
                </c:pt>
                <c:pt idx="5751">
                  <c:v>5751</c:v>
                </c:pt>
                <c:pt idx="5752">
                  <c:v>5752</c:v>
                </c:pt>
                <c:pt idx="5753">
                  <c:v>5753</c:v>
                </c:pt>
                <c:pt idx="5754">
                  <c:v>5754</c:v>
                </c:pt>
                <c:pt idx="5755">
                  <c:v>5755</c:v>
                </c:pt>
                <c:pt idx="5756">
                  <c:v>5756</c:v>
                </c:pt>
                <c:pt idx="5757">
                  <c:v>5757</c:v>
                </c:pt>
                <c:pt idx="5758">
                  <c:v>5758</c:v>
                </c:pt>
                <c:pt idx="5759">
                  <c:v>5759</c:v>
                </c:pt>
                <c:pt idx="5760">
                  <c:v>5760</c:v>
                </c:pt>
                <c:pt idx="5761">
                  <c:v>5761</c:v>
                </c:pt>
                <c:pt idx="5762">
                  <c:v>5762</c:v>
                </c:pt>
                <c:pt idx="5763">
                  <c:v>5763</c:v>
                </c:pt>
                <c:pt idx="5764">
                  <c:v>5764</c:v>
                </c:pt>
                <c:pt idx="5765">
                  <c:v>5765</c:v>
                </c:pt>
                <c:pt idx="5766">
                  <c:v>5766</c:v>
                </c:pt>
                <c:pt idx="5767">
                  <c:v>5767</c:v>
                </c:pt>
                <c:pt idx="5768">
                  <c:v>5768</c:v>
                </c:pt>
                <c:pt idx="5769">
                  <c:v>5769</c:v>
                </c:pt>
                <c:pt idx="5770">
                  <c:v>5770</c:v>
                </c:pt>
                <c:pt idx="5771">
                  <c:v>5771</c:v>
                </c:pt>
                <c:pt idx="5772">
                  <c:v>5772</c:v>
                </c:pt>
                <c:pt idx="5773">
                  <c:v>5773</c:v>
                </c:pt>
                <c:pt idx="5774">
                  <c:v>5774</c:v>
                </c:pt>
                <c:pt idx="5775">
                  <c:v>5775</c:v>
                </c:pt>
                <c:pt idx="5776">
                  <c:v>5776</c:v>
                </c:pt>
                <c:pt idx="5777">
                  <c:v>5777</c:v>
                </c:pt>
                <c:pt idx="5778">
                  <c:v>5778</c:v>
                </c:pt>
                <c:pt idx="5779">
                  <c:v>5779</c:v>
                </c:pt>
                <c:pt idx="5780">
                  <c:v>5780</c:v>
                </c:pt>
                <c:pt idx="5781">
                  <c:v>5781</c:v>
                </c:pt>
                <c:pt idx="5782">
                  <c:v>5782</c:v>
                </c:pt>
                <c:pt idx="5783">
                  <c:v>5783</c:v>
                </c:pt>
                <c:pt idx="5784">
                  <c:v>5784</c:v>
                </c:pt>
                <c:pt idx="5785">
                  <c:v>5785</c:v>
                </c:pt>
                <c:pt idx="5786">
                  <c:v>5786</c:v>
                </c:pt>
                <c:pt idx="5787">
                  <c:v>5787</c:v>
                </c:pt>
                <c:pt idx="5788">
                  <c:v>5788</c:v>
                </c:pt>
                <c:pt idx="5789">
                  <c:v>5789</c:v>
                </c:pt>
                <c:pt idx="5790">
                  <c:v>5790</c:v>
                </c:pt>
                <c:pt idx="5791">
                  <c:v>5791</c:v>
                </c:pt>
                <c:pt idx="5792">
                  <c:v>5792</c:v>
                </c:pt>
                <c:pt idx="5793">
                  <c:v>5793</c:v>
                </c:pt>
                <c:pt idx="5794">
                  <c:v>5794</c:v>
                </c:pt>
                <c:pt idx="5795">
                  <c:v>5795</c:v>
                </c:pt>
                <c:pt idx="5796">
                  <c:v>5796</c:v>
                </c:pt>
                <c:pt idx="5797">
                  <c:v>5797</c:v>
                </c:pt>
                <c:pt idx="5798">
                  <c:v>5798</c:v>
                </c:pt>
                <c:pt idx="5799">
                  <c:v>5799</c:v>
                </c:pt>
                <c:pt idx="5800">
                  <c:v>5800</c:v>
                </c:pt>
                <c:pt idx="5801">
                  <c:v>5801</c:v>
                </c:pt>
                <c:pt idx="5802">
                  <c:v>5802</c:v>
                </c:pt>
                <c:pt idx="5803">
                  <c:v>5803</c:v>
                </c:pt>
                <c:pt idx="5804">
                  <c:v>5804</c:v>
                </c:pt>
                <c:pt idx="5805">
                  <c:v>5805</c:v>
                </c:pt>
                <c:pt idx="5806">
                  <c:v>5806</c:v>
                </c:pt>
                <c:pt idx="5807">
                  <c:v>5807</c:v>
                </c:pt>
                <c:pt idx="5808">
                  <c:v>5808</c:v>
                </c:pt>
                <c:pt idx="5809">
                  <c:v>5809</c:v>
                </c:pt>
                <c:pt idx="5810">
                  <c:v>5810</c:v>
                </c:pt>
                <c:pt idx="5811">
                  <c:v>5811</c:v>
                </c:pt>
                <c:pt idx="5812">
                  <c:v>5812</c:v>
                </c:pt>
                <c:pt idx="5813">
                  <c:v>5813</c:v>
                </c:pt>
                <c:pt idx="5814">
                  <c:v>5814</c:v>
                </c:pt>
                <c:pt idx="5815">
                  <c:v>5815</c:v>
                </c:pt>
                <c:pt idx="5816">
                  <c:v>5816</c:v>
                </c:pt>
                <c:pt idx="5817">
                  <c:v>5817</c:v>
                </c:pt>
                <c:pt idx="5818">
                  <c:v>5818</c:v>
                </c:pt>
                <c:pt idx="5819">
                  <c:v>5819</c:v>
                </c:pt>
                <c:pt idx="5820">
                  <c:v>5820</c:v>
                </c:pt>
                <c:pt idx="5821">
                  <c:v>5821</c:v>
                </c:pt>
                <c:pt idx="5822">
                  <c:v>5822</c:v>
                </c:pt>
                <c:pt idx="5823">
                  <c:v>5823</c:v>
                </c:pt>
                <c:pt idx="5824">
                  <c:v>5824</c:v>
                </c:pt>
                <c:pt idx="5825">
                  <c:v>5825</c:v>
                </c:pt>
                <c:pt idx="5826">
                  <c:v>5826</c:v>
                </c:pt>
                <c:pt idx="5827">
                  <c:v>5827</c:v>
                </c:pt>
                <c:pt idx="5828">
                  <c:v>5828</c:v>
                </c:pt>
                <c:pt idx="5829">
                  <c:v>5829</c:v>
                </c:pt>
                <c:pt idx="5830">
                  <c:v>5830</c:v>
                </c:pt>
                <c:pt idx="5831">
                  <c:v>5831</c:v>
                </c:pt>
                <c:pt idx="5832">
                  <c:v>5832</c:v>
                </c:pt>
                <c:pt idx="5833">
                  <c:v>5833</c:v>
                </c:pt>
                <c:pt idx="5834">
                  <c:v>5834</c:v>
                </c:pt>
                <c:pt idx="5835">
                  <c:v>5835</c:v>
                </c:pt>
                <c:pt idx="5836">
                  <c:v>5836</c:v>
                </c:pt>
                <c:pt idx="5837">
                  <c:v>5837</c:v>
                </c:pt>
                <c:pt idx="5838">
                  <c:v>5838</c:v>
                </c:pt>
                <c:pt idx="5839">
                  <c:v>5839</c:v>
                </c:pt>
                <c:pt idx="5840">
                  <c:v>5840</c:v>
                </c:pt>
                <c:pt idx="5841">
                  <c:v>5841</c:v>
                </c:pt>
                <c:pt idx="5842">
                  <c:v>5842</c:v>
                </c:pt>
                <c:pt idx="5843">
                  <c:v>5843</c:v>
                </c:pt>
                <c:pt idx="5844">
                  <c:v>5844</c:v>
                </c:pt>
                <c:pt idx="5845">
                  <c:v>5845</c:v>
                </c:pt>
                <c:pt idx="5846">
                  <c:v>5846</c:v>
                </c:pt>
                <c:pt idx="5847">
                  <c:v>5847</c:v>
                </c:pt>
                <c:pt idx="5848">
                  <c:v>5848</c:v>
                </c:pt>
                <c:pt idx="5849">
                  <c:v>5849</c:v>
                </c:pt>
                <c:pt idx="5850">
                  <c:v>5850</c:v>
                </c:pt>
                <c:pt idx="5851">
                  <c:v>5851</c:v>
                </c:pt>
                <c:pt idx="5852">
                  <c:v>5852</c:v>
                </c:pt>
                <c:pt idx="5853">
                  <c:v>5853</c:v>
                </c:pt>
                <c:pt idx="5854">
                  <c:v>5854</c:v>
                </c:pt>
                <c:pt idx="5855">
                  <c:v>5855</c:v>
                </c:pt>
                <c:pt idx="5856">
                  <c:v>5856</c:v>
                </c:pt>
                <c:pt idx="5857">
                  <c:v>5857</c:v>
                </c:pt>
                <c:pt idx="5858">
                  <c:v>5858</c:v>
                </c:pt>
                <c:pt idx="5859">
                  <c:v>5859</c:v>
                </c:pt>
                <c:pt idx="5860">
                  <c:v>5860</c:v>
                </c:pt>
                <c:pt idx="5861">
                  <c:v>5861</c:v>
                </c:pt>
                <c:pt idx="5862">
                  <c:v>5862</c:v>
                </c:pt>
                <c:pt idx="5863">
                  <c:v>5863</c:v>
                </c:pt>
                <c:pt idx="5864">
                  <c:v>5864</c:v>
                </c:pt>
                <c:pt idx="5865">
                  <c:v>5865</c:v>
                </c:pt>
                <c:pt idx="5866">
                  <c:v>5866</c:v>
                </c:pt>
                <c:pt idx="5867">
                  <c:v>5867</c:v>
                </c:pt>
                <c:pt idx="5868">
                  <c:v>5868</c:v>
                </c:pt>
                <c:pt idx="5869">
                  <c:v>5869</c:v>
                </c:pt>
                <c:pt idx="5870">
                  <c:v>5870</c:v>
                </c:pt>
                <c:pt idx="5871">
                  <c:v>5871</c:v>
                </c:pt>
                <c:pt idx="5872">
                  <c:v>5872</c:v>
                </c:pt>
                <c:pt idx="5873">
                  <c:v>5873</c:v>
                </c:pt>
                <c:pt idx="5874">
                  <c:v>5874</c:v>
                </c:pt>
                <c:pt idx="5875">
                  <c:v>5875</c:v>
                </c:pt>
                <c:pt idx="5876">
                  <c:v>5876</c:v>
                </c:pt>
                <c:pt idx="5877">
                  <c:v>5877</c:v>
                </c:pt>
                <c:pt idx="5878">
                  <c:v>5878</c:v>
                </c:pt>
                <c:pt idx="5879">
                  <c:v>5879</c:v>
                </c:pt>
                <c:pt idx="5880">
                  <c:v>5880</c:v>
                </c:pt>
                <c:pt idx="5881">
                  <c:v>5881</c:v>
                </c:pt>
                <c:pt idx="5882">
                  <c:v>5882</c:v>
                </c:pt>
                <c:pt idx="5883">
                  <c:v>5883</c:v>
                </c:pt>
                <c:pt idx="5884">
                  <c:v>5884</c:v>
                </c:pt>
                <c:pt idx="5885">
                  <c:v>5885</c:v>
                </c:pt>
                <c:pt idx="5886">
                  <c:v>5886</c:v>
                </c:pt>
                <c:pt idx="5887">
                  <c:v>5887</c:v>
                </c:pt>
                <c:pt idx="5888">
                  <c:v>5888</c:v>
                </c:pt>
                <c:pt idx="5889">
                  <c:v>5889</c:v>
                </c:pt>
                <c:pt idx="5890">
                  <c:v>5890</c:v>
                </c:pt>
                <c:pt idx="5891">
                  <c:v>5891</c:v>
                </c:pt>
                <c:pt idx="5892">
                  <c:v>5892</c:v>
                </c:pt>
                <c:pt idx="5893">
                  <c:v>5893</c:v>
                </c:pt>
                <c:pt idx="5894">
                  <c:v>5894</c:v>
                </c:pt>
                <c:pt idx="5895">
                  <c:v>5895</c:v>
                </c:pt>
                <c:pt idx="5896">
                  <c:v>5896</c:v>
                </c:pt>
                <c:pt idx="5897">
                  <c:v>5897</c:v>
                </c:pt>
                <c:pt idx="5898">
                  <c:v>5898</c:v>
                </c:pt>
                <c:pt idx="5899">
                  <c:v>5899</c:v>
                </c:pt>
                <c:pt idx="5900">
                  <c:v>5900</c:v>
                </c:pt>
                <c:pt idx="5901">
                  <c:v>5901</c:v>
                </c:pt>
                <c:pt idx="5902">
                  <c:v>5902</c:v>
                </c:pt>
                <c:pt idx="5903">
                  <c:v>5903</c:v>
                </c:pt>
                <c:pt idx="5904">
                  <c:v>5904</c:v>
                </c:pt>
                <c:pt idx="5905">
                  <c:v>5905</c:v>
                </c:pt>
                <c:pt idx="5906">
                  <c:v>5906</c:v>
                </c:pt>
                <c:pt idx="5907">
                  <c:v>5907</c:v>
                </c:pt>
                <c:pt idx="5908">
                  <c:v>5908</c:v>
                </c:pt>
                <c:pt idx="5909">
                  <c:v>5909</c:v>
                </c:pt>
                <c:pt idx="5910">
                  <c:v>5910</c:v>
                </c:pt>
                <c:pt idx="5911">
                  <c:v>5911</c:v>
                </c:pt>
                <c:pt idx="5912">
                  <c:v>5912</c:v>
                </c:pt>
                <c:pt idx="5913">
                  <c:v>5913</c:v>
                </c:pt>
                <c:pt idx="5914">
                  <c:v>5914</c:v>
                </c:pt>
                <c:pt idx="5915">
                  <c:v>5915</c:v>
                </c:pt>
                <c:pt idx="5916">
                  <c:v>5916</c:v>
                </c:pt>
                <c:pt idx="5917">
                  <c:v>5917</c:v>
                </c:pt>
                <c:pt idx="5918">
                  <c:v>5918</c:v>
                </c:pt>
                <c:pt idx="5919">
                  <c:v>5919</c:v>
                </c:pt>
                <c:pt idx="5920">
                  <c:v>5920</c:v>
                </c:pt>
                <c:pt idx="5921">
                  <c:v>5921</c:v>
                </c:pt>
                <c:pt idx="5922">
                  <c:v>5922</c:v>
                </c:pt>
                <c:pt idx="5923">
                  <c:v>5923</c:v>
                </c:pt>
                <c:pt idx="5924">
                  <c:v>5924</c:v>
                </c:pt>
                <c:pt idx="5925">
                  <c:v>5925</c:v>
                </c:pt>
                <c:pt idx="5926">
                  <c:v>5926</c:v>
                </c:pt>
                <c:pt idx="5927">
                  <c:v>5927</c:v>
                </c:pt>
                <c:pt idx="5928">
                  <c:v>5928</c:v>
                </c:pt>
                <c:pt idx="5929">
                  <c:v>5929</c:v>
                </c:pt>
                <c:pt idx="5930">
                  <c:v>5930</c:v>
                </c:pt>
                <c:pt idx="5931">
                  <c:v>5931</c:v>
                </c:pt>
                <c:pt idx="5932">
                  <c:v>5932</c:v>
                </c:pt>
                <c:pt idx="5933">
                  <c:v>5933</c:v>
                </c:pt>
                <c:pt idx="5934">
                  <c:v>5934</c:v>
                </c:pt>
                <c:pt idx="5935">
                  <c:v>5935</c:v>
                </c:pt>
                <c:pt idx="5936">
                  <c:v>5936</c:v>
                </c:pt>
                <c:pt idx="5937">
                  <c:v>5937</c:v>
                </c:pt>
                <c:pt idx="5938">
                  <c:v>5938</c:v>
                </c:pt>
                <c:pt idx="5939">
                  <c:v>5939</c:v>
                </c:pt>
                <c:pt idx="5940">
                  <c:v>5940</c:v>
                </c:pt>
                <c:pt idx="5941">
                  <c:v>5941</c:v>
                </c:pt>
                <c:pt idx="5942">
                  <c:v>5942</c:v>
                </c:pt>
                <c:pt idx="5943">
                  <c:v>5943</c:v>
                </c:pt>
                <c:pt idx="5944">
                  <c:v>5944</c:v>
                </c:pt>
                <c:pt idx="5945">
                  <c:v>5945</c:v>
                </c:pt>
                <c:pt idx="5946">
                  <c:v>5946</c:v>
                </c:pt>
                <c:pt idx="5947">
                  <c:v>5947</c:v>
                </c:pt>
                <c:pt idx="5948">
                  <c:v>5948</c:v>
                </c:pt>
                <c:pt idx="5949">
                  <c:v>5949</c:v>
                </c:pt>
                <c:pt idx="5950">
                  <c:v>5950</c:v>
                </c:pt>
                <c:pt idx="5951">
                  <c:v>5951</c:v>
                </c:pt>
                <c:pt idx="5952">
                  <c:v>5952</c:v>
                </c:pt>
                <c:pt idx="5953">
                  <c:v>5953</c:v>
                </c:pt>
                <c:pt idx="5954">
                  <c:v>5954</c:v>
                </c:pt>
                <c:pt idx="5955">
                  <c:v>5955</c:v>
                </c:pt>
                <c:pt idx="5956">
                  <c:v>5956</c:v>
                </c:pt>
                <c:pt idx="5957">
                  <c:v>5957</c:v>
                </c:pt>
                <c:pt idx="5958">
                  <c:v>5958</c:v>
                </c:pt>
                <c:pt idx="5959">
                  <c:v>5959</c:v>
                </c:pt>
                <c:pt idx="5960">
                  <c:v>5960</c:v>
                </c:pt>
                <c:pt idx="5961">
                  <c:v>5961</c:v>
                </c:pt>
                <c:pt idx="5962">
                  <c:v>5962</c:v>
                </c:pt>
                <c:pt idx="5963">
                  <c:v>5963</c:v>
                </c:pt>
                <c:pt idx="5964">
                  <c:v>5964</c:v>
                </c:pt>
                <c:pt idx="5965">
                  <c:v>5965</c:v>
                </c:pt>
                <c:pt idx="5966">
                  <c:v>5966</c:v>
                </c:pt>
                <c:pt idx="5967">
                  <c:v>5967</c:v>
                </c:pt>
                <c:pt idx="5968">
                  <c:v>5968</c:v>
                </c:pt>
                <c:pt idx="5969">
                  <c:v>5969</c:v>
                </c:pt>
                <c:pt idx="5970">
                  <c:v>5970</c:v>
                </c:pt>
                <c:pt idx="5971">
                  <c:v>5971</c:v>
                </c:pt>
                <c:pt idx="5972">
                  <c:v>5972</c:v>
                </c:pt>
                <c:pt idx="5973">
                  <c:v>5973</c:v>
                </c:pt>
                <c:pt idx="5974">
                  <c:v>5974</c:v>
                </c:pt>
                <c:pt idx="5975">
                  <c:v>5975</c:v>
                </c:pt>
                <c:pt idx="5976">
                  <c:v>5976</c:v>
                </c:pt>
                <c:pt idx="5977">
                  <c:v>5977</c:v>
                </c:pt>
                <c:pt idx="5978">
                  <c:v>5978</c:v>
                </c:pt>
                <c:pt idx="5979">
                  <c:v>5979</c:v>
                </c:pt>
                <c:pt idx="5980">
                  <c:v>5980</c:v>
                </c:pt>
                <c:pt idx="5981">
                  <c:v>5981</c:v>
                </c:pt>
                <c:pt idx="5982">
                  <c:v>5982</c:v>
                </c:pt>
                <c:pt idx="5983">
                  <c:v>5983</c:v>
                </c:pt>
                <c:pt idx="5984">
                  <c:v>5984</c:v>
                </c:pt>
                <c:pt idx="5985">
                  <c:v>5985</c:v>
                </c:pt>
                <c:pt idx="5986">
                  <c:v>5986</c:v>
                </c:pt>
                <c:pt idx="5987">
                  <c:v>5987</c:v>
                </c:pt>
                <c:pt idx="5988">
                  <c:v>5988</c:v>
                </c:pt>
                <c:pt idx="5989">
                  <c:v>5989</c:v>
                </c:pt>
                <c:pt idx="5990">
                  <c:v>5990</c:v>
                </c:pt>
                <c:pt idx="5991">
                  <c:v>5991</c:v>
                </c:pt>
                <c:pt idx="5992">
                  <c:v>5992</c:v>
                </c:pt>
                <c:pt idx="5993">
                  <c:v>5993</c:v>
                </c:pt>
                <c:pt idx="5994">
                  <c:v>5994</c:v>
                </c:pt>
                <c:pt idx="5995">
                  <c:v>5995</c:v>
                </c:pt>
                <c:pt idx="5996">
                  <c:v>5996</c:v>
                </c:pt>
                <c:pt idx="5997">
                  <c:v>5997</c:v>
                </c:pt>
                <c:pt idx="5998">
                  <c:v>5998</c:v>
                </c:pt>
                <c:pt idx="5999">
                  <c:v>5999</c:v>
                </c:pt>
                <c:pt idx="6000">
                  <c:v>6000</c:v>
                </c:pt>
                <c:pt idx="6001">
                  <c:v>6001</c:v>
                </c:pt>
                <c:pt idx="6002">
                  <c:v>6002</c:v>
                </c:pt>
                <c:pt idx="6003">
                  <c:v>6003</c:v>
                </c:pt>
                <c:pt idx="6004">
                  <c:v>6004</c:v>
                </c:pt>
                <c:pt idx="6005">
                  <c:v>6005</c:v>
                </c:pt>
                <c:pt idx="6006">
                  <c:v>6006</c:v>
                </c:pt>
                <c:pt idx="6007">
                  <c:v>6007</c:v>
                </c:pt>
                <c:pt idx="6008">
                  <c:v>6008</c:v>
                </c:pt>
                <c:pt idx="6009">
                  <c:v>6009</c:v>
                </c:pt>
                <c:pt idx="6010">
                  <c:v>6010</c:v>
                </c:pt>
                <c:pt idx="6011">
                  <c:v>6011</c:v>
                </c:pt>
                <c:pt idx="6012">
                  <c:v>6012</c:v>
                </c:pt>
                <c:pt idx="6013">
                  <c:v>6013</c:v>
                </c:pt>
                <c:pt idx="6014">
                  <c:v>6014</c:v>
                </c:pt>
                <c:pt idx="6015">
                  <c:v>6015</c:v>
                </c:pt>
                <c:pt idx="6016">
                  <c:v>6016</c:v>
                </c:pt>
                <c:pt idx="6017">
                  <c:v>6017</c:v>
                </c:pt>
                <c:pt idx="6018">
                  <c:v>6018</c:v>
                </c:pt>
                <c:pt idx="6019">
                  <c:v>6019</c:v>
                </c:pt>
                <c:pt idx="6020">
                  <c:v>6020</c:v>
                </c:pt>
                <c:pt idx="6021">
                  <c:v>6021</c:v>
                </c:pt>
                <c:pt idx="6022">
                  <c:v>6022</c:v>
                </c:pt>
                <c:pt idx="6023">
                  <c:v>6023</c:v>
                </c:pt>
                <c:pt idx="6024">
                  <c:v>6024</c:v>
                </c:pt>
                <c:pt idx="6025">
                  <c:v>6025</c:v>
                </c:pt>
                <c:pt idx="6026">
                  <c:v>6026</c:v>
                </c:pt>
                <c:pt idx="6027">
                  <c:v>6027</c:v>
                </c:pt>
                <c:pt idx="6028">
                  <c:v>6028</c:v>
                </c:pt>
                <c:pt idx="6029">
                  <c:v>6029</c:v>
                </c:pt>
                <c:pt idx="6030">
                  <c:v>6030</c:v>
                </c:pt>
                <c:pt idx="6031">
                  <c:v>6031</c:v>
                </c:pt>
                <c:pt idx="6032">
                  <c:v>6032</c:v>
                </c:pt>
                <c:pt idx="6033">
                  <c:v>6033</c:v>
                </c:pt>
                <c:pt idx="6034">
                  <c:v>6034</c:v>
                </c:pt>
                <c:pt idx="6035">
                  <c:v>6035</c:v>
                </c:pt>
                <c:pt idx="6036">
                  <c:v>6036</c:v>
                </c:pt>
                <c:pt idx="6037">
                  <c:v>6037</c:v>
                </c:pt>
                <c:pt idx="6038">
                  <c:v>6038</c:v>
                </c:pt>
                <c:pt idx="6039">
                  <c:v>6039</c:v>
                </c:pt>
                <c:pt idx="6040">
                  <c:v>6040</c:v>
                </c:pt>
                <c:pt idx="6041">
                  <c:v>6041</c:v>
                </c:pt>
                <c:pt idx="6042">
                  <c:v>6042</c:v>
                </c:pt>
                <c:pt idx="6043">
                  <c:v>6043</c:v>
                </c:pt>
                <c:pt idx="6044">
                  <c:v>6044</c:v>
                </c:pt>
                <c:pt idx="6045">
                  <c:v>6045</c:v>
                </c:pt>
                <c:pt idx="6046">
                  <c:v>6046</c:v>
                </c:pt>
                <c:pt idx="6047">
                  <c:v>6047</c:v>
                </c:pt>
                <c:pt idx="6048">
                  <c:v>6048</c:v>
                </c:pt>
                <c:pt idx="6049">
                  <c:v>6049</c:v>
                </c:pt>
                <c:pt idx="6050">
                  <c:v>6050</c:v>
                </c:pt>
                <c:pt idx="6051">
                  <c:v>6051</c:v>
                </c:pt>
                <c:pt idx="6052">
                  <c:v>6052</c:v>
                </c:pt>
                <c:pt idx="6053">
                  <c:v>6053</c:v>
                </c:pt>
                <c:pt idx="6054">
                  <c:v>6054</c:v>
                </c:pt>
                <c:pt idx="6055">
                  <c:v>6055</c:v>
                </c:pt>
                <c:pt idx="6056">
                  <c:v>6056</c:v>
                </c:pt>
                <c:pt idx="6057">
                  <c:v>6057</c:v>
                </c:pt>
                <c:pt idx="6058">
                  <c:v>6058</c:v>
                </c:pt>
                <c:pt idx="6059">
                  <c:v>6059</c:v>
                </c:pt>
                <c:pt idx="6060">
                  <c:v>6060</c:v>
                </c:pt>
                <c:pt idx="6061">
                  <c:v>6061</c:v>
                </c:pt>
                <c:pt idx="6062">
                  <c:v>6062</c:v>
                </c:pt>
                <c:pt idx="6063">
                  <c:v>6063</c:v>
                </c:pt>
                <c:pt idx="6064">
                  <c:v>6064</c:v>
                </c:pt>
                <c:pt idx="6065">
                  <c:v>6065</c:v>
                </c:pt>
                <c:pt idx="6066">
                  <c:v>6066</c:v>
                </c:pt>
                <c:pt idx="6067">
                  <c:v>6067</c:v>
                </c:pt>
                <c:pt idx="6068">
                  <c:v>6068</c:v>
                </c:pt>
                <c:pt idx="6069">
                  <c:v>6069</c:v>
                </c:pt>
                <c:pt idx="6070">
                  <c:v>6070</c:v>
                </c:pt>
                <c:pt idx="6071">
                  <c:v>6071</c:v>
                </c:pt>
                <c:pt idx="6072">
                  <c:v>6072</c:v>
                </c:pt>
                <c:pt idx="6073">
                  <c:v>6073</c:v>
                </c:pt>
                <c:pt idx="6074">
                  <c:v>6074</c:v>
                </c:pt>
                <c:pt idx="6075">
                  <c:v>6075</c:v>
                </c:pt>
                <c:pt idx="6076">
                  <c:v>6076</c:v>
                </c:pt>
                <c:pt idx="6077">
                  <c:v>6077</c:v>
                </c:pt>
                <c:pt idx="6078">
                  <c:v>6078</c:v>
                </c:pt>
                <c:pt idx="6079">
                  <c:v>6079</c:v>
                </c:pt>
                <c:pt idx="6080">
                  <c:v>6080</c:v>
                </c:pt>
                <c:pt idx="6081">
                  <c:v>6081</c:v>
                </c:pt>
                <c:pt idx="6082">
                  <c:v>6082</c:v>
                </c:pt>
                <c:pt idx="6083">
                  <c:v>6083</c:v>
                </c:pt>
                <c:pt idx="6084">
                  <c:v>6084</c:v>
                </c:pt>
                <c:pt idx="6085">
                  <c:v>6085</c:v>
                </c:pt>
                <c:pt idx="6086">
                  <c:v>6086</c:v>
                </c:pt>
                <c:pt idx="6087">
                  <c:v>6087</c:v>
                </c:pt>
                <c:pt idx="6088">
                  <c:v>6088</c:v>
                </c:pt>
                <c:pt idx="6089">
                  <c:v>6089</c:v>
                </c:pt>
                <c:pt idx="6090">
                  <c:v>6090</c:v>
                </c:pt>
                <c:pt idx="6091">
                  <c:v>6091</c:v>
                </c:pt>
                <c:pt idx="6092">
                  <c:v>6092</c:v>
                </c:pt>
                <c:pt idx="6093">
                  <c:v>6093</c:v>
                </c:pt>
                <c:pt idx="6094">
                  <c:v>6094</c:v>
                </c:pt>
                <c:pt idx="6095">
                  <c:v>6095</c:v>
                </c:pt>
                <c:pt idx="6096">
                  <c:v>6096</c:v>
                </c:pt>
                <c:pt idx="6097">
                  <c:v>6097</c:v>
                </c:pt>
                <c:pt idx="6098">
                  <c:v>6098</c:v>
                </c:pt>
                <c:pt idx="6099">
                  <c:v>6099</c:v>
                </c:pt>
                <c:pt idx="6100">
                  <c:v>6100</c:v>
                </c:pt>
                <c:pt idx="6101">
                  <c:v>6101</c:v>
                </c:pt>
                <c:pt idx="6102">
                  <c:v>6102</c:v>
                </c:pt>
                <c:pt idx="6103">
                  <c:v>6103</c:v>
                </c:pt>
                <c:pt idx="6104">
                  <c:v>6104</c:v>
                </c:pt>
                <c:pt idx="6105">
                  <c:v>6105</c:v>
                </c:pt>
                <c:pt idx="6106">
                  <c:v>6106</c:v>
                </c:pt>
                <c:pt idx="6107">
                  <c:v>6107</c:v>
                </c:pt>
                <c:pt idx="6108">
                  <c:v>6108</c:v>
                </c:pt>
                <c:pt idx="6109">
                  <c:v>6109</c:v>
                </c:pt>
                <c:pt idx="6110">
                  <c:v>6110</c:v>
                </c:pt>
                <c:pt idx="6111">
                  <c:v>6111</c:v>
                </c:pt>
                <c:pt idx="6112">
                  <c:v>6112</c:v>
                </c:pt>
                <c:pt idx="6113">
                  <c:v>6113</c:v>
                </c:pt>
                <c:pt idx="6114">
                  <c:v>6114</c:v>
                </c:pt>
                <c:pt idx="6115">
                  <c:v>6115</c:v>
                </c:pt>
                <c:pt idx="6116">
                  <c:v>6116</c:v>
                </c:pt>
                <c:pt idx="6117">
                  <c:v>6117</c:v>
                </c:pt>
                <c:pt idx="6118">
                  <c:v>6118</c:v>
                </c:pt>
                <c:pt idx="6119">
                  <c:v>6119</c:v>
                </c:pt>
                <c:pt idx="6120">
                  <c:v>6120</c:v>
                </c:pt>
                <c:pt idx="6121">
                  <c:v>6121</c:v>
                </c:pt>
                <c:pt idx="6122">
                  <c:v>6122</c:v>
                </c:pt>
                <c:pt idx="6123">
                  <c:v>6123</c:v>
                </c:pt>
                <c:pt idx="6124">
                  <c:v>6124</c:v>
                </c:pt>
                <c:pt idx="6125">
                  <c:v>6125</c:v>
                </c:pt>
                <c:pt idx="6126">
                  <c:v>6126</c:v>
                </c:pt>
                <c:pt idx="6127">
                  <c:v>6127</c:v>
                </c:pt>
                <c:pt idx="6128">
                  <c:v>6128</c:v>
                </c:pt>
                <c:pt idx="6129">
                  <c:v>6129</c:v>
                </c:pt>
                <c:pt idx="6130">
                  <c:v>6130</c:v>
                </c:pt>
                <c:pt idx="6131">
                  <c:v>6131</c:v>
                </c:pt>
                <c:pt idx="6132">
                  <c:v>6132</c:v>
                </c:pt>
                <c:pt idx="6133">
                  <c:v>6133</c:v>
                </c:pt>
                <c:pt idx="6134">
                  <c:v>6134</c:v>
                </c:pt>
                <c:pt idx="6135">
                  <c:v>6135</c:v>
                </c:pt>
                <c:pt idx="6136">
                  <c:v>6136</c:v>
                </c:pt>
                <c:pt idx="6137">
                  <c:v>6137</c:v>
                </c:pt>
                <c:pt idx="6138">
                  <c:v>6138</c:v>
                </c:pt>
                <c:pt idx="6139">
                  <c:v>6139</c:v>
                </c:pt>
                <c:pt idx="6140">
                  <c:v>6140</c:v>
                </c:pt>
                <c:pt idx="6141">
                  <c:v>6141</c:v>
                </c:pt>
                <c:pt idx="6142">
                  <c:v>6142</c:v>
                </c:pt>
                <c:pt idx="6143">
                  <c:v>6143</c:v>
                </c:pt>
                <c:pt idx="6144">
                  <c:v>6144</c:v>
                </c:pt>
                <c:pt idx="6145">
                  <c:v>6145</c:v>
                </c:pt>
                <c:pt idx="6146">
                  <c:v>6146</c:v>
                </c:pt>
                <c:pt idx="6147">
                  <c:v>6147</c:v>
                </c:pt>
                <c:pt idx="6148">
                  <c:v>6148</c:v>
                </c:pt>
                <c:pt idx="6149">
                  <c:v>6149</c:v>
                </c:pt>
                <c:pt idx="6150">
                  <c:v>6150</c:v>
                </c:pt>
                <c:pt idx="6151">
                  <c:v>6151</c:v>
                </c:pt>
                <c:pt idx="6152">
                  <c:v>6152</c:v>
                </c:pt>
                <c:pt idx="6153">
                  <c:v>6153</c:v>
                </c:pt>
                <c:pt idx="6154">
                  <c:v>6154</c:v>
                </c:pt>
                <c:pt idx="6155">
                  <c:v>6155</c:v>
                </c:pt>
                <c:pt idx="6156">
                  <c:v>6156</c:v>
                </c:pt>
                <c:pt idx="6157">
                  <c:v>6157</c:v>
                </c:pt>
                <c:pt idx="6158">
                  <c:v>6158</c:v>
                </c:pt>
                <c:pt idx="6159">
                  <c:v>6159</c:v>
                </c:pt>
                <c:pt idx="6160">
                  <c:v>6160</c:v>
                </c:pt>
                <c:pt idx="6161">
                  <c:v>6161</c:v>
                </c:pt>
                <c:pt idx="6162">
                  <c:v>6162</c:v>
                </c:pt>
                <c:pt idx="6163">
                  <c:v>6163</c:v>
                </c:pt>
                <c:pt idx="6164">
                  <c:v>6164</c:v>
                </c:pt>
                <c:pt idx="6165">
                  <c:v>6165</c:v>
                </c:pt>
                <c:pt idx="6166">
                  <c:v>6166</c:v>
                </c:pt>
                <c:pt idx="6167">
                  <c:v>6167</c:v>
                </c:pt>
                <c:pt idx="6168">
                  <c:v>6168</c:v>
                </c:pt>
                <c:pt idx="6169">
                  <c:v>6169</c:v>
                </c:pt>
                <c:pt idx="6170">
                  <c:v>6170</c:v>
                </c:pt>
                <c:pt idx="6171">
                  <c:v>6171</c:v>
                </c:pt>
                <c:pt idx="6172">
                  <c:v>6172</c:v>
                </c:pt>
                <c:pt idx="6173">
                  <c:v>6173</c:v>
                </c:pt>
                <c:pt idx="6174">
                  <c:v>6174</c:v>
                </c:pt>
                <c:pt idx="6175">
                  <c:v>6175</c:v>
                </c:pt>
                <c:pt idx="6176">
                  <c:v>6176</c:v>
                </c:pt>
                <c:pt idx="6177">
                  <c:v>6177</c:v>
                </c:pt>
                <c:pt idx="6178">
                  <c:v>6178</c:v>
                </c:pt>
                <c:pt idx="6179">
                  <c:v>6179</c:v>
                </c:pt>
                <c:pt idx="6180">
                  <c:v>6180</c:v>
                </c:pt>
                <c:pt idx="6181">
                  <c:v>6181</c:v>
                </c:pt>
                <c:pt idx="6182">
                  <c:v>6182</c:v>
                </c:pt>
                <c:pt idx="6183">
                  <c:v>6183</c:v>
                </c:pt>
                <c:pt idx="6184">
                  <c:v>6184</c:v>
                </c:pt>
                <c:pt idx="6185">
                  <c:v>6185</c:v>
                </c:pt>
                <c:pt idx="6186">
                  <c:v>6186</c:v>
                </c:pt>
                <c:pt idx="6187">
                  <c:v>6187</c:v>
                </c:pt>
                <c:pt idx="6188">
                  <c:v>6188</c:v>
                </c:pt>
                <c:pt idx="6189">
                  <c:v>6189</c:v>
                </c:pt>
                <c:pt idx="6190">
                  <c:v>6190</c:v>
                </c:pt>
                <c:pt idx="6191">
                  <c:v>6191</c:v>
                </c:pt>
                <c:pt idx="6192">
                  <c:v>6192</c:v>
                </c:pt>
                <c:pt idx="6193">
                  <c:v>6193</c:v>
                </c:pt>
                <c:pt idx="6194">
                  <c:v>6194</c:v>
                </c:pt>
                <c:pt idx="6195">
                  <c:v>6195</c:v>
                </c:pt>
                <c:pt idx="6196">
                  <c:v>6196</c:v>
                </c:pt>
                <c:pt idx="6197">
                  <c:v>6197</c:v>
                </c:pt>
                <c:pt idx="6198">
                  <c:v>6198</c:v>
                </c:pt>
                <c:pt idx="6199">
                  <c:v>6199</c:v>
                </c:pt>
                <c:pt idx="6200">
                  <c:v>6200</c:v>
                </c:pt>
                <c:pt idx="6201">
                  <c:v>6201</c:v>
                </c:pt>
                <c:pt idx="6202">
                  <c:v>6202</c:v>
                </c:pt>
                <c:pt idx="6203">
                  <c:v>6203</c:v>
                </c:pt>
                <c:pt idx="6204">
                  <c:v>6204</c:v>
                </c:pt>
                <c:pt idx="6205">
                  <c:v>6205</c:v>
                </c:pt>
                <c:pt idx="6206">
                  <c:v>6206</c:v>
                </c:pt>
                <c:pt idx="6207">
                  <c:v>6207</c:v>
                </c:pt>
                <c:pt idx="6208">
                  <c:v>6208</c:v>
                </c:pt>
                <c:pt idx="6209">
                  <c:v>6209</c:v>
                </c:pt>
                <c:pt idx="6210">
                  <c:v>6210</c:v>
                </c:pt>
                <c:pt idx="6211">
                  <c:v>6211</c:v>
                </c:pt>
                <c:pt idx="6212">
                  <c:v>6212</c:v>
                </c:pt>
                <c:pt idx="6213">
                  <c:v>6213</c:v>
                </c:pt>
                <c:pt idx="6214">
                  <c:v>6214</c:v>
                </c:pt>
                <c:pt idx="6215">
                  <c:v>6215</c:v>
                </c:pt>
                <c:pt idx="6216">
                  <c:v>6216</c:v>
                </c:pt>
                <c:pt idx="6217">
                  <c:v>6217</c:v>
                </c:pt>
                <c:pt idx="6218">
                  <c:v>6218</c:v>
                </c:pt>
                <c:pt idx="6219">
                  <c:v>6219</c:v>
                </c:pt>
                <c:pt idx="6220">
                  <c:v>6220</c:v>
                </c:pt>
                <c:pt idx="6221">
                  <c:v>6221</c:v>
                </c:pt>
                <c:pt idx="6222">
                  <c:v>6222</c:v>
                </c:pt>
                <c:pt idx="6223">
                  <c:v>6223</c:v>
                </c:pt>
                <c:pt idx="6224">
                  <c:v>6224</c:v>
                </c:pt>
                <c:pt idx="6225">
                  <c:v>6225</c:v>
                </c:pt>
                <c:pt idx="6226">
                  <c:v>6226</c:v>
                </c:pt>
                <c:pt idx="6227">
                  <c:v>6227</c:v>
                </c:pt>
                <c:pt idx="6228">
                  <c:v>6228</c:v>
                </c:pt>
                <c:pt idx="6229">
                  <c:v>6229</c:v>
                </c:pt>
                <c:pt idx="6230">
                  <c:v>6230</c:v>
                </c:pt>
                <c:pt idx="6231">
                  <c:v>6231</c:v>
                </c:pt>
                <c:pt idx="6232">
                  <c:v>6232</c:v>
                </c:pt>
                <c:pt idx="6233">
                  <c:v>6233</c:v>
                </c:pt>
                <c:pt idx="6234">
                  <c:v>6234</c:v>
                </c:pt>
                <c:pt idx="6235">
                  <c:v>6235</c:v>
                </c:pt>
                <c:pt idx="6236">
                  <c:v>6236</c:v>
                </c:pt>
                <c:pt idx="6237">
                  <c:v>6237</c:v>
                </c:pt>
                <c:pt idx="6238">
                  <c:v>6238</c:v>
                </c:pt>
                <c:pt idx="6239">
                  <c:v>6239</c:v>
                </c:pt>
                <c:pt idx="6240">
                  <c:v>6240</c:v>
                </c:pt>
                <c:pt idx="6241">
                  <c:v>6241</c:v>
                </c:pt>
                <c:pt idx="6242">
                  <c:v>6242</c:v>
                </c:pt>
                <c:pt idx="6243">
                  <c:v>6243</c:v>
                </c:pt>
                <c:pt idx="6244">
                  <c:v>6244</c:v>
                </c:pt>
                <c:pt idx="6245">
                  <c:v>6245</c:v>
                </c:pt>
                <c:pt idx="6246">
                  <c:v>6246</c:v>
                </c:pt>
                <c:pt idx="6247">
                  <c:v>6247</c:v>
                </c:pt>
                <c:pt idx="6248">
                  <c:v>6248</c:v>
                </c:pt>
                <c:pt idx="6249">
                  <c:v>6249</c:v>
                </c:pt>
                <c:pt idx="6250">
                  <c:v>6250</c:v>
                </c:pt>
                <c:pt idx="6251">
                  <c:v>6251</c:v>
                </c:pt>
                <c:pt idx="6252">
                  <c:v>6252</c:v>
                </c:pt>
                <c:pt idx="6253">
                  <c:v>6253</c:v>
                </c:pt>
                <c:pt idx="6254">
                  <c:v>6254</c:v>
                </c:pt>
                <c:pt idx="6255">
                  <c:v>6255</c:v>
                </c:pt>
                <c:pt idx="6256">
                  <c:v>6256</c:v>
                </c:pt>
                <c:pt idx="6257">
                  <c:v>6257</c:v>
                </c:pt>
                <c:pt idx="6258">
                  <c:v>6258</c:v>
                </c:pt>
                <c:pt idx="6259">
                  <c:v>6259</c:v>
                </c:pt>
                <c:pt idx="6260">
                  <c:v>6260</c:v>
                </c:pt>
                <c:pt idx="6261">
                  <c:v>6261</c:v>
                </c:pt>
                <c:pt idx="6262">
                  <c:v>6262</c:v>
                </c:pt>
                <c:pt idx="6263">
                  <c:v>6263</c:v>
                </c:pt>
                <c:pt idx="6264">
                  <c:v>6264</c:v>
                </c:pt>
                <c:pt idx="6265">
                  <c:v>6265</c:v>
                </c:pt>
                <c:pt idx="6266">
                  <c:v>6266</c:v>
                </c:pt>
                <c:pt idx="6267">
                  <c:v>6267</c:v>
                </c:pt>
                <c:pt idx="6268">
                  <c:v>6268</c:v>
                </c:pt>
                <c:pt idx="6269">
                  <c:v>6269</c:v>
                </c:pt>
                <c:pt idx="6270">
                  <c:v>6270</c:v>
                </c:pt>
                <c:pt idx="6271">
                  <c:v>6271</c:v>
                </c:pt>
                <c:pt idx="6272">
                  <c:v>6272</c:v>
                </c:pt>
                <c:pt idx="6273">
                  <c:v>6273</c:v>
                </c:pt>
                <c:pt idx="6274">
                  <c:v>6274</c:v>
                </c:pt>
                <c:pt idx="6275">
                  <c:v>6275</c:v>
                </c:pt>
                <c:pt idx="6276">
                  <c:v>6276</c:v>
                </c:pt>
                <c:pt idx="6277">
                  <c:v>6277</c:v>
                </c:pt>
                <c:pt idx="6278">
                  <c:v>6278</c:v>
                </c:pt>
                <c:pt idx="6279">
                  <c:v>6279</c:v>
                </c:pt>
                <c:pt idx="6280">
                  <c:v>6280</c:v>
                </c:pt>
                <c:pt idx="6281">
                  <c:v>6281</c:v>
                </c:pt>
                <c:pt idx="6282">
                  <c:v>6282</c:v>
                </c:pt>
                <c:pt idx="6283">
                  <c:v>6283</c:v>
                </c:pt>
                <c:pt idx="6284">
                  <c:v>6284</c:v>
                </c:pt>
                <c:pt idx="6285">
                  <c:v>6285</c:v>
                </c:pt>
                <c:pt idx="6286">
                  <c:v>6286</c:v>
                </c:pt>
                <c:pt idx="6287">
                  <c:v>6287</c:v>
                </c:pt>
                <c:pt idx="6288">
                  <c:v>6288</c:v>
                </c:pt>
                <c:pt idx="6289">
                  <c:v>6289</c:v>
                </c:pt>
                <c:pt idx="6290">
                  <c:v>6290</c:v>
                </c:pt>
                <c:pt idx="6291">
                  <c:v>6291</c:v>
                </c:pt>
                <c:pt idx="6292">
                  <c:v>6292</c:v>
                </c:pt>
                <c:pt idx="6293">
                  <c:v>6293</c:v>
                </c:pt>
                <c:pt idx="6294">
                  <c:v>6294</c:v>
                </c:pt>
                <c:pt idx="6295">
                  <c:v>6295</c:v>
                </c:pt>
                <c:pt idx="6296">
                  <c:v>6296</c:v>
                </c:pt>
                <c:pt idx="6297">
                  <c:v>6297</c:v>
                </c:pt>
                <c:pt idx="6298">
                  <c:v>6298</c:v>
                </c:pt>
                <c:pt idx="6299">
                  <c:v>6299</c:v>
                </c:pt>
                <c:pt idx="6300">
                  <c:v>6300</c:v>
                </c:pt>
                <c:pt idx="6301">
                  <c:v>6301</c:v>
                </c:pt>
                <c:pt idx="6302">
                  <c:v>6302</c:v>
                </c:pt>
                <c:pt idx="6303">
                  <c:v>6303</c:v>
                </c:pt>
                <c:pt idx="6304">
                  <c:v>6304</c:v>
                </c:pt>
                <c:pt idx="6305">
                  <c:v>6305</c:v>
                </c:pt>
                <c:pt idx="6306">
                  <c:v>6306</c:v>
                </c:pt>
                <c:pt idx="6307">
                  <c:v>6307</c:v>
                </c:pt>
                <c:pt idx="6308">
                  <c:v>6308</c:v>
                </c:pt>
                <c:pt idx="6309">
                  <c:v>6309</c:v>
                </c:pt>
                <c:pt idx="6310">
                  <c:v>6310</c:v>
                </c:pt>
                <c:pt idx="6311">
                  <c:v>6311</c:v>
                </c:pt>
                <c:pt idx="6312">
                  <c:v>6312</c:v>
                </c:pt>
                <c:pt idx="6313">
                  <c:v>6313</c:v>
                </c:pt>
                <c:pt idx="6314">
                  <c:v>6314</c:v>
                </c:pt>
                <c:pt idx="6315">
                  <c:v>6315</c:v>
                </c:pt>
                <c:pt idx="6316">
                  <c:v>6316</c:v>
                </c:pt>
                <c:pt idx="6317">
                  <c:v>6317</c:v>
                </c:pt>
                <c:pt idx="6318">
                  <c:v>6318</c:v>
                </c:pt>
                <c:pt idx="6319">
                  <c:v>6319</c:v>
                </c:pt>
                <c:pt idx="6320">
                  <c:v>6320</c:v>
                </c:pt>
                <c:pt idx="6321">
                  <c:v>6321</c:v>
                </c:pt>
                <c:pt idx="6322">
                  <c:v>6322</c:v>
                </c:pt>
                <c:pt idx="6323">
                  <c:v>6323</c:v>
                </c:pt>
                <c:pt idx="6324">
                  <c:v>6324</c:v>
                </c:pt>
                <c:pt idx="6325">
                  <c:v>6325</c:v>
                </c:pt>
                <c:pt idx="6326">
                  <c:v>6326</c:v>
                </c:pt>
                <c:pt idx="6327">
                  <c:v>6327</c:v>
                </c:pt>
                <c:pt idx="6328">
                  <c:v>6328</c:v>
                </c:pt>
                <c:pt idx="6329">
                  <c:v>6329</c:v>
                </c:pt>
                <c:pt idx="6330">
                  <c:v>6330</c:v>
                </c:pt>
                <c:pt idx="6331">
                  <c:v>6331</c:v>
                </c:pt>
                <c:pt idx="6332">
                  <c:v>6332</c:v>
                </c:pt>
                <c:pt idx="6333">
                  <c:v>6333</c:v>
                </c:pt>
                <c:pt idx="6334">
                  <c:v>6334</c:v>
                </c:pt>
                <c:pt idx="6335">
                  <c:v>6335</c:v>
                </c:pt>
                <c:pt idx="6336">
                  <c:v>6336</c:v>
                </c:pt>
                <c:pt idx="6337">
                  <c:v>6337</c:v>
                </c:pt>
                <c:pt idx="6338">
                  <c:v>6338</c:v>
                </c:pt>
                <c:pt idx="6339">
                  <c:v>6339</c:v>
                </c:pt>
                <c:pt idx="6340">
                  <c:v>6340</c:v>
                </c:pt>
                <c:pt idx="6341">
                  <c:v>6341</c:v>
                </c:pt>
                <c:pt idx="6342">
                  <c:v>6342</c:v>
                </c:pt>
                <c:pt idx="6343">
                  <c:v>6343</c:v>
                </c:pt>
                <c:pt idx="6344">
                  <c:v>6344</c:v>
                </c:pt>
                <c:pt idx="6345">
                  <c:v>6345</c:v>
                </c:pt>
                <c:pt idx="6346">
                  <c:v>6346</c:v>
                </c:pt>
                <c:pt idx="6347">
                  <c:v>6347</c:v>
                </c:pt>
                <c:pt idx="6348">
                  <c:v>6348</c:v>
                </c:pt>
                <c:pt idx="6349">
                  <c:v>6349</c:v>
                </c:pt>
                <c:pt idx="6350">
                  <c:v>6350</c:v>
                </c:pt>
                <c:pt idx="6351">
                  <c:v>6351</c:v>
                </c:pt>
                <c:pt idx="6352">
                  <c:v>6352</c:v>
                </c:pt>
                <c:pt idx="6353">
                  <c:v>6353</c:v>
                </c:pt>
                <c:pt idx="6354">
                  <c:v>6354</c:v>
                </c:pt>
                <c:pt idx="6355">
                  <c:v>6355</c:v>
                </c:pt>
                <c:pt idx="6356">
                  <c:v>6356</c:v>
                </c:pt>
                <c:pt idx="6357">
                  <c:v>6357</c:v>
                </c:pt>
                <c:pt idx="6358">
                  <c:v>6358</c:v>
                </c:pt>
                <c:pt idx="6359">
                  <c:v>6359</c:v>
                </c:pt>
                <c:pt idx="6360">
                  <c:v>6360</c:v>
                </c:pt>
                <c:pt idx="6361">
                  <c:v>6361</c:v>
                </c:pt>
                <c:pt idx="6362">
                  <c:v>6362</c:v>
                </c:pt>
                <c:pt idx="6363">
                  <c:v>6363</c:v>
                </c:pt>
                <c:pt idx="6364">
                  <c:v>6364</c:v>
                </c:pt>
                <c:pt idx="6365">
                  <c:v>6365</c:v>
                </c:pt>
                <c:pt idx="6366">
                  <c:v>6366</c:v>
                </c:pt>
                <c:pt idx="6367">
                  <c:v>6367</c:v>
                </c:pt>
                <c:pt idx="6368">
                  <c:v>6368</c:v>
                </c:pt>
                <c:pt idx="6369">
                  <c:v>6369</c:v>
                </c:pt>
                <c:pt idx="6370">
                  <c:v>6370</c:v>
                </c:pt>
                <c:pt idx="6371">
                  <c:v>6371</c:v>
                </c:pt>
                <c:pt idx="6372">
                  <c:v>6372</c:v>
                </c:pt>
                <c:pt idx="6373">
                  <c:v>6373</c:v>
                </c:pt>
                <c:pt idx="6374">
                  <c:v>6374</c:v>
                </c:pt>
                <c:pt idx="6375">
                  <c:v>6375</c:v>
                </c:pt>
                <c:pt idx="6376">
                  <c:v>6376</c:v>
                </c:pt>
                <c:pt idx="6377">
                  <c:v>6377</c:v>
                </c:pt>
                <c:pt idx="6378">
                  <c:v>6378</c:v>
                </c:pt>
                <c:pt idx="6379">
                  <c:v>6379</c:v>
                </c:pt>
                <c:pt idx="6380">
                  <c:v>6380</c:v>
                </c:pt>
                <c:pt idx="6381">
                  <c:v>6381</c:v>
                </c:pt>
                <c:pt idx="6382">
                  <c:v>6382</c:v>
                </c:pt>
                <c:pt idx="6383">
                  <c:v>6383</c:v>
                </c:pt>
                <c:pt idx="6384">
                  <c:v>6384</c:v>
                </c:pt>
                <c:pt idx="6385">
                  <c:v>6385</c:v>
                </c:pt>
                <c:pt idx="6386">
                  <c:v>6386</c:v>
                </c:pt>
                <c:pt idx="6387">
                  <c:v>6387</c:v>
                </c:pt>
                <c:pt idx="6388">
                  <c:v>6388</c:v>
                </c:pt>
                <c:pt idx="6389">
                  <c:v>6389</c:v>
                </c:pt>
                <c:pt idx="6390">
                  <c:v>6390</c:v>
                </c:pt>
                <c:pt idx="6391">
                  <c:v>6391</c:v>
                </c:pt>
                <c:pt idx="6392">
                  <c:v>6392</c:v>
                </c:pt>
                <c:pt idx="6393">
                  <c:v>6393</c:v>
                </c:pt>
                <c:pt idx="6394">
                  <c:v>6394</c:v>
                </c:pt>
                <c:pt idx="6395">
                  <c:v>6395</c:v>
                </c:pt>
                <c:pt idx="6396">
                  <c:v>6396</c:v>
                </c:pt>
                <c:pt idx="6397">
                  <c:v>6397</c:v>
                </c:pt>
                <c:pt idx="6398">
                  <c:v>6398</c:v>
                </c:pt>
                <c:pt idx="6399">
                  <c:v>6399</c:v>
                </c:pt>
                <c:pt idx="6400">
                  <c:v>6400</c:v>
                </c:pt>
                <c:pt idx="6401">
                  <c:v>6401</c:v>
                </c:pt>
                <c:pt idx="6402">
                  <c:v>6402</c:v>
                </c:pt>
                <c:pt idx="6403">
                  <c:v>6403</c:v>
                </c:pt>
                <c:pt idx="6404">
                  <c:v>6404</c:v>
                </c:pt>
                <c:pt idx="6405">
                  <c:v>6405</c:v>
                </c:pt>
                <c:pt idx="6406">
                  <c:v>6406</c:v>
                </c:pt>
                <c:pt idx="6407">
                  <c:v>6407</c:v>
                </c:pt>
                <c:pt idx="6408">
                  <c:v>6408</c:v>
                </c:pt>
                <c:pt idx="6409">
                  <c:v>6409</c:v>
                </c:pt>
                <c:pt idx="6410">
                  <c:v>6410</c:v>
                </c:pt>
                <c:pt idx="6411">
                  <c:v>6411</c:v>
                </c:pt>
                <c:pt idx="6412">
                  <c:v>6412</c:v>
                </c:pt>
                <c:pt idx="6413">
                  <c:v>6413</c:v>
                </c:pt>
                <c:pt idx="6414">
                  <c:v>6414</c:v>
                </c:pt>
                <c:pt idx="6415">
                  <c:v>6415</c:v>
                </c:pt>
                <c:pt idx="6416">
                  <c:v>6416</c:v>
                </c:pt>
                <c:pt idx="6417">
                  <c:v>6417</c:v>
                </c:pt>
                <c:pt idx="6418">
                  <c:v>6418</c:v>
                </c:pt>
                <c:pt idx="6419">
                  <c:v>6419</c:v>
                </c:pt>
                <c:pt idx="6420">
                  <c:v>6420</c:v>
                </c:pt>
                <c:pt idx="6421">
                  <c:v>6421</c:v>
                </c:pt>
                <c:pt idx="6422">
                  <c:v>6422</c:v>
                </c:pt>
                <c:pt idx="6423">
                  <c:v>6423</c:v>
                </c:pt>
                <c:pt idx="6424">
                  <c:v>6424</c:v>
                </c:pt>
                <c:pt idx="6425">
                  <c:v>6425</c:v>
                </c:pt>
                <c:pt idx="6426">
                  <c:v>6426</c:v>
                </c:pt>
                <c:pt idx="6427">
                  <c:v>6427</c:v>
                </c:pt>
                <c:pt idx="6428">
                  <c:v>6428</c:v>
                </c:pt>
                <c:pt idx="6429">
                  <c:v>6429</c:v>
                </c:pt>
                <c:pt idx="6430">
                  <c:v>6430</c:v>
                </c:pt>
                <c:pt idx="6431">
                  <c:v>6431</c:v>
                </c:pt>
                <c:pt idx="6432">
                  <c:v>6432</c:v>
                </c:pt>
                <c:pt idx="6433">
                  <c:v>6433</c:v>
                </c:pt>
                <c:pt idx="6434">
                  <c:v>6434</c:v>
                </c:pt>
                <c:pt idx="6435">
                  <c:v>6435</c:v>
                </c:pt>
                <c:pt idx="6436">
                  <c:v>6436</c:v>
                </c:pt>
                <c:pt idx="6437">
                  <c:v>6437</c:v>
                </c:pt>
                <c:pt idx="6438">
                  <c:v>6438</c:v>
                </c:pt>
                <c:pt idx="6439">
                  <c:v>6439</c:v>
                </c:pt>
                <c:pt idx="6440">
                  <c:v>6440</c:v>
                </c:pt>
                <c:pt idx="6441">
                  <c:v>6441</c:v>
                </c:pt>
                <c:pt idx="6442">
                  <c:v>6442</c:v>
                </c:pt>
                <c:pt idx="6443">
                  <c:v>6443</c:v>
                </c:pt>
                <c:pt idx="6444">
                  <c:v>6444</c:v>
                </c:pt>
                <c:pt idx="6445">
                  <c:v>6445</c:v>
                </c:pt>
                <c:pt idx="6446">
                  <c:v>6446</c:v>
                </c:pt>
                <c:pt idx="6447">
                  <c:v>6447</c:v>
                </c:pt>
                <c:pt idx="6448">
                  <c:v>6448</c:v>
                </c:pt>
                <c:pt idx="6449">
                  <c:v>6449</c:v>
                </c:pt>
                <c:pt idx="6450">
                  <c:v>6450</c:v>
                </c:pt>
                <c:pt idx="6451">
                  <c:v>6451</c:v>
                </c:pt>
                <c:pt idx="6452">
                  <c:v>6452</c:v>
                </c:pt>
                <c:pt idx="6453">
                  <c:v>6453</c:v>
                </c:pt>
                <c:pt idx="6454">
                  <c:v>6454</c:v>
                </c:pt>
                <c:pt idx="6455">
                  <c:v>6455</c:v>
                </c:pt>
                <c:pt idx="6456">
                  <c:v>6456</c:v>
                </c:pt>
                <c:pt idx="6457">
                  <c:v>6457</c:v>
                </c:pt>
                <c:pt idx="6458">
                  <c:v>6458</c:v>
                </c:pt>
                <c:pt idx="6459">
                  <c:v>6459</c:v>
                </c:pt>
                <c:pt idx="6460">
                  <c:v>6460</c:v>
                </c:pt>
                <c:pt idx="6461">
                  <c:v>6461</c:v>
                </c:pt>
                <c:pt idx="6462">
                  <c:v>6462</c:v>
                </c:pt>
                <c:pt idx="6463">
                  <c:v>6463</c:v>
                </c:pt>
                <c:pt idx="6464">
                  <c:v>6464</c:v>
                </c:pt>
                <c:pt idx="6465">
                  <c:v>6465</c:v>
                </c:pt>
                <c:pt idx="6466">
                  <c:v>6466</c:v>
                </c:pt>
                <c:pt idx="6467">
                  <c:v>6467</c:v>
                </c:pt>
                <c:pt idx="6468">
                  <c:v>6468</c:v>
                </c:pt>
                <c:pt idx="6469">
                  <c:v>6469</c:v>
                </c:pt>
                <c:pt idx="6470">
                  <c:v>6470</c:v>
                </c:pt>
                <c:pt idx="6471">
                  <c:v>6471</c:v>
                </c:pt>
                <c:pt idx="6472">
                  <c:v>6472</c:v>
                </c:pt>
                <c:pt idx="6473">
                  <c:v>6473</c:v>
                </c:pt>
                <c:pt idx="6474">
                  <c:v>6474</c:v>
                </c:pt>
                <c:pt idx="6475">
                  <c:v>6475</c:v>
                </c:pt>
                <c:pt idx="6476">
                  <c:v>6476</c:v>
                </c:pt>
                <c:pt idx="6477">
                  <c:v>6477</c:v>
                </c:pt>
                <c:pt idx="6478">
                  <c:v>6478</c:v>
                </c:pt>
                <c:pt idx="6479">
                  <c:v>6479</c:v>
                </c:pt>
                <c:pt idx="6480">
                  <c:v>6480</c:v>
                </c:pt>
                <c:pt idx="6481">
                  <c:v>6481</c:v>
                </c:pt>
                <c:pt idx="6482">
                  <c:v>6482</c:v>
                </c:pt>
                <c:pt idx="6483">
                  <c:v>6483</c:v>
                </c:pt>
                <c:pt idx="6484">
                  <c:v>6484</c:v>
                </c:pt>
                <c:pt idx="6485">
                  <c:v>6485</c:v>
                </c:pt>
                <c:pt idx="6486">
                  <c:v>6486</c:v>
                </c:pt>
                <c:pt idx="6487">
                  <c:v>6487</c:v>
                </c:pt>
                <c:pt idx="6488">
                  <c:v>6488</c:v>
                </c:pt>
                <c:pt idx="6489">
                  <c:v>6489</c:v>
                </c:pt>
                <c:pt idx="6490">
                  <c:v>6490</c:v>
                </c:pt>
                <c:pt idx="6491">
                  <c:v>6491</c:v>
                </c:pt>
                <c:pt idx="6492">
                  <c:v>6492</c:v>
                </c:pt>
                <c:pt idx="6493">
                  <c:v>6493</c:v>
                </c:pt>
                <c:pt idx="6494">
                  <c:v>6494</c:v>
                </c:pt>
                <c:pt idx="6495">
                  <c:v>6495</c:v>
                </c:pt>
                <c:pt idx="6496">
                  <c:v>6496</c:v>
                </c:pt>
                <c:pt idx="6497">
                  <c:v>6497</c:v>
                </c:pt>
                <c:pt idx="6498">
                  <c:v>6498</c:v>
                </c:pt>
                <c:pt idx="6499">
                  <c:v>6499</c:v>
                </c:pt>
                <c:pt idx="6500">
                  <c:v>6500</c:v>
                </c:pt>
                <c:pt idx="6501">
                  <c:v>6501</c:v>
                </c:pt>
                <c:pt idx="6502">
                  <c:v>6502</c:v>
                </c:pt>
                <c:pt idx="6503">
                  <c:v>6503</c:v>
                </c:pt>
                <c:pt idx="6504">
                  <c:v>6504</c:v>
                </c:pt>
                <c:pt idx="6505">
                  <c:v>6505</c:v>
                </c:pt>
                <c:pt idx="6506">
                  <c:v>6506</c:v>
                </c:pt>
                <c:pt idx="6507">
                  <c:v>6507</c:v>
                </c:pt>
                <c:pt idx="6508">
                  <c:v>6508</c:v>
                </c:pt>
                <c:pt idx="6509">
                  <c:v>6509</c:v>
                </c:pt>
                <c:pt idx="6510">
                  <c:v>6510</c:v>
                </c:pt>
                <c:pt idx="6511">
                  <c:v>6511</c:v>
                </c:pt>
                <c:pt idx="6512">
                  <c:v>6512</c:v>
                </c:pt>
                <c:pt idx="6513">
                  <c:v>6513</c:v>
                </c:pt>
                <c:pt idx="6514">
                  <c:v>6514</c:v>
                </c:pt>
                <c:pt idx="6515">
                  <c:v>6515</c:v>
                </c:pt>
                <c:pt idx="6516">
                  <c:v>6516</c:v>
                </c:pt>
                <c:pt idx="6517">
                  <c:v>6517</c:v>
                </c:pt>
                <c:pt idx="6518">
                  <c:v>6518</c:v>
                </c:pt>
                <c:pt idx="6519">
                  <c:v>6519</c:v>
                </c:pt>
                <c:pt idx="6520">
                  <c:v>6520</c:v>
                </c:pt>
                <c:pt idx="6521">
                  <c:v>6521</c:v>
                </c:pt>
                <c:pt idx="6522">
                  <c:v>6522</c:v>
                </c:pt>
                <c:pt idx="6523">
                  <c:v>6523</c:v>
                </c:pt>
                <c:pt idx="6524">
                  <c:v>6524</c:v>
                </c:pt>
                <c:pt idx="6525">
                  <c:v>6525</c:v>
                </c:pt>
                <c:pt idx="6526">
                  <c:v>6526</c:v>
                </c:pt>
                <c:pt idx="6527">
                  <c:v>6527</c:v>
                </c:pt>
                <c:pt idx="6528">
                  <c:v>6528</c:v>
                </c:pt>
                <c:pt idx="6529">
                  <c:v>6529</c:v>
                </c:pt>
                <c:pt idx="6530">
                  <c:v>6530</c:v>
                </c:pt>
                <c:pt idx="6531">
                  <c:v>6531</c:v>
                </c:pt>
                <c:pt idx="6532">
                  <c:v>6532</c:v>
                </c:pt>
                <c:pt idx="6533">
                  <c:v>6533</c:v>
                </c:pt>
                <c:pt idx="6534">
                  <c:v>6534</c:v>
                </c:pt>
                <c:pt idx="6535">
                  <c:v>6535</c:v>
                </c:pt>
                <c:pt idx="6536">
                  <c:v>6536</c:v>
                </c:pt>
                <c:pt idx="6537">
                  <c:v>6537</c:v>
                </c:pt>
                <c:pt idx="6538">
                  <c:v>6538</c:v>
                </c:pt>
                <c:pt idx="6539">
                  <c:v>6539</c:v>
                </c:pt>
                <c:pt idx="6540">
                  <c:v>6540</c:v>
                </c:pt>
                <c:pt idx="6541">
                  <c:v>6541</c:v>
                </c:pt>
                <c:pt idx="6542">
                  <c:v>6542</c:v>
                </c:pt>
                <c:pt idx="6543">
                  <c:v>6543</c:v>
                </c:pt>
                <c:pt idx="6544">
                  <c:v>6544</c:v>
                </c:pt>
                <c:pt idx="6545">
                  <c:v>6545</c:v>
                </c:pt>
                <c:pt idx="6546">
                  <c:v>6546</c:v>
                </c:pt>
                <c:pt idx="6547">
                  <c:v>6547</c:v>
                </c:pt>
                <c:pt idx="6548">
                  <c:v>6548</c:v>
                </c:pt>
                <c:pt idx="6549">
                  <c:v>6549</c:v>
                </c:pt>
                <c:pt idx="6550">
                  <c:v>6550</c:v>
                </c:pt>
                <c:pt idx="6551">
                  <c:v>6551</c:v>
                </c:pt>
                <c:pt idx="6552">
                  <c:v>6552</c:v>
                </c:pt>
                <c:pt idx="6553">
                  <c:v>6553</c:v>
                </c:pt>
                <c:pt idx="6554">
                  <c:v>6554</c:v>
                </c:pt>
                <c:pt idx="6555">
                  <c:v>6555</c:v>
                </c:pt>
                <c:pt idx="6556">
                  <c:v>6556</c:v>
                </c:pt>
                <c:pt idx="6557">
                  <c:v>6557</c:v>
                </c:pt>
                <c:pt idx="6558">
                  <c:v>6558</c:v>
                </c:pt>
                <c:pt idx="6559">
                  <c:v>6559</c:v>
                </c:pt>
                <c:pt idx="6560">
                  <c:v>6560</c:v>
                </c:pt>
                <c:pt idx="6561">
                  <c:v>6561</c:v>
                </c:pt>
                <c:pt idx="6562">
                  <c:v>6562</c:v>
                </c:pt>
                <c:pt idx="6563">
                  <c:v>6563</c:v>
                </c:pt>
                <c:pt idx="6564">
                  <c:v>6564</c:v>
                </c:pt>
                <c:pt idx="6565">
                  <c:v>6565</c:v>
                </c:pt>
                <c:pt idx="6566">
                  <c:v>6566</c:v>
                </c:pt>
                <c:pt idx="6567">
                  <c:v>6567</c:v>
                </c:pt>
                <c:pt idx="6568">
                  <c:v>6568</c:v>
                </c:pt>
                <c:pt idx="6569">
                  <c:v>6569</c:v>
                </c:pt>
                <c:pt idx="6570">
                  <c:v>6570</c:v>
                </c:pt>
                <c:pt idx="6571">
                  <c:v>6571</c:v>
                </c:pt>
                <c:pt idx="6572">
                  <c:v>6572</c:v>
                </c:pt>
                <c:pt idx="6573">
                  <c:v>6573</c:v>
                </c:pt>
                <c:pt idx="6574">
                  <c:v>6574</c:v>
                </c:pt>
                <c:pt idx="6575">
                  <c:v>6575</c:v>
                </c:pt>
                <c:pt idx="6576">
                  <c:v>6576</c:v>
                </c:pt>
                <c:pt idx="6577">
                  <c:v>6577</c:v>
                </c:pt>
                <c:pt idx="6578">
                  <c:v>6578</c:v>
                </c:pt>
                <c:pt idx="6579">
                  <c:v>6579</c:v>
                </c:pt>
                <c:pt idx="6580">
                  <c:v>6580</c:v>
                </c:pt>
                <c:pt idx="6581">
                  <c:v>6581</c:v>
                </c:pt>
                <c:pt idx="6582">
                  <c:v>6582</c:v>
                </c:pt>
                <c:pt idx="6583">
                  <c:v>6583</c:v>
                </c:pt>
                <c:pt idx="6584">
                  <c:v>6584</c:v>
                </c:pt>
                <c:pt idx="6585">
                  <c:v>6585</c:v>
                </c:pt>
                <c:pt idx="6586">
                  <c:v>6586</c:v>
                </c:pt>
                <c:pt idx="6587">
                  <c:v>6587</c:v>
                </c:pt>
                <c:pt idx="6588">
                  <c:v>6588</c:v>
                </c:pt>
                <c:pt idx="6589">
                  <c:v>6589</c:v>
                </c:pt>
                <c:pt idx="6590">
                  <c:v>6590</c:v>
                </c:pt>
                <c:pt idx="6591">
                  <c:v>6591</c:v>
                </c:pt>
                <c:pt idx="6592">
                  <c:v>6592</c:v>
                </c:pt>
                <c:pt idx="6593">
                  <c:v>6593</c:v>
                </c:pt>
                <c:pt idx="6594">
                  <c:v>6594</c:v>
                </c:pt>
                <c:pt idx="6595">
                  <c:v>6595</c:v>
                </c:pt>
                <c:pt idx="6596">
                  <c:v>6596</c:v>
                </c:pt>
                <c:pt idx="6597">
                  <c:v>6597</c:v>
                </c:pt>
                <c:pt idx="6598">
                  <c:v>6598</c:v>
                </c:pt>
                <c:pt idx="6599">
                  <c:v>6599</c:v>
                </c:pt>
                <c:pt idx="6600">
                  <c:v>6600</c:v>
                </c:pt>
                <c:pt idx="6601">
                  <c:v>6601</c:v>
                </c:pt>
                <c:pt idx="6602">
                  <c:v>6602</c:v>
                </c:pt>
                <c:pt idx="6603">
                  <c:v>6603</c:v>
                </c:pt>
                <c:pt idx="6604">
                  <c:v>6604</c:v>
                </c:pt>
                <c:pt idx="6605">
                  <c:v>6605</c:v>
                </c:pt>
                <c:pt idx="6606">
                  <c:v>6606</c:v>
                </c:pt>
                <c:pt idx="6607">
                  <c:v>6607</c:v>
                </c:pt>
                <c:pt idx="6608">
                  <c:v>6608</c:v>
                </c:pt>
                <c:pt idx="6609">
                  <c:v>6609</c:v>
                </c:pt>
                <c:pt idx="6610">
                  <c:v>6610</c:v>
                </c:pt>
                <c:pt idx="6611">
                  <c:v>6611</c:v>
                </c:pt>
                <c:pt idx="6612">
                  <c:v>6612</c:v>
                </c:pt>
                <c:pt idx="6613">
                  <c:v>6613</c:v>
                </c:pt>
                <c:pt idx="6614">
                  <c:v>6614</c:v>
                </c:pt>
                <c:pt idx="6615">
                  <c:v>6615</c:v>
                </c:pt>
                <c:pt idx="6616">
                  <c:v>6616</c:v>
                </c:pt>
                <c:pt idx="6617">
                  <c:v>6617</c:v>
                </c:pt>
                <c:pt idx="6618">
                  <c:v>6618</c:v>
                </c:pt>
                <c:pt idx="6619">
                  <c:v>6619</c:v>
                </c:pt>
                <c:pt idx="6620">
                  <c:v>6620</c:v>
                </c:pt>
                <c:pt idx="6621">
                  <c:v>6621</c:v>
                </c:pt>
                <c:pt idx="6622">
                  <c:v>6622</c:v>
                </c:pt>
                <c:pt idx="6623">
                  <c:v>6623</c:v>
                </c:pt>
                <c:pt idx="6624">
                  <c:v>6624</c:v>
                </c:pt>
                <c:pt idx="6625">
                  <c:v>6625</c:v>
                </c:pt>
                <c:pt idx="6626">
                  <c:v>6626</c:v>
                </c:pt>
                <c:pt idx="6627">
                  <c:v>6627</c:v>
                </c:pt>
                <c:pt idx="6628">
                  <c:v>6628</c:v>
                </c:pt>
                <c:pt idx="6629">
                  <c:v>6629</c:v>
                </c:pt>
                <c:pt idx="6630">
                  <c:v>6630</c:v>
                </c:pt>
                <c:pt idx="6631">
                  <c:v>6631</c:v>
                </c:pt>
                <c:pt idx="6632">
                  <c:v>6632</c:v>
                </c:pt>
                <c:pt idx="6633">
                  <c:v>6633</c:v>
                </c:pt>
                <c:pt idx="6634">
                  <c:v>6634</c:v>
                </c:pt>
                <c:pt idx="6635">
                  <c:v>6635</c:v>
                </c:pt>
                <c:pt idx="6636">
                  <c:v>6636</c:v>
                </c:pt>
                <c:pt idx="6637">
                  <c:v>6637</c:v>
                </c:pt>
                <c:pt idx="6638">
                  <c:v>6638</c:v>
                </c:pt>
                <c:pt idx="6639">
                  <c:v>6639</c:v>
                </c:pt>
                <c:pt idx="6640">
                  <c:v>6640</c:v>
                </c:pt>
                <c:pt idx="6641">
                  <c:v>6641</c:v>
                </c:pt>
                <c:pt idx="6642">
                  <c:v>6642</c:v>
                </c:pt>
                <c:pt idx="6643">
                  <c:v>6643</c:v>
                </c:pt>
                <c:pt idx="6644">
                  <c:v>6644</c:v>
                </c:pt>
                <c:pt idx="6645">
                  <c:v>6645</c:v>
                </c:pt>
                <c:pt idx="6646">
                  <c:v>6646</c:v>
                </c:pt>
                <c:pt idx="6647">
                  <c:v>6647</c:v>
                </c:pt>
                <c:pt idx="6648">
                  <c:v>6648</c:v>
                </c:pt>
                <c:pt idx="6649">
                  <c:v>6649</c:v>
                </c:pt>
                <c:pt idx="6650">
                  <c:v>6650</c:v>
                </c:pt>
                <c:pt idx="6651">
                  <c:v>6651</c:v>
                </c:pt>
                <c:pt idx="6652">
                  <c:v>6652</c:v>
                </c:pt>
                <c:pt idx="6653">
                  <c:v>6653</c:v>
                </c:pt>
                <c:pt idx="6654">
                  <c:v>6654</c:v>
                </c:pt>
                <c:pt idx="6655">
                  <c:v>6655</c:v>
                </c:pt>
                <c:pt idx="6656">
                  <c:v>6656</c:v>
                </c:pt>
                <c:pt idx="6657">
                  <c:v>6657</c:v>
                </c:pt>
                <c:pt idx="6658">
                  <c:v>6658</c:v>
                </c:pt>
                <c:pt idx="6659">
                  <c:v>6659</c:v>
                </c:pt>
                <c:pt idx="6660">
                  <c:v>6660</c:v>
                </c:pt>
                <c:pt idx="6661">
                  <c:v>6661</c:v>
                </c:pt>
                <c:pt idx="6662">
                  <c:v>6662</c:v>
                </c:pt>
                <c:pt idx="6663">
                  <c:v>6663</c:v>
                </c:pt>
                <c:pt idx="6664">
                  <c:v>6664</c:v>
                </c:pt>
                <c:pt idx="6665">
                  <c:v>6665</c:v>
                </c:pt>
                <c:pt idx="6666">
                  <c:v>6666</c:v>
                </c:pt>
                <c:pt idx="6667">
                  <c:v>6667</c:v>
                </c:pt>
                <c:pt idx="6668">
                  <c:v>6668</c:v>
                </c:pt>
                <c:pt idx="6669">
                  <c:v>6669</c:v>
                </c:pt>
                <c:pt idx="6670">
                  <c:v>6670</c:v>
                </c:pt>
                <c:pt idx="6671">
                  <c:v>6671</c:v>
                </c:pt>
                <c:pt idx="6672">
                  <c:v>6672</c:v>
                </c:pt>
                <c:pt idx="6673">
                  <c:v>6673</c:v>
                </c:pt>
                <c:pt idx="6674">
                  <c:v>6674</c:v>
                </c:pt>
                <c:pt idx="6675">
                  <c:v>6675</c:v>
                </c:pt>
                <c:pt idx="6676">
                  <c:v>6676</c:v>
                </c:pt>
                <c:pt idx="6677">
                  <c:v>6677</c:v>
                </c:pt>
                <c:pt idx="6678">
                  <c:v>6678</c:v>
                </c:pt>
                <c:pt idx="6679">
                  <c:v>6679</c:v>
                </c:pt>
                <c:pt idx="6680">
                  <c:v>6680</c:v>
                </c:pt>
                <c:pt idx="6681">
                  <c:v>6681</c:v>
                </c:pt>
                <c:pt idx="6682">
                  <c:v>6682</c:v>
                </c:pt>
                <c:pt idx="6683">
                  <c:v>6683</c:v>
                </c:pt>
                <c:pt idx="6684">
                  <c:v>6684</c:v>
                </c:pt>
                <c:pt idx="6685">
                  <c:v>6685</c:v>
                </c:pt>
                <c:pt idx="6686">
                  <c:v>6686</c:v>
                </c:pt>
                <c:pt idx="6687">
                  <c:v>6687</c:v>
                </c:pt>
                <c:pt idx="6688">
                  <c:v>6688</c:v>
                </c:pt>
                <c:pt idx="6689">
                  <c:v>6689</c:v>
                </c:pt>
                <c:pt idx="6690">
                  <c:v>6690</c:v>
                </c:pt>
                <c:pt idx="6691">
                  <c:v>6691</c:v>
                </c:pt>
                <c:pt idx="6692">
                  <c:v>6692</c:v>
                </c:pt>
                <c:pt idx="6693">
                  <c:v>6693</c:v>
                </c:pt>
                <c:pt idx="6694">
                  <c:v>6694</c:v>
                </c:pt>
                <c:pt idx="6695">
                  <c:v>6695</c:v>
                </c:pt>
                <c:pt idx="6696">
                  <c:v>6696</c:v>
                </c:pt>
                <c:pt idx="6697">
                  <c:v>6697</c:v>
                </c:pt>
                <c:pt idx="6698">
                  <c:v>6698</c:v>
                </c:pt>
                <c:pt idx="6699">
                  <c:v>6699</c:v>
                </c:pt>
                <c:pt idx="6700">
                  <c:v>6700</c:v>
                </c:pt>
                <c:pt idx="6701">
                  <c:v>6701</c:v>
                </c:pt>
                <c:pt idx="6702">
                  <c:v>6702</c:v>
                </c:pt>
                <c:pt idx="6703">
                  <c:v>6703</c:v>
                </c:pt>
                <c:pt idx="6704">
                  <c:v>6704</c:v>
                </c:pt>
                <c:pt idx="6705">
                  <c:v>6705</c:v>
                </c:pt>
                <c:pt idx="6706">
                  <c:v>6706</c:v>
                </c:pt>
                <c:pt idx="6707">
                  <c:v>6707</c:v>
                </c:pt>
                <c:pt idx="6708">
                  <c:v>6708</c:v>
                </c:pt>
                <c:pt idx="6709">
                  <c:v>6709</c:v>
                </c:pt>
                <c:pt idx="6710">
                  <c:v>6710</c:v>
                </c:pt>
                <c:pt idx="6711">
                  <c:v>6711</c:v>
                </c:pt>
                <c:pt idx="6712">
                  <c:v>6712</c:v>
                </c:pt>
                <c:pt idx="6713">
                  <c:v>6713</c:v>
                </c:pt>
                <c:pt idx="6714">
                  <c:v>6714</c:v>
                </c:pt>
                <c:pt idx="6715">
                  <c:v>6715</c:v>
                </c:pt>
                <c:pt idx="6716">
                  <c:v>6716</c:v>
                </c:pt>
                <c:pt idx="6717">
                  <c:v>6717</c:v>
                </c:pt>
                <c:pt idx="6718">
                  <c:v>6718</c:v>
                </c:pt>
                <c:pt idx="6719">
                  <c:v>6719</c:v>
                </c:pt>
                <c:pt idx="6720">
                  <c:v>6720</c:v>
                </c:pt>
                <c:pt idx="6721">
                  <c:v>6721</c:v>
                </c:pt>
                <c:pt idx="6722">
                  <c:v>6722</c:v>
                </c:pt>
                <c:pt idx="6723">
                  <c:v>6723</c:v>
                </c:pt>
                <c:pt idx="6724">
                  <c:v>6724</c:v>
                </c:pt>
                <c:pt idx="6725">
                  <c:v>6725</c:v>
                </c:pt>
                <c:pt idx="6726">
                  <c:v>6726</c:v>
                </c:pt>
                <c:pt idx="6727">
                  <c:v>6727</c:v>
                </c:pt>
                <c:pt idx="6728">
                  <c:v>6728</c:v>
                </c:pt>
                <c:pt idx="6729">
                  <c:v>6729</c:v>
                </c:pt>
                <c:pt idx="6730">
                  <c:v>6730</c:v>
                </c:pt>
                <c:pt idx="6731">
                  <c:v>6731</c:v>
                </c:pt>
                <c:pt idx="6732">
                  <c:v>6732</c:v>
                </c:pt>
                <c:pt idx="6733">
                  <c:v>6733</c:v>
                </c:pt>
                <c:pt idx="6734">
                  <c:v>6734</c:v>
                </c:pt>
                <c:pt idx="6735">
                  <c:v>6735</c:v>
                </c:pt>
                <c:pt idx="6736">
                  <c:v>6736</c:v>
                </c:pt>
                <c:pt idx="6737">
                  <c:v>6737</c:v>
                </c:pt>
                <c:pt idx="6738">
                  <c:v>6738</c:v>
                </c:pt>
                <c:pt idx="6739">
                  <c:v>6739</c:v>
                </c:pt>
                <c:pt idx="6740">
                  <c:v>6740</c:v>
                </c:pt>
                <c:pt idx="6741">
                  <c:v>6741</c:v>
                </c:pt>
                <c:pt idx="6742">
                  <c:v>6742</c:v>
                </c:pt>
                <c:pt idx="6743">
                  <c:v>6743</c:v>
                </c:pt>
                <c:pt idx="6744">
                  <c:v>6744</c:v>
                </c:pt>
                <c:pt idx="6745">
                  <c:v>6745</c:v>
                </c:pt>
                <c:pt idx="6746">
                  <c:v>6746</c:v>
                </c:pt>
                <c:pt idx="6747">
                  <c:v>6747</c:v>
                </c:pt>
                <c:pt idx="6748">
                  <c:v>6748</c:v>
                </c:pt>
                <c:pt idx="6749">
                  <c:v>6749</c:v>
                </c:pt>
                <c:pt idx="6750">
                  <c:v>6750</c:v>
                </c:pt>
                <c:pt idx="6751">
                  <c:v>6751</c:v>
                </c:pt>
                <c:pt idx="6752">
                  <c:v>6752</c:v>
                </c:pt>
                <c:pt idx="6753">
                  <c:v>6753</c:v>
                </c:pt>
                <c:pt idx="6754">
                  <c:v>6754</c:v>
                </c:pt>
                <c:pt idx="6755">
                  <c:v>6755</c:v>
                </c:pt>
                <c:pt idx="6756">
                  <c:v>6756</c:v>
                </c:pt>
                <c:pt idx="6757">
                  <c:v>6757</c:v>
                </c:pt>
                <c:pt idx="6758">
                  <c:v>6758</c:v>
                </c:pt>
                <c:pt idx="6759">
                  <c:v>6759</c:v>
                </c:pt>
                <c:pt idx="6760">
                  <c:v>6760</c:v>
                </c:pt>
                <c:pt idx="6761">
                  <c:v>6761</c:v>
                </c:pt>
                <c:pt idx="6762">
                  <c:v>6762</c:v>
                </c:pt>
                <c:pt idx="6763">
                  <c:v>6763</c:v>
                </c:pt>
                <c:pt idx="6764">
                  <c:v>6764</c:v>
                </c:pt>
                <c:pt idx="6765">
                  <c:v>6765</c:v>
                </c:pt>
                <c:pt idx="6766">
                  <c:v>6766</c:v>
                </c:pt>
                <c:pt idx="6767">
                  <c:v>6767</c:v>
                </c:pt>
                <c:pt idx="6768">
                  <c:v>6768</c:v>
                </c:pt>
                <c:pt idx="6769">
                  <c:v>6769</c:v>
                </c:pt>
                <c:pt idx="6770">
                  <c:v>6770</c:v>
                </c:pt>
                <c:pt idx="6771">
                  <c:v>6771</c:v>
                </c:pt>
                <c:pt idx="6772">
                  <c:v>6772</c:v>
                </c:pt>
                <c:pt idx="6773">
                  <c:v>6773</c:v>
                </c:pt>
                <c:pt idx="6774">
                  <c:v>6774</c:v>
                </c:pt>
                <c:pt idx="6775">
                  <c:v>6775</c:v>
                </c:pt>
                <c:pt idx="6776">
                  <c:v>6776</c:v>
                </c:pt>
                <c:pt idx="6777">
                  <c:v>6777</c:v>
                </c:pt>
                <c:pt idx="6778">
                  <c:v>6778</c:v>
                </c:pt>
                <c:pt idx="6779">
                  <c:v>6779</c:v>
                </c:pt>
                <c:pt idx="6780">
                  <c:v>6780</c:v>
                </c:pt>
                <c:pt idx="6781">
                  <c:v>6781</c:v>
                </c:pt>
                <c:pt idx="6782">
                  <c:v>6782</c:v>
                </c:pt>
                <c:pt idx="6783">
                  <c:v>6783</c:v>
                </c:pt>
                <c:pt idx="6784">
                  <c:v>6784</c:v>
                </c:pt>
                <c:pt idx="6785">
                  <c:v>6785</c:v>
                </c:pt>
                <c:pt idx="6786">
                  <c:v>6786</c:v>
                </c:pt>
                <c:pt idx="6787">
                  <c:v>6787</c:v>
                </c:pt>
                <c:pt idx="6788">
                  <c:v>6788</c:v>
                </c:pt>
                <c:pt idx="6789">
                  <c:v>6789</c:v>
                </c:pt>
                <c:pt idx="6790">
                  <c:v>6790</c:v>
                </c:pt>
                <c:pt idx="6791">
                  <c:v>6791</c:v>
                </c:pt>
                <c:pt idx="6792">
                  <c:v>6792</c:v>
                </c:pt>
                <c:pt idx="6793">
                  <c:v>6793</c:v>
                </c:pt>
                <c:pt idx="6794">
                  <c:v>6794</c:v>
                </c:pt>
                <c:pt idx="6795">
                  <c:v>6795</c:v>
                </c:pt>
                <c:pt idx="6796">
                  <c:v>6796</c:v>
                </c:pt>
                <c:pt idx="6797">
                  <c:v>6797</c:v>
                </c:pt>
                <c:pt idx="6798">
                  <c:v>6798</c:v>
                </c:pt>
                <c:pt idx="6799">
                  <c:v>6799</c:v>
                </c:pt>
                <c:pt idx="6800">
                  <c:v>6800</c:v>
                </c:pt>
                <c:pt idx="6801">
                  <c:v>6801</c:v>
                </c:pt>
                <c:pt idx="6802">
                  <c:v>6802</c:v>
                </c:pt>
                <c:pt idx="6803">
                  <c:v>6803</c:v>
                </c:pt>
                <c:pt idx="6804">
                  <c:v>6804</c:v>
                </c:pt>
                <c:pt idx="6805">
                  <c:v>6805</c:v>
                </c:pt>
                <c:pt idx="6806">
                  <c:v>6806</c:v>
                </c:pt>
                <c:pt idx="6807">
                  <c:v>6807</c:v>
                </c:pt>
                <c:pt idx="6808">
                  <c:v>6808</c:v>
                </c:pt>
                <c:pt idx="6809">
                  <c:v>6809</c:v>
                </c:pt>
                <c:pt idx="6810">
                  <c:v>6810</c:v>
                </c:pt>
                <c:pt idx="6811">
                  <c:v>6811</c:v>
                </c:pt>
                <c:pt idx="6812">
                  <c:v>6812</c:v>
                </c:pt>
                <c:pt idx="6813">
                  <c:v>6813</c:v>
                </c:pt>
                <c:pt idx="6814">
                  <c:v>6814</c:v>
                </c:pt>
                <c:pt idx="6815">
                  <c:v>6815</c:v>
                </c:pt>
                <c:pt idx="6816">
                  <c:v>6816</c:v>
                </c:pt>
                <c:pt idx="6817">
                  <c:v>6817</c:v>
                </c:pt>
                <c:pt idx="6818">
                  <c:v>6818</c:v>
                </c:pt>
                <c:pt idx="6819">
                  <c:v>6819</c:v>
                </c:pt>
                <c:pt idx="6820">
                  <c:v>6820</c:v>
                </c:pt>
                <c:pt idx="6821">
                  <c:v>6821</c:v>
                </c:pt>
                <c:pt idx="6822">
                  <c:v>6822</c:v>
                </c:pt>
                <c:pt idx="6823">
                  <c:v>6823</c:v>
                </c:pt>
                <c:pt idx="6824">
                  <c:v>6824</c:v>
                </c:pt>
                <c:pt idx="6825">
                  <c:v>6825</c:v>
                </c:pt>
                <c:pt idx="6826">
                  <c:v>6826</c:v>
                </c:pt>
                <c:pt idx="6827">
                  <c:v>6827</c:v>
                </c:pt>
                <c:pt idx="6828">
                  <c:v>6828</c:v>
                </c:pt>
                <c:pt idx="6829">
                  <c:v>6829</c:v>
                </c:pt>
                <c:pt idx="6830">
                  <c:v>6830</c:v>
                </c:pt>
                <c:pt idx="6831">
                  <c:v>6831</c:v>
                </c:pt>
                <c:pt idx="6832">
                  <c:v>6832</c:v>
                </c:pt>
                <c:pt idx="6833">
                  <c:v>6833</c:v>
                </c:pt>
                <c:pt idx="6834">
                  <c:v>6834</c:v>
                </c:pt>
                <c:pt idx="6835">
                  <c:v>6835</c:v>
                </c:pt>
                <c:pt idx="6836">
                  <c:v>6836</c:v>
                </c:pt>
                <c:pt idx="6837">
                  <c:v>6837</c:v>
                </c:pt>
                <c:pt idx="6838">
                  <c:v>6838</c:v>
                </c:pt>
                <c:pt idx="6839">
                  <c:v>6839</c:v>
                </c:pt>
                <c:pt idx="6840">
                  <c:v>6840</c:v>
                </c:pt>
                <c:pt idx="6841">
                  <c:v>6841</c:v>
                </c:pt>
                <c:pt idx="6842">
                  <c:v>6842</c:v>
                </c:pt>
                <c:pt idx="6843">
                  <c:v>6843</c:v>
                </c:pt>
                <c:pt idx="6844">
                  <c:v>6844</c:v>
                </c:pt>
                <c:pt idx="6845">
                  <c:v>6845</c:v>
                </c:pt>
                <c:pt idx="6846">
                  <c:v>6846</c:v>
                </c:pt>
                <c:pt idx="6847">
                  <c:v>6847</c:v>
                </c:pt>
                <c:pt idx="6848">
                  <c:v>6848</c:v>
                </c:pt>
                <c:pt idx="6849">
                  <c:v>6849</c:v>
                </c:pt>
                <c:pt idx="6850">
                  <c:v>6850</c:v>
                </c:pt>
                <c:pt idx="6851">
                  <c:v>6851</c:v>
                </c:pt>
                <c:pt idx="6852">
                  <c:v>6852</c:v>
                </c:pt>
                <c:pt idx="6853">
                  <c:v>6853</c:v>
                </c:pt>
                <c:pt idx="6854">
                  <c:v>6854</c:v>
                </c:pt>
                <c:pt idx="6855">
                  <c:v>6855</c:v>
                </c:pt>
                <c:pt idx="6856">
                  <c:v>6856</c:v>
                </c:pt>
                <c:pt idx="6857">
                  <c:v>6857</c:v>
                </c:pt>
                <c:pt idx="6858">
                  <c:v>6858</c:v>
                </c:pt>
                <c:pt idx="6859">
                  <c:v>6859</c:v>
                </c:pt>
                <c:pt idx="6860">
                  <c:v>6860</c:v>
                </c:pt>
                <c:pt idx="6861">
                  <c:v>6861</c:v>
                </c:pt>
                <c:pt idx="6862">
                  <c:v>6862</c:v>
                </c:pt>
                <c:pt idx="6863">
                  <c:v>6863</c:v>
                </c:pt>
                <c:pt idx="6864">
                  <c:v>6864</c:v>
                </c:pt>
                <c:pt idx="6865">
                  <c:v>6865</c:v>
                </c:pt>
                <c:pt idx="6866">
                  <c:v>6866</c:v>
                </c:pt>
                <c:pt idx="6867">
                  <c:v>6867</c:v>
                </c:pt>
                <c:pt idx="6868">
                  <c:v>6868</c:v>
                </c:pt>
                <c:pt idx="6869">
                  <c:v>6869</c:v>
                </c:pt>
                <c:pt idx="6870">
                  <c:v>6870</c:v>
                </c:pt>
                <c:pt idx="6871">
                  <c:v>6871</c:v>
                </c:pt>
                <c:pt idx="6872">
                  <c:v>6872</c:v>
                </c:pt>
                <c:pt idx="6873">
                  <c:v>6873</c:v>
                </c:pt>
                <c:pt idx="6874">
                  <c:v>6874</c:v>
                </c:pt>
                <c:pt idx="6875">
                  <c:v>6875</c:v>
                </c:pt>
                <c:pt idx="6876">
                  <c:v>6876</c:v>
                </c:pt>
                <c:pt idx="6877">
                  <c:v>6877</c:v>
                </c:pt>
                <c:pt idx="6878">
                  <c:v>6878</c:v>
                </c:pt>
                <c:pt idx="6879">
                  <c:v>6879</c:v>
                </c:pt>
                <c:pt idx="6880">
                  <c:v>6880</c:v>
                </c:pt>
                <c:pt idx="6881">
                  <c:v>6881</c:v>
                </c:pt>
                <c:pt idx="6882">
                  <c:v>6882</c:v>
                </c:pt>
                <c:pt idx="6883">
                  <c:v>6883</c:v>
                </c:pt>
                <c:pt idx="6884">
                  <c:v>6884</c:v>
                </c:pt>
                <c:pt idx="6885">
                  <c:v>6885</c:v>
                </c:pt>
                <c:pt idx="6886">
                  <c:v>6886</c:v>
                </c:pt>
                <c:pt idx="6887">
                  <c:v>6887</c:v>
                </c:pt>
                <c:pt idx="6888">
                  <c:v>6888</c:v>
                </c:pt>
                <c:pt idx="6889">
                  <c:v>6889</c:v>
                </c:pt>
                <c:pt idx="6890">
                  <c:v>6890</c:v>
                </c:pt>
                <c:pt idx="6891">
                  <c:v>6891</c:v>
                </c:pt>
                <c:pt idx="6892">
                  <c:v>6892</c:v>
                </c:pt>
                <c:pt idx="6893">
                  <c:v>6893</c:v>
                </c:pt>
                <c:pt idx="6894">
                  <c:v>6894</c:v>
                </c:pt>
                <c:pt idx="6895">
                  <c:v>6895</c:v>
                </c:pt>
                <c:pt idx="6896">
                  <c:v>6896</c:v>
                </c:pt>
                <c:pt idx="6897">
                  <c:v>6897</c:v>
                </c:pt>
                <c:pt idx="6898">
                  <c:v>6898</c:v>
                </c:pt>
                <c:pt idx="6899">
                  <c:v>6899</c:v>
                </c:pt>
                <c:pt idx="6900">
                  <c:v>6900</c:v>
                </c:pt>
                <c:pt idx="6901">
                  <c:v>6901</c:v>
                </c:pt>
                <c:pt idx="6902">
                  <c:v>6902</c:v>
                </c:pt>
                <c:pt idx="6903">
                  <c:v>6903</c:v>
                </c:pt>
                <c:pt idx="6904">
                  <c:v>6904</c:v>
                </c:pt>
                <c:pt idx="6905">
                  <c:v>6905</c:v>
                </c:pt>
                <c:pt idx="6906">
                  <c:v>6906</c:v>
                </c:pt>
                <c:pt idx="6907">
                  <c:v>6907</c:v>
                </c:pt>
                <c:pt idx="6908">
                  <c:v>6908</c:v>
                </c:pt>
                <c:pt idx="6909">
                  <c:v>6909</c:v>
                </c:pt>
                <c:pt idx="6910">
                  <c:v>6910</c:v>
                </c:pt>
                <c:pt idx="6911">
                  <c:v>6911</c:v>
                </c:pt>
                <c:pt idx="6912">
                  <c:v>6912</c:v>
                </c:pt>
                <c:pt idx="6913">
                  <c:v>6913</c:v>
                </c:pt>
                <c:pt idx="6914">
                  <c:v>6914</c:v>
                </c:pt>
                <c:pt idx="6915">
                  <c:v>6915</c:v>
                </c:pt>
                <c:pt idx="6916">
                  <c:v>6916</c:v>
                </c:pt>
                <c:pt idx="6917">
                  <c:v>6917</c:v>
                </c:pt>
                <c:pt idx="6918">
                  <c:v>6918</c:v>
                </c:pt>
                <c:pt idx="6919">
                  <c:v>6919</c:v>
                </c:pt>
                <c:pt idx="6920">
                  <c:v>6920</c:v>
                </c:pt>
                <c:pt idx="6921">
                  <c:v>6921</c:v>
                </c:pt>
                <c:pt idx="6922">
                  <c:v>6922</c:v>
                </c:pt>
                <c:pt idx="6923">
                  <c:v>6923</c:v>
                </c:pt>
                <c:pt idx="6924">
                  <c:v>6924</c:v>
                </c:pt>
                <c:pt idx="6925">
                  <c:v>6925</c:v>
                </c:pt>
                <c:pt idx="6926">
                  <c:v>6926</c:v>
                </c:pt>
                <c:pt idx="6927">
                  <c:v>6927</c:v>
                </c:pt>
                <c:pt idx="6928">
                  <c:v>6928</c:v>
                </c:pt>
                <c:pt idx="6929">
                  <c:v>6929</c:v>
                </c:pt>
                <c:pt idx="6930">
                  <c:v>6930</c:v>
                </c:pt>
                <c:pt idx="6931">
                  <c:v>6931</c:v>
                </c:pt>
                <c:pt idx="6932">
                  <c:v>6932</c:v>
                </c:pt>
                <c:pt idx="6933">
                  <c:v>6933</c:v>
                </c:pt>
                <c:pt idx="6934">
                  <c:v>6934</c:v>
                </c:pt>
                <c:pt idx="6935">
                  <c:v>6935</c:v>
                </c:pt>
                <c:pt idx="6936">
                  <c:v>6936</c:v>
                </c:pt>
                <c:pt idx="6937">
                  <c:v>6937</c:v>
                </c:pt>
                <c:pt idx="6938">
                  <c:v>6938</c:v>
                </c:pt>
                <c:pt idx="6939">
                  <c:v>6939</c:v>
                </c:pt>
                <c:pt idx="6940">
                  <c:v>6940</c:v>
                </c:pt>
                <c:pt idx="6941">
                  <c:v>6941</c:v>
                </c:pt>
                <c:pt idx="6942">
                  <c:v>6942</c:v>
                </c:pt>
                <c:pt idx="6943">
                  <c:v>6943</c:v>
                </c:pt>
                <c:pt idx="6944">
                  <c:v>6944</c:v>
                </c:pt>
                <c:pt idx="6945">
                  <c:v>6945</c:v>
                </c:pt>
                <c:pt idx="6946">
                  <c:v>6946</c:v>
                </c:pt>
                <c:pt idx="6947">
                  <c:v>6947</c:v>
                </c:pt>
                <c:pt idx="6948">
                  <c:v>6948</c:v>
                </c:pt>
                <c:pt idx="6949">
                  <c:v>6949</c:v>
                </c:pt>
                <c:pt idx="6950">
                  <c:v>6950</c:v>
                </c:pt>
                <c:pt idx="6951">
                  <c:v>6951</c:v>
                </c:pt>
                <c:pt idx="6952">
                  <c:v>6952</c:v>
                </c:pt>
                <c:pt idx="6953">
                  <c:v>6953</c:v>
                </c:pt>
                <c:pt idx="6954">
                  <c:v>6954</c:v>
                </c:pt>
                <c:pt idx="6955">
                  <c:v>6955</c:v>
                </c:pt>
                <c:pt idx="6956">
                  <c:v>6956</c:v>
                </c:pt>
                <c:pt idx="6957">
                  <c:v>6957</c:v>
                </c:pt>
                <c:pt idx="6958">
                  <c:v>6958</c:v>
                </c:pt>
                <c:pt idx="6959">
                  <c:v>6959</c:v>
                </c:pt>
                <c:pt idx="6960">
                  <c:v>6960</c:v>
                </c:pt>
                <c:pt idx="6961">
                  <c:v>6961</c:v>
                </c:pt>
                <c:pt idx="6962">
                  <c:v>6962</c:v>
                </c:pt>
                <c:pt idx="6963">
                  <c:v>6963</c:v>
                </c:pt>
                <c:pt idx="6964">
                  <c:v>6964</c:v>
                </c:pt>
                <c:pt idx="6965">
                  <c:v>6965</c:v>
                </c:pt>
                <c:pt idx="6966">
                  <c:v>6966</c:v>
                </c:pt>
                <c:pt idx="6967">
                  <c:v>6967</c:v>
                </c:pt>
                <c:pt idx="6968">
                  <c:v>6968</c:v>
                </c:pt>
                <c:pt idx="6969">
                  <c:v>6969</c:v>
                </c:pt>
                <c:pt idx="6970">
                  <c:v>6970</c:v>
                </c:pt>
                <c:pt idx="6971">
                  <c:v>6971</c:v>
                </c:pt>
                <c:pt idx="6972">
                  <c:v>6972</c:v>
                </c:pt>
                <c:pt idx="6973">
                  <c:v>6973</c:v>
                </c:pt>
                <c:pt idx="6974">
                  <c:v>6974</c:v>
                </c:pt>
                <c:pt idx="6975">
                  <c:v>6975</c:v>
                </c:pt>
                <c:pt idx="6976">
                  <c:v>6976</c:v>
                </c:pt>
                <c:pt idx="6977">
                  <c:v>6977</c:v>
                </c:pt>
                <c:pt idx="6978">
                  <c:v>6978</c:v>
                </c:pt>
                <c:pt idx="6979">
                  <c:v>6979</c:v>
                </c:pt>
                <c:pt idx="6980">
                  <c:v>6980</c:v>
                </c:pt>
                <c:pt idx="6981">
                  <c:v>6981</c:v>
                </c:pt>
                <c:pt idx="6982">
                  <c:v>6982</c:v>
                </c:pt>
                <c:pt idx="6983">
                  <c:v>6983</c:v>
                </c:pt>
                <c:pt idx="6984">
                  <c:v>6984</c:v>
                </c:pt>
                <c:pt idx="6985">
                  <c:v>6985</c:v>
                </c:pt>
                <c:pt idx="6986">
                  <c:v>6986</c:v>
                </c:pt>
                <c:pt idx="6987">
                  <c:v>6987</c:v>
                </c:pt>
                <c:pt idx="6988">
                  <c:v>6988</c:v>
                </c:pt>
                <c:pt idx="6989">
                  <c:v>6989</c:v>
                </c:pt>
                <c:pt idx="6990">
                  <c:v>6990</c:v>
                </c:pt>
                <c:pt idx="6991">
                  <c:v>6991</c:v>
                </c:pt>
                <c:pt idx="6992">
                  <c:v>6992</c:v>
                </c:pt>
                <c:pt idx="6993">
                  <c:v>6993</c:v>
                </c:pt>
                <c:pt idx="6994">
                  <c:v>6994</c:v>
                </c:pt>
                <c:pt idx="6995">
                  <c:v>6995</c:v>
                </c:pt>
                <c:pt idx="6996">
                  <c:v>6996</c:v>
                </c:pt>
                <c:pt idx="6997">
                  <c:v>6997</c:v>
                </c:pt>
                <c:pt idx="6998">
                  <c:v>6998</c:v>
                </c:pt>
                <c:pt idx="6999">
                  <c:v>6999</c:v>
                </c:pt>
                <c:pt idx="7000">
                  <c:v>7000</c:v>
                </c:pt>
                <c:pt idx="7001">
                  <c:v>7001</c:v>
                </c:pt>
                <c:pt idx="7002">
                  <c:v>7002</c:v>
                </c:pt>
                <c:pt idx="7003">
                  <c:v>7003</c:v>
                </c:pt>
                <c:pt idx="7004">
                  <c:v>7004</c:v>
                </c:pt>
                <c:pt idx="7005">
                  <c:v>7005</c:v>
                </c:pt>
                <c:pt idx="7006">
                  <c:v>7006</c:v>
                </c:pt>
                <c:pt idx="7007">
                  <c:v>7007</c:v>
                </c:pt>
                <c:pt idx="7008">
                  <c:v>7008</c:v>
                </c:pt>
                <c:pt idx="7009">
                  <c:v>7009</c:v>
                </c:pt>
                <c:pt idx="7010">
                  <c:v>7010</c:v>
                </c:pt>
                <c:pt idx="7011">
                  <c:v>7011</c:v>
                </c:pt>
                <c:pt idx="7012">
                  <c:v>7012</c:v>
                </c:pt>
                <c:pt idx="7013">
                  <c:v>7013</c:v>
                </c:pt>
                <c:pt idx="7014">
                  <c:v>7014</c:v>
                </c:pt>
                <c:pt idx="7015">
                  <c:v>7015</c:v>
                </c:pt>
                <c:pt idx="7016">
                  <c:v>7016</c:v>
                </c:pt>
                <c:pt idx="7017">
                  <c:v>7017</c:v>
                </c:pt>
                <c:pt idx="7018">
                  <c:v>7018</c:v>
                </c:pt>
                <c:pt idx="7019">
                  <c:v>7019</c:v>
                </c:pt>
                <c:pt idx="7020">
                  <c:v>7020</c:v>
                </c:pt>
                <c:pt idx="7021">
                  <c:v>7021</c:v>
                </c:pt>
                <c:pt idx="7022">
                  <c:v>7022</c:v>
                </c:pt>
                <c:pt idx="7023">
                  <c:v>7023</c:v>
                </c:pt>
                <c:pt idx="7024">
                  <c:v>7024</c:v>
                </c:pt>
                <c:pt idx="7025">
                  <c:v>7025</c:v>
                </c:pt>
                <c:pt idx="7026">
                  <c:v>7026</c:v>
                </c:pt>
                <c:pt idx="7027">
                  <c:v>7027</c:v>
                </c:pt>
                <c:pt idx="7028">
                  <c:v>7028</c:v>
                </c:pt>
                <c:pt idx="7029">
                  <c:v>7029</c:v>
                </c:pt>
                <c:pt idx="7030">
                  <c:v>7030</c:v>
                </c:pt>
                <c:pt idx="7031">
                  <c:v>7031</c:v>
                </c:pt>
                <c:pt idx="7032">
                  <c:v>7032</c:v>
                </c:pt>
                <c:pt idx="7033">
                  <c:v>7033</c:v>
                </c:pt>
                <c:pt idx="7034">
                  <c:v>7034</c:v>
                </c:pt>
                <c:pt idx="7035">
                  <c:v>7035</c:v>
                </c:pt>
                <c:pt idx="7036">
                  <c:v>7036</c:v>
                </c:pt>
                <c:pt idx="7037">
                  <c:v>7037</c:v>
                </c:pt>
                <c:pt idx="7038">
                  <c:v>7038</c:v>
                </c:pt>
                <c:pt idx="7039">
                  <c:v>7039</c:v>
                </c:pt>
                <c:pt idx="7040">
                  <c:v>7040</c:v>
                </c:pt>
                <c:pt idx="7041">
                  <c:v>7041</c:v>
                </c:pt>
                <c:pt idx="7042">
                  <c:v>7042</c:v>
                </c:pt>
                <c:pt idx="7043">
                  <c:v>7043</c:v>
                </c:pt>
                <c:pt idx="7044">
                  <c:v>7044</c:v>
                </c:pt>
                <c:pt idx="7045">
                  <c:v>7045</c:v>
                </c:pt>
                <c:pt idx="7046">
                  <c:v>7046</c:v>
                </c:pt>
                <c:pt idx="7047">
                  <c:v>7047</c:v>
                </c:pt>
                <c:pt idx="7048">
                  <c:v>7048</c:v>
                </c:pt>
                <c:pt idx="7049">
                  <c:v>7049</c:v>
                </c:pt>
                <c:pt idx="7050">
                  <c:v>7050</c:v>
                </c:pt>
                <c:pt idx="7051">
                  <c:v>7051</c:v>
                </c:pt>
                <c:pt idx="7052">
                  <c:v>7052</c:v>
                </c:pt>
                <c:pt idx="7053">
                  <c:v>7053</c:v>
                </c:pt>
                <c:pt idx="7054">
                  <c:v>7054</c:v>
                </c:pt>
                <c:pt idx="7055">
                  <c:v>7055</c:v>
                </c:pt>
                <c:pt idx="7056">
                  <c:v>7056</c:v>
                </c:pt>
                <c:pt idx="7057">
                  <c:v>7057</c:v>
                </c:pt>
                <c:pt idx="7058">
                  <c:v>7058</c:v>
                </c:pt>
                <c:pt idx="7059">
                  <c:v>7059</c:v>
                </c:pt>
                <c:pt idx="7060">
                  <c:v>7060</c:v>
                </c:pt>
                <c:pt idx="7061">
                  <c:v>7061</c:v>
                </c:pt>
                <c:pt idx="7062">
                  <c:v>7062</c:v>
                </c:pt>
                <c:pt idx="7063">
                  <c:v>7063</c:v>
                </c:pt>
                <c:pt idx="7064">
                  <c:v>7064</c:v>
                </c:pt>
                <c:pt idx="7065">
                  <c:v>7065</c:v>
                </c:pt>
                <c:pt idx="7066">
                  <c:v>7066</c:v>
                </c:pt>
                <c:pt idx="7067">
                  <c:v>7067</c:v>
                </c:pt>
                <c:pt idx="7068">
                  <c:v>7068</c:v>
                </c:pt>
                <c:pt idx="7069">
                  <c:v>7069</c:v>
                </c:pt>
                <c:pt idx="7070">
                  <c:v>7070</c:v>
                </c:pt>
                <c:pt idx="7071">
                  <c:v>7071</c:v>
                </c:pt>
                <c:pt idx="7072">
                  <c:v>7072</c:v>
                </c:pt>
                <c:pt idx="7073">
                  <c:v>7073</c:v>
                </c:pt>
                <c:pt idx="7074">
                  <c:v>7074</c:v>
                </c:pt>
                <c:pt idx="7075">
                  <c:v>7075</c:v>
                </c:pt>
                <c:pt idx="7076">
                  <c:v>7076</c:v>
                </c:pt>
                <c:pt idx="7077">
                  <c:v>7077</c:v>
                </c:pt>
                <c:pt idx="7078">
                  <c:v>7078</c:v>
                </c:pt>
                <c:pt idx="7079">
                  <c:v>7079</c:v>
                </c:pt>
                <c:pt idx="7080">
                  <c:v>7080</c:v>
                </c:pt>
                <c:pt idx="7081">
                  <c:v>7081</c:v>
                </c:pt>
                <c:pt idx="7082">
                  <c:v>7082</c:v>
                </c:pt>
                <c:pt idx="7083">
                  <c:v>7083</c:v>
                </c:pt>
                <c:pt idx="7084">
                  <c:v>7084</c:v>
                </c:pt>
                <c:pt idx="7085">
                  <c:v>7085</c:v>
                </c:pt>
                <c:pt idx="7086">
                  <c:v>7086</c:v>
                </c:pt>
                <c:pt idx="7087">
                  <c:v>7087</c:v>
                </c:pt>
                <c:pt idx="7088">
                  <c:v>7088</c:v>
                </c:pt>
                <c:pt idx="7089">
                  <c:v>7089</c:v>
                </c:pt>
                <c:pt idx="7090">
                  <c:v>7090</c:v>
                </c:pt>
                <c:pt idx="7091">
                  <c:v>7091</c:v>
                </c:pt>
                <c:pt idx="7092">
                  <c:v>7092</c:v>
                </c:pt>
                <c:pt idx="7093">
                  <c:v>7093</c:v>
                </c:pt>
                <c:pt idx="7094">
                  <c:v>7094</c:v>
                </c:pt>
                <c:pt idx="7095">
                  <c:v>7095</c:v>
                </c:pt>
                <c:pt idx="7096">
                  <c:v>7096</c:v>
                </c:pt>
                <c:pt idx="7097">
                  <c:v>7097</c:v>
                </c:pt>
                <c:pt idx="7098">
                  <c:v>7098</c:v>
                </c:pt>
                <c:pt idx="7099">
                  <c:v>7099</c:v>
                </c:pt>
                <c:pt idx="7100">
                  <c:v>7100</c:v>
                </c:pt>
                <c:pt idx="7101">
                  <c:v>7101</c:v>
                </c:pt>
                <c:pt idx="7102">
                  <c:v>7102</c:v>
                </c:pt>
                <c:pt idx="7103">
                  <c:v>7103</c:v>
                </c:pt>
                <c:pt idx="7104">
                  <c:v>7104</c:v>
                </c:pt>
                <c:pt idx="7105">
                  <c:v>7105</c:v>
                </c:pt>
                <c:pt idx="7106">
                  <c:v>7106</c:v>
                </c:pt>
                <c:pt idx="7107">
                  <c:v>7107</c:v>
                </c:pt>
                <c:pt idx="7108">
                  <c:v>7108</c:v>
                </c:pt>
                <c:pt idx="7109">
                  <c:v>7109</c:v>
                </c:pt>
                <c:pt idx="7110">
                  <c:v>7110</c:v>
                </c:pt>
                <c:pt idx="7111">
                  <c:v>7111</c:v>
                </c:pt>
                <c:pt idx="7112">
                  <c:v>7112</c:v>
                </c:pt>
                <c:pt idx="7113">
                  <c:v>7113</c:v>
                </c:pt>
                <c:pt idx="7114">
                  <c:v>7114</c:v>
                </c:pt>
                <c:pt idx="7115">
                  <c:v>7115</c:v>
                </c:pt>
                <c:pt idx="7116">
                  <c:v>7116</c:v>
                </c:pt>
                <c:pt idx="7117">
                  <c:v>7117</c:v>
                </c:pt>
                <c:pt idx="7118">
                  <c:v>7118</c:v>
                </c:pt>
                <c:pt idx="7119">
                  <c:v>7119</c:v>
                </c:pt>
                <c:pt idx="7120">
                  <c:v>7120</c:v>
                </c:pt>
                <c:pt idx="7121">
                  <c:v>7121</c:v>
                </c:pt>
                <c:pt idx="7122">
                  <c:v>7122</c:v>
                </c:pt>
                <c:pt idx="7123">
                  <c:v>7123</c:v>
                </c:pt>
                <c:pt idx="7124">
                  <c:v>7124</c:v>
                </c:pt>
                <c:pt idx="7125">
                  <c:v>7125</c:v>
                </c:pt>
                <c:pt idx="7126">
                  <c:v>7126</c:v>
                </c:pt>
                <c:pt idx="7127">
                  <c:v>7127</c:v>
                </c:pt>
                <c:pt idx="7128">
                  <c:v>7128</c:v>
                </c:pt>
                <c:pt idx="7129">
                  <c:v>7129</c:v>
                </c:pt>
                <c:pt idx="7130">
                  <c:v>7130</c:v>
                </c:pt>
                <c:pt idx="7131">
                  <c:v>7131</c:v>
                </c:pt>
                <c:pt idx="7132">
                  <c:v>7132</c:v>
                </c:pt>
                <c:pt idx="7133">
                  <c:v>7133</c:v>
                </c:pt>
                <c:pt idx="7134">
                  <c:v>7134</c:v>
                </c:pt>
                <c:pt idx="7135">
                  <c:v>7135</c:v>
                </c:pt>
                <c:pt idx="7136">
                  <c:v>7136</c:v>
                </c:pt>
                <c:pt idx="7137">
                  <c:v>7137</c:v>
                </c:pt>
                <c:pt idx="7138">
                  <c:v>7138</c:v>
                </c:pt>
                <c:pt idx="7139">
                  <c:v>7139</c:v>
                </c:pt>
                <c:pt idx="7140">
                  <c:v>7140</c:v>
                </c:pt>
                <c:pt idx="7141">
                  <c:v>7141</c:v>
                </c:pt>
                <c:pt idx="7142">
                  <c:v>7142</c:v>
                </c:pt>
                <c:pt idx="7143">
                  <c:v>7143</c:v>
                </c:pt>
                <c:pt idx="7144">
                  <c:v>7144</c:v>
                </c:pt>
                <c:pt idx="7145">
                  <c:v>7145</c:v>
                </c:pt>
                <c:pt idx="7146">
                  <c:v>7146</c:v>
                </c:pt>
                <c:pt idx="7147">
                  <c:v>7147</c:v>
                </c:pt>
                <c:pt idx="7148">
                  <c:v>7148</c:v>
                </c:pt>
                <c:pt idx="7149">
                  <c:v>7149</c:v>
                </c:pt>
                <c:pt idx="7150">
                  <c:v>7150</c:v>
                </c:pt>
                <c:pt idx="7151">
                  <c:v>7151</c:v>
                </c:pt>
                <c:pt idx="7152">
                  <c:v>7152</c:v>
                </c:pt>
                <c:pt idx="7153">
                  <c:v>7153</c:v>
                </c:pt>
                <c:pt idx="7154">
                  <c:v>7154</c:v>
                </c:pt>
                <c:pt idx="7155">
                  <c:v>7155</c:v>
                </c:pt>
                <c:pt idx="7156">
                  <c:v>7156</c:v>
                </c:pt>
                <c:pt idx="7157">
                  <c:v>7157</c:v>
                </c:pt>
                <c:pt idx="7158">
                  <c:v>7158</c:v>
                </c:pt>
                <c:pt idx="7159">
                  <c:v>7159</c:v>
                </c:pt>
                <c:pt idx="7160">
                  <c:v>7160</c:v>
                </c:pt>
                <c:pt idx="7161">
                  <c:v>7161</c:v>
                </c:pt>
                <c:pt idx="7162">
                  <c:v>7162</c:v>
                </c:pt>
                <c:pt idx="7163">
                  <c:v>7163</c:v>
                </c:pt>
                <c:pt idx="7164">
                  <c:v>7164</c:v>
                </c:pt>
                <c:pt idx="7165">
                  <c:v>7165</c:v>
                </c:pt>
                <c:pt idx="7166">
                  <c:v>7166</c:v>
                </c:pt>
                <c:pt idx="7167">
                  <c:v>7167</c:v>
                </c:pt>
                <c:pt idx="7168">
                  <c:v>7168</c:v>
                </c:pt>
                <c:pt idx="7169">
                  <c:v>7169</c:v>
                </c:pt>
                <c:pt idx="7170">
                  <c:v>7170</c:v>
                </c:pt>
                <c:pt idx="7171">
                  <c:v>7171</c:v>
                </c:pt>
                <c:pt idx="7172">
                  <c:v>7172</c:v>
                </c:pt>
                <c:pt idx="7173">
                  <c:v>7173</c:v>
                </c:pt>
                <c:pt idx="7174">
                  <c:v>7174</c:v>
                </c:pt>
                <c:pt idx="7175">
                  <c:v>7175</c:v>
                </c:pt>
                <c:pt idx="7176">
                  <c:v>7176</c:v>
                </c:pt>
                <c:pt idx="7177">
                  <c:v>7177</c:v>
                </c:pt>
                <c:pt idx="7178">
                  <c:v>7178</c:v>
                </c:pt>
                <c:pt idx="7179">
                  <c:v>7179</c:v>
                </c:pt>
                <c:pt idx="7180">
                  <c:v>7180</c:v>
                </c:pt>
                <c:pt idx="7181">
                  <c:v>7181</c:v>
                </c:pt>
                <c:pt idx="7182">
                  <c:v>7182</c:v>
                </c:pt>
                <c:pt idx="7183">
                  <c:v>7183</c:v>
                </c:pt>
                <c:pt idx="7184">
                  <c:v>7184</c:v>
                </c:pt>
                <c:pt idx="7185">
                  <c:v>7185</c:v>
                </c:pt>
                <c:pt idx="7186">
                  <c:v>7186</c:v>
                </c:pt>
                <c:pt idx="7187">
                  <c:v>7187</c:v>
                </c:pt>
                <c:pt idx="7188">
                  <c:v>7188</c:v>
                </c:pt>
                <c:pt idx="7189">
                  <c:v>7189</c:v>
                </c:pt>
                <c:pt idx="7190">
                  <c:v>7190</c:v>
                </c:pt>
                <c:pt idx="7191">
                  <c:v>7191</c:v>
                </c:pt>
                <c:pt idx="7192">
                  <c:v>7192</c:v>
                </c:pt>
                <c:pt idx="7193">
                  <c:v>7193</c:v>
                </c:pt>
                <c:pt idx="7194">
                  <c:v>7194</c:v>
                </c:pt>
                <c:pt idx="7195">
                  <c:v>7195</c:v>
                </c:pt>
                <c:pt idx="7196">
                  <c:v>7196</c:v>
                </c:pt>
                <c:pt idx="7197">
                  <c:v>7197</c:v>
                </c:pt>
                <c:pt idx="7198">
                  <c:v>7198</c:v>
                </c:pt>
                <c:pt idx="7199">
                  <c:v>7199</c:v>
                </c:pt>
                <c:pt idx="7200">
                  <c:v>7200</c:v>
                </c:pt>
                <c:pt idx="7201">
                  <c:v>7201</c:v>
                </c:pt>
                <c:pt idx="7202">
                  <c:v>7202</c:v>
                </c:pt>
                <c:pt idx="7203">
                  <c:v>7203</c:v>
                </c:pt>
                <c:pt idx="7204">
                  <c:v>7204</c:v>
                </c:pt>
                <c:pt idx="7205">
                  <c:v>7205</c:v>
                </c:pt>
                <c:pt idx="7206">
                  <c:v>7206</c:v>
                </c:pt>
                <c:pt idx="7207">
                  <c:v>7207</c:v>
                </c:pt>
                <c:pt idx="7208">
                  <c:v>7208</c:v>
                </c:pt>
                <c:pt idx="7209">
                  <c:v>7209</c:v>
                </c:pt>
                <c:pt idx="7210">
                  <c:v>7210</c:v>
                </c:pt>
                <c:pt idx="7211">
                  <c:v>7211</c:v>
                </c:pt>
                <c:pt idx="7212">
                  <c:v>7212</c:v>
                </c:pt>
                <c:pt idx="7213">
                  <c:v>7213</c:v>
                </c:pt>
                <c:pt idx="7214">
                  <c:v>7214</c:v>
                </c:pt>
                <c:pt idx="7215">
                  <c:v>7215</c:v>
                </c:pt>
                <c:pt idx="7216">
                  <c:v>7216</c:v>
                </c:pt>
                <c:pt idx="7217">
                  <c:v>7217</c:v>
                </c:pt>
                <c:pt idx="7218">
                  <c:v>7218</c:v>
                </c:pt>
                <c:pt idx="7219">
                  <c:v>7219</c:v>
                </c:pt>
                <c:pt idx="7220">
                  <c:v>7220</c:v>
                </c:pt>
                <c:pt idx="7221">
                  <c:v>7221</c:v>
                </c:pt>
                <c:pt idx="7222">
                  <c:v>7222</c:v>
                </c:pt>
                <c:pt idx="7223">
                  <c:v>7223</c:v>
                </c:pt>
                <c:pt idx="7224">
                  <c:v>7224</c:v>
                </c:pt>
                <c:pt idx="7225">
                  <c:v>7225</c:v>
                </c:pt>
                <c:pt idx="7226">
                  <c:v>7226</c:v>
                </c:pt>
                <c:pt idx="7227">
                  <c:v>7227</c:v>
                </c:pt>
                <c:pt idx="7228">
                  <c:v>7228</c:v>
                </c:pt>
                <c:pt idx="7229">
                  <c:v>7229</c:v>
                </c:pt>
                <c:pt idx="7230">
                  <c:v>7230</c:v>
                </c:pt>
                <c:pt idx="7231">
                  <c:v>7231</c:v>
                </c:pt>
                <c:pt idx="7232">
                  <c:v>7232</c:v>
                </c:pt>
                <c:pt idx="7233">
                  <c:v>7233</c:v>
                </c:pt>
                <c:pt idx="7234">
                  <c:v>7234</c:v>
                </c:pt>
                <c:pt idx="7235">
                  <c:v>7235</c:v>
                </c:pt>
                <c:pt idx="7236">
                  <c:v>7236</c:v>
                </c:pt>
                <c:pt idx="7237">
                  <c:v>7237</c:v>
                </c:pt>
                <c:pt idx="7238">
                  <c:v>7238</c:v>
                </c:pt>
                <c:pt idx="7239">
                  <c:v>7239</c:v>
                </c:pt>
                <c:pt idx="7240">
                  <c:v>7240</c:v>
                </c:pt>
                <c:pt idx="7241">
                  <c:v>7241</c:v>
                </c:pt>
                <c:pt idx="7242">
                  <c:v>7242</c:v>
                </c:pt>
                <c:pt idx="7243">
                  <c:v>7243</c:v>
                </c:pt>
                <c:pt idx="7244">
                  <c:v>7244</c:v>
                </c:pt>
                <c:pt idx="7245">
                  <c:v>7245</c:v>
                </c:pt>
                <c:pt idx="7246">
                  <c:v>7246</c:v>
                </c:pt>
                <c:pt idx="7247">
                  <c:v>7247</c:v>
                </c:pt>
                <c:pt idx="7248">
                  <c:v>7248</c:v>
                </c:pt>
                <c:pt idx="7249">
                  <c:v>7249</c:v>
                </c:pt>
                <c:pt idx="7250">
                  <c:v>7250</c:v>
                </c:pt>
                <c:pt idx="7251">
                  <c:v>7251</c:v>
                </c:pt>
                <c:pt idx="7252">
                  <c:v>7252</c:v>
                </c:pt>
                <c:pt idx="7253">
                  <c:v>7253</c:v>
                </c:pt>
                <c:pt idx="7254">
                  <c:v>7254</c:v>
                </c:pt>
                <c:pt idx="7255">
                  <c:v>7255</c:v>
                </c:pt>
                <c:pt idx="7256">
                  <c:v>7256</c:v>
                </c:pt>
                <c:pt idx="7257">
                  <c:v>7257</c:v>
                </c:pt>
                <c:pt idx="7258">
                  <c:v>7258</c:v>
                </c:pt>
                <c:pt idx="7259">
                  <c:v>7259</c:v>
                </c:pt>
                <c:pt idx="7260">
                  <c:v>7260</c:v>
                </c:pt>
                <c:pt idx="7261">
                  <c:v>7261</c:v>
                </c:pt>
                <c:pt idx="7262">
                  <c:v>7262</c:v>
                </c:pt>
                <c:pt idx="7263">
                  <c:v>7263</c:v>
                </c:pt>
                <c:pt idx="7264">
                  <c:v>7264</c:v>
                </c:pt>
                <c:pt idx="7265">
                  <c:v>7265</c:v>
                </c:pt>
                <c:pt idx="7266">
                  <c:v>7266</c:v>
                </c:pt>
                <c:pt idx="7267">
                  <c:v>7267</c:v>
                </c:pt>
                <c:pt idx="7268">
                  <c:v>7268</c:v>
                </c:pt>
                <c:pt idx="7269">
                  <c:v>7269</c:v>
                </c:pt>
                <c:pt idx="7270">
                  <c:v>7270</c:v>
                </c:pt>
                <c:pt idx="7271">
                  <c:v>7271</c:v>
                </c:pt>
                <c:pt idx="7272">
                  <c:v>7272</c:v>
                </c:pt>
                <c:pt idx="7273">
                  <c:v>7273</c:v>
                </c:pt>
                <c:pt idx="7274">
                  <c:v>7274</c:v>
                </c:pt>
                <c:pt idx="7275">
                  <c:v>7275</c:v>
                </c:pt>
                <c:pt idx="7276">
                  <c:v>7276</c:v>
                </c:pt>
                <c:pt idx="7277">
                  <c:v>7277</c:v>
                </c:pt>
                <c:pt idx="7278">
                  <c:v>7278</c:v>
                </c:pt>
                <c:pt idx="7279">
                  <c:v>7279</c:v>
                </c:pt>
                <c:pt idx="7280">
                  <c:v>7280</c:v>
                </c:pt>
                <c:pt idx="7281">
                  <c:v>7281</c:v>
                </c:pt>
                <c:pt idx="7282">
                  <c:v>7282</c:v>
                </c:pt>
                <c:pt idx="7283">
                  <c:v>7283</c:v>
                </c:pt>
                <c:pt idx="7284">
                  <c:v>7284</c:v>
                </c:pt>
                <c:pt idx="7285">
                  <c:v>7285</c:v>
                </c:pt>
                <c:pt idx="7286">
                  <c:v>7286</c:v>
                </c:pt>
                <c:pt idx="7287">
                  <c:v>7287</c:v>
                </c:pt>
                <c:pt idx="7288">
                  <c:v>7288</c:v>
                </c:pt>
                <c:pt idx="7289">
                  <c:v>7289</c:v>
                </c:pt>
                <c:pt idx="7290">
                  <c:v>7290</c:v>
                </c:pt>
                <c:pt idx="7291">
                  <c:v>7291</c:v>
                </c:pt>
                <c:pt idx="7292">
                  <c:v>7292</c:v>
                </c:pt>
                <c:pt idx="7293">
                  <c:v>7293</c:v>
                </c:pt>
                <c:pt idx="7294">
                  <c:v>7294</c:v>
                </c:pt>
                <c:pt idx="7295">
                  <c:v>7295</c:v>
                </c:pt>
                <c:pt idx="7296">
                  <c:v>7296</c:v>
                </c:pt>
                <c:pt idx="7297">
                  <c:v>7297</c:v>
                </c:pt>
                <c:pt idx="7298">
                  <c:v>7298</c:v>
                </c:pt>
                <c:pt idx="7299">
                  <c:v>7299</c:v>
                </c:pt>
                <c:pt idx="7300">
                  <c:v>7300</c:v>
                </c:pt>
                <c:pt idx="7301">
                  <c:v>7301</c:v>
                </c:pt>
                <c:pt idx="7302">
                  <c:v>7302</c:v>
                </c:pt>
                <c:pt idx="7303">
                  <c:v>7303</c:v>
                </c:pt>
                <c:pt idx="7304">
                  <c:v>7304</c:v>
                </c:pt>
                <c:pt idx="7305">
                  <c:v>7305</c:v>
                </c:pt>
                <c:pt idx="7306">
                  <c:v>7306</c:v>
                </c:pt>
                <c:pt idx="7307">
                  <c:v>7307</c:v>
                </c:pt>
                <c:pt idx="7308">
                  <c:v>7308</c:v>
                </c:pt>
                <c:pt idx="7309">
                  <c:v>7309</c:v>
                </c:pt>
                <c:pt idx="7310">
                  <c:v>7310</c:v>
                </c:pt>
                <c:pt idx="7311">
                  <c:v>7311</c:v>
                </c:pt>
                <c:pt idx="7312">
                  <c:v>7312</c:v>
                </c:pt>
                <c:pt idx="7313">
                  <c:v>7313</c:v>
                </c:pt>
                <c:pt idx="7314">
                  <c:v>7314</c:v>
                </c:pt>
                <c:pt idx="7315">
                  <c:v>7315</c:v>
                </c:pt>
                <c:pt idx="7316">
                  <c:v>7316</c:v>
                </c:pt>
                <c:pt idx="7317">
                  <c:v>7317</c:v>
                </c:pt>
                <c:pt idx="7318">
                  <c:v>7318</c:v>
                </c:pt>
                <c:pt idx="7319">
                  <c:v>7319</c:v>
                </c:pt>
                <c:pt idx="7320">
                  <c:v>7320</c:v>
                </c:pt>
                <c:pt idx="7321">
                  <c:v>7321</c:v>
                </c:pt>
                <c:pt idx="7322">
                  <c:v>7322</c:v>
                </c:pt>
                <c:pt idx="7323">
                  <c:v>7323</c:v>
                </c:pt>
                <c:pt idx="7324">
                  <c:v>7324</c:v>
                </c:pt>
                <c:pt idx="7325">
                  <c:v>7325</c:v>
                </c:pt>
                <c:pt idx="7326">
                  <c:v>7326</c:v>
                </c:pt>
                <c:pt idx="7327">
                  <c:v>7327</c:v>
                </c:pt>
                <c:pt idx="7328">
                  <c:v>7328</c:v>
                </c:pt>
                <c:pt idx="7329">
                  <c:v>7329</c:v>
                </c:pt>
                <c:pt idx="7330">
                  <c:v>7330</c:v>
                </c:pt>
                <c:pt idx="7331">
                  <c:v>7331</c:v>
                </c:pt>
                <c:pt idx="7332">
                  <c:v>7332</c:v>
                </c:pt>
                <c:pt idx="7333">
                  <c:v>7333</c:v>
                </c:pt>
                <c:pt idx="7334">
                  <c:v>7334</c:v>
                </c:pt>
                <c:pt idx="7335">
                  <c:v>7335</c:v>
                </c:pt>
                <c:pt idx="7336">
                  <c:v>7336</c:v>
                </c:pt>
                <c:pt idx="7337">
                  <c:v>7337</c:v>
                </c:pt>
                <c:pt idx="7338">
                  <c:v>7338</c:v>
                </c:pt>
                <c:pt idx="7339">
                  <c:v>7339</c:v>
                </c:pt>
                <c:pt idx="7340">
                  <c:v>7340</c:v>
                </c:pt>
                <c:pt idx="7341">
                  <c:v>7341</c:v>
                </c:pt>
                <c:pt idx="7342">
                  <c:v>7342</c:v>
                </c:pt>
                <c:pt idx="7343">
                  <c:v>7343</c:v>
                </c:pt>
                <c:pt idx="7344">
                  <c:v>7344</c:v>
                </c:pt>
                <c:pt idx="7345">
                  <c:v>7345</c:v>
                </c:pt>
                <c:pt idx="7346">
                  <c:v>7346</c:v>
                </c:pt>
                <c:pt idx="7347">
                  <c:v>7347</c:v>
                </c:pt>
                <c:pt idx="7348">
                  <c:v>7348</c:v>
                </c:pt>
                <c:pt idx="7349">
                  <c:v>7349</c:v>
                </c:pt>
                <c:pt idx="7350">
                  <c:v>7350</c:v>
                </c:pt>
                <c:pt idx="7351">
                  <c:v>7351</c:v>
                </c:pt>
                <c:pt idx="7352">
                  <c:v>7352</c:v>
                </c:pt>
                <c:pt idx="7353">
                  <c:v>7353</c:v>
                </c:pt>
                <c:pt idx="7354">
                  <c:v>7354</c:v>
                </c:pt>
                <c:pt idx="7355">
                  <c:v>7355</c:v>
                </c:pt>
                <c:pt idx="7356">
                  <c:v>7356</c:v>
                </c:pt>
                <c:pt idx="7357">
                  <c:v>7357</c:v>
                </c:pt>
                <c:pt idx="7358">
                  <c:v>7358</c:v>
                </c:pt>
                <c:pt idx="7359">
                  <c:v>7359</c:v>
                </c:pt>
                <c:pt idx="7360">
                  <c:v>7360</c:v>
                </c:pt>
                <c:pt idx="7361">
                  <c:v>7361</c:v>
                </c:pt>
                <c:pt idx="7362">
                  <c:v>7362</c:v>
                </c:pt>
                <c:pt idx="7363">
                  <c:v>7363</c:v>
                </c:pt>
                <c:pt idx="7364">
                  <c:v>7364</c:v>
                </c:pt>
                <c:pt idx="7365">
                  <c:v>7365</c:v>
                </c:pt>
                <c:pt idx="7366">
                  <c:v>7366</c:v>
                </c:pt>
                <c:pt idx="7367">
                  <c:v>7367</c:v>
                </c:pt>
                <c:pt idx="7368">
                  <c:v>7368</c:v>
                </c:pt>
                <c:pt idx="7369">
                  <c:v>7369</c:v>
                </c:pt>
                <c:pt idx="7370">
                  <c:v>7370</c:v>
                </c:pt>
                <c:pt idx="7371">
                  <c:v>7371</c:v>
                </c:pt>
                <c:pt idx="7372">
                  <c:v>7372</c:v>
                </c:pt>
                <c:pt idx="7373">
                  <c:v>7373</c:v>
                </c:pt>
                <c:pt idx="7374">
                  <c:v>7374</c:v>
                </c:pt>
                <c:pt idx="7375">
                  <c:v>7375</c:v>
                </c:pt>
                <c:pt idx="7376">
                  <c:v>7376</c:v>
                </c:pt>
                <c:pt idx="7377">
                  <c:v>7377</c:v>
                </c:pt>
                <c:pt idx="7378">
                  <c:v>7378</c:v>
                </c:pt>
                <c:pt idx="7379">
                  <c:v>7379</c:v>
                </c:pt>
                <c:pt idx="7380">
                  <c:v>7380</c:v>
                </c:pt>
                <c:pt idx="7381">
                  <c:v>7381</c:v>
                </c:pt>
                <c:pt idx="7382">
                  <c:v>7382</c:v>
                </c:pt>
                <c:pt idx="7383">
                  <c:v>7383</c:v>
                </c:pt>
                <c:pt idx="7384">
                  <c:v>7384</c:v>
                </c:pt>
                <c:pt idx="7385">
                  <c:v>7385</c:v>
                </c:pt>
                <c:pt idx="7386">
                  <c:v>7386</c:v>
                </c:pt>
                <c:pt idx="7387">
                  <c:v>7387</c:v>
                </c:pt>
                <c:pt idx="7388">
                  <c:v>7388</c:v>
                </c:pt>
                <c:pt idx="7389">
                  <c:v>7389</c:v>
                </c:pt>
                <c:pt idx="7390">
                  <c:v>7390</c:v>
                </c:pt>
                <c:pt idx="7391">
                  <c:v>7391</c:v>
                </c:pt>
                <c:pt idx="7392">
                  <c:v>7392</c:v>
                </c:pt>
                <c:pt idx="7393">
                  <c:v>7393</c:v>
                </c:pt>
                <c:pt idx="7394">
                  <c:v>7394</c:v>
                </c:pt>
                <c:pt idx="7395">
                  <c:v>7395</c:v>
                </c:pt>
                <c:pt idx="7396">
                  <c:v>7396</c:v>
                </c:pt>
                <c:pt idx="7397">
                  <c:v>7397</c:v>
                </c:pt>
                <c:pt idx="7398">
                  <c:v>7398</c:v>
                </c:pt>
                <c:pt idx="7399">
                  <c:v>7399</c:v>
                </c:pt>
                <c:pt idx="7400">
                  <c:v>7400</c:v>
                </c:pt>
                <c:pt idx="7401">
                  <c:v>7401</c:v>
                </c:pt>
                <c:pt idx="7402">
                  <c:v>7402</c:v>
                </c:pt>
                <c:pt idx="7403">
                  <c:v>7403</c:v>
                </c:pt>
                <c:pt idx="7404">
                  <c:v>7404</c:v>
                </c:pt>
                <c:pt idx="7405">
                  <c:v>7405</c:v>
                </c:pt>
                <c:pt idx="7406">
                  <c:v>7406</c:v>
                </c:pt>
                <c:pt idx="7407">
                  <c:v>7407</c:v>
                </c:pt>
                <c:pt idx="7408">
                  <c:v>7408</c:v>
                </c:pt>
                <c:pt idx="7409">
                  <c:v>7409</c:v>
                </c:pt>
                <c:pt idx="7410">
                  <c:v>7410</c:v>
                </c:pt>
                <c:pt idx="7411">
                  <c:v>7411</c:v>
                </c:pt>
                <c:pt idx="7412">
                  <c:v>7412</c:v>
                </c:pt>
                <c:pt idx="7413">
                  <c:v>7413</c:v>
                </c:pt>
                <c:pt idx="7414">
                  <c:v>7414</c:v>
                </c:pt>
                <c:pt idx="7415">
                  <c:v>7415</c:v>
                </c:pt>
                <c:pt idx="7416">
                  <c:v>7416</c:v>
                </c:pt>
                <c:pt idx="7417">
                  <c:v>7417</c:v>
                </c:pt>
                <c:pt idx="7418">
                  <c:v>7418</c:v>
                </c:pt>
                <c:pt idx="7419">
                  <c:v>7419</c:v>
                </c:pt>
                <c:pt idx="7420">
                  <c:v>7420</c:v>
                </c:pt>
                <c:pt idx="7421">
                  <c:v>7421</c:v>
                </c:pt>
                <c:pt idx="7422">
                  <c:v>7422</c:v>
                </c:pt>
                <c:pt idx="7423">
                  <c:v>7423</c:v>
                </c:pt>
                <c:pt idx="7424">
                  <c:v>7424</c:v>
                </c:pt>
                <c:pt idx="7425">
                  <c:v>7425</c:v>
                </c:pt>
                <c:pt idx="7426">
                  <c:v>7426</c:v>
                </c:pt>
                <c:pt idx="7427">
                  <c:v>7427</c:v>
                </c:pt>
                <c:pt idx="7428">
                  <c:v>7428</c:v>
                </c:pt>
                <c:pt idx="7429">
                  <c:v>7429</c:v>
                </c:pt>
                <c:pt idx="7430">
                  <c:v>7430</c:v>
                </c:pt>
                <c:pt idx="7431">
                  <c:v>7431</c:v>
                </c:pt>
                <c:pt idx="7432">
                  <c:v>7432</c:v>
                </c:pt>
                <c:pt idx="7433">
                  <c:v>7433</c:v>
                </c:pt>
                <c:pt idx="7434">
                  <c:v>7434</c:v>
                </c:pt>
                <c:pt idx="7435">
                  <c:v>7435</c:v>
                </c:pt>
                <c:pt idx="7436">
                  <c:v>7436</c:v>
                </c:pt>
                <c:pt idx="7437">
                  <c:v>7437</c:v>
                </c:pt>
                <c:pt idx="7438">
                  <c:v>7438</c:v>
                </c:pt>
                <c:pt idx="7439">
                  <c:v>7439</c:v>
                </c:pt>
                <c:pt idx="7440">
                  <c:v>7440</c:v>
                </c:pt>
                <c:pt idx="7441">
                  <c:v>7441</c:v>
                </c:pt>
                <c:pt idx="7442">
                  <c:v>7442</c:v>
                </c:pt>
                <c:pt idx="7443">
                  <c:v>7443</c:v>
                </c:pt>
                <c:pt idx="7444">
                  <c:v>7444</c:v>
                </c:pt>
                <c:pt idx="7445">
                  <c:v>7445</c:v>
                </c:pt>
                <c:pt idx="7446">
                  <c:v>7446</c:v>
                </c:pt>
                <c:pt idx="7447">
                  <c:v>7447</c:v>
                </c:pt>
                <c:pt idx="7448">
                  <c:v>7448</c:v>
                </c:pt>
                <c:pt idx="7449">
                  <c:v>7449</c:v>
                </c:pt>
                <c:pt idx="7450">
                  <c:v>7450</c:v>
                </c:pt>
                <c:pt idx="7451">
                  <c:v>7451</c:v>
                </c:pt>
                <c:pt idx="7452">
                  <c:v>7452</c:v>
                </c:pt>
                <c:pt idx="7453">
                  <c:v>7453</c:v>
                </c:pt>
                <c:pt idx="7454">
                  <c:v>7454</c:v>
                </c:pt>
                <c:pt idx="7455">
                  <c:v>7455</c:v>
                </c:pt>
                <c:pt idx="7456">
                  <c:v>7456</c:v>
                </c:pt>
                <c:pt idx="7457">
                  <c:v>7457</c:v>
                </c:pt>
                <c:pt idx="7458">
                  <c:v>7458</c:v>
                </c:pt>
                <c:pt idx="7459">
                  <c:v>7459</c:v>
                </c:pt>
                <c:pt idx="7460">
                  <c:v>7460</c:v>
                </c:pt>
                <c:pt idx="7461">
                  <c:v>7461</c:v>
                </c:pt>
                <c:pt idx="7462">
                  <c:v>7462</c:v>
                </c:pt>
                <c:pt idx="7463">
                  <c:v>7463</c:v>
                </c:pt>
                <c:pt idx="7464">
                  <c:v>7464</c:v>
                </c:pt>
                <c:pt idx="7465">
                  <c:v>7465</c:v>
                </c:pt>
                <c:pt idx="7466">
                  <c:v>7466</c:v>
                </c:pt>
                <c:pt idx="7467">
                  <c:v>7467</c:v>
                </c:pt>
                <c:pt idx="7468">
                  <c:v>7468</c:v>
                </c:pt>
                <c:pt idx="7469">
                  <c:v>7469</c:v>
                </c:pt>
                <c:pt idx="7470">
                  <c:v>7470</c:v>
                </c:pt>
                <c:pt idx="7471">
                  <c:v>7471</c:v>
                </c:pt>
                <c:pt idx="7472">
                  <c:v>7472</c:v>
                </c:pt>
                <c:pt idx="7473">
                  <c:v>7473</c:v>
                </c:pt>
                <c:pt idx="7474">
                  <c:v>7474</c:v>
                </c:pt>
                <c:pt idx="7475">
                  <c:v>7475</c:v>
                </c:pt>
                <c:pt idx="7476">
                  <c:v>7476</c:v>
                </c:pt>
                <c:pt idx="7477">
                  <c:v>7477</c:v>
                </c:pt>
                <c:pt idx="7478">
                  <c:v>7478</c:v>
                </c:pt>
                <c:pt idx="7479">
                  <c:v>7479</c:v>
                </c:pt>
                <c:pt idx="7480">
                  <c:v>7480</c:v>
                </c:pt>
                <c:pt idx="7481">
                  <c:v>7481</c:v>
                </c:pt>
                <c:pt idx="7482">
                  <c:v>7482</c:v>
                </c:pt>
                <c:pt idx="7483">
                  <c:v>7483</c:v>
                </c:pt>
                <c:pt idx="7484">
                  <c:v>7484</c:v>
                </c:pt>
                <c:pt idx="7485">
                  <c:v>7485</c:v>
                </c:pt>
                <c:pt idx="7486">
                  <c:v>7486</c:v>
                </c:pt>
                <c:pt idx="7487">
                  <c:v>7487</c:v>
                </c:pt>
                <c:pt idx="7488">
                  <c:v>7488</c:v>
                </c:pt>
                <c:pt idx="7489">
                  <c:v>7489</c:v>
                </c:pt>
                <c:pt idx="7490">
                  <c:v>7490</c:v>
                </c:pt>
                <c:pt idx="7491">
                  <c:v>7491</c:v>
                </c:pt>
                <c:pt idx="7492">
                  <c:v>7492</c:v>
                </c:pt>
                <c:pt idx="7493">
                  <c:v>7493</c:v>
                </c:pt>
                <c:pt idx="7494">
                  <c:v>7494</c:v>
                </c:pt>
                <c:pt idx="7495">
                  <c:v>7495</c:v>
                </c:pt>
                <c:pt idx="7496">
                  <c:v>7496</c:v>
                </c:pt>
                <c:pt idx="7497">
                  <c:v>7497</c:v>
                </c:pt>
                <c:pt idx="7498">
                  <c:v>7498</c:v>
                </c:pt>
                <c:pt idx="7499">
                  <c:v>7499</c:v>
                </c:pt>
                <c:pt idx="7500">
                  <c:v>7500</c:v>
                </c:pt>
                <c:pt idx="7501">
                  <c:v>7501</c:v>
                </c:pt>
                <c:pt idx="7502">
                  <c:v>7502</c:v>
                </c:pt>
                <c:pt idx="7503">
                  <c:v>7503</c:v>
                </c:pt>
                <c:pt idx="7504">
                  <c:v>7504</c:v>
                </c:pt>
                <c:pt idx="7505">
                  <c:v>7505</c:v>
                </c:pt>
                <c:pt idx="7506">
                  <c:v>7506</c:v>
                </c:pt>
                <c:pt idx="7507">
                  <c:v>7507</c:v>
                </c:pt>
                <c:pt idx="7508">
                  <c:v>7508</c:v>
                </c:pt>
                <c:pt idx="7509">
                  <c:v>7509</c:v>
                </c:pt>
                <c:pt idx="7510">
                  <c:v>7510</c:v>
                </c:pt>
                <c:pt idx="7511">
                  <c:v>7511</c:v>
                </c:pt>
                <c:pt idx="7512">
                  <c:v>7512</c:v>
                </c:pt>
                <c:pt idx="7513">
                  <c:v>7513</c:v>
                </c:pt>
                <c:pt idx="7514">
                  <c:v>7514</c:v>
                </c:pt>
                <c:pt idx="7515">
                  <c:v>7515</c:v>
                </c:pt>
                <c:pt idx="7516">
                  <c:v>7516</c:v>
                </c:pt>
                <c:pt idx="7517">
                  <c:v>7517</c:v>
                </c:pt>
                <c:pt idx="7518">
                  <c:v>7518</c:v>
                </c:pt>
                <c:pt idx="7519">
                  <c:v>7519</c:v>
                </c:pt>
                <c:pt idx="7520">
                  <c:v>7520</c:v>
                </c:pt>
                <c:pt idx="7521">
                  <c:v>7521</c:v>
                </c:pt>
                <c:pt idx="7522">
                  <c:v>7522</c:v>
                </c:pt>
                <c:pt idx="7523">
                  <c:v>7523</c:v>
                </c:pt>
                <c:pt idx="7524">
                  <c:v>7524</c:v>
                </c:pt>
                <c:pt idx="7525">
                  <c:v>7525</c:v>
                </c:pt>
                <c:pt idx="7526">
                  <c:v>7526</c:v>
                </c:pt>
                <c:pt idx="7527">
                  <c:v>7527</c:v>
                </c:pt>
                <c:pt idx="7528">
                  <c:v>7528</c:v>
                </c:pt>
                <c:pt idx="7529">
                  <c:v>7529</c:v>
                </c:pt>
                <c:pt idx="7530">
                  <c:v>7530</c:v>
                </c:pt>
                <c:pt idx="7531">
                  <c:v>7531</c:v>
                </c:pt>
                <c:pt idx="7532">
                  <c:v>7532</c:v>
                </c:pt>
                <c:pt idx="7533">
                  <c:v>7533</c:v>
                </c:pt>
                <c:pt idx="7534">
                  <c:v>7534</c:v>
                </c:pt>
                <c:pt idx="7535">
                  <c:v>7535</c:v>
                </c:pt>
                <c:pt idx="7536">
                  <c:v>7536</c:v>
                </c:pt>
                <c:pt idx="7537">
                  <c:v>7537</c:v>
                </c:pt>
                <c:pt idx="7538">
                  <c:v>7538</c:v>
                </c:pt>
                <c:pt idx="7539">
                  <c:v>7539</c:v>
                </c:pt>
                <c:pt idx="7540">
                  <c:v>7540</c:v>
                </c:pt>
                <c:pt idx="7541">
                  <c:v>7541</c:v>
                </c:pt>
                <c:pt idx="7542">
                  <c:v>7542</c:v>
                </c:pt>
                <c:pt idx="7543">
                  <c:v>7543</c:v>
                </c:pt>
                <c:pt idx="7544">
                  <c:v>7544</c:v>
                </c:pt>
                <c:pt idx="7545">
                  <c:v>7545</c:v>
                </c:pt>
                <c:pt idx="7546">
                  <c:v>7546</c:v>
                </c:pt>
                <c:pt idx="7547">
                  <c:v>7547</c:v>
                </c:pt>
                <c:pt idx="7548">
                  <c:v>7548</c:v>
                </c:pt>
                <c:pt idx="7549">
                  <c:v>7549</c:v>
                </c:pt>
                <c:pt idx="7550">
                  <c:v>7550</c:v>
                </c:pt>
                <c:pt idx="7551">
                  <c:v>7551</c:v>
                </c:pt>
                <c:pt idx="7552">
                  <c:v>7552</c:v>
                </c:pt>
                <c:pt idx="7553">
                  <c:v>7553</c:v>
                </c:pt>
                <c:pt idx="7554">
                  <c:v>7554</c:v>
                </c:pt>
                <c:pt idx="7555">
                  <c:v>7555</c:v>
                </c:pt>
                <c:pt idx="7556">
                  <c:v>7556</c:v>
                </c:pt>
                <c:pt idx="7557">
                  <c:v>7557</c:v>
                </c:pt>
                <c:pt idx="7558">
                  <c:v>7558</c:v>
                </c:pt>
                <c:pt idx="7559">
                  <c:v>7559</c:v>
                </c:pt>
                <c:pt idx="7560">
                  <c:v>7560</c:v>
                </c:pt>
                <c:pt idx="7561">
                  <c:v>7561</c:v>
                </c:pt>
                <c:pt idx="7562">
                  <c:v>7562</c:v>
                </c:pt>
                <c:pt idx="7563">
                  <c:v>7563</c:v>
                </c:pt>
                <c:pt idx="7564">
                  <c:v>7564</c:v>
                </c:pt>
                <c:pt idx="7565">
                  <c:v>7565</c:v>
                </c:pt>
                <c:pt idx="7566">
                  <c:v>7566</c:v>
                </c:pt>
                <c:pt idx="7567">
                  <c:v>7567</c:v>
                </c:pt>
                <c:pt idx="7568">
                  <c:v>7568</c:v>
                </c:pt>
                <c:pt idx="7569">
                  <c:v>7569</c:v>
                </c:pt>
                <c:pt idx="7570">
                  <c:v>7570</c:v>
                </c:pt>
                <c:pt idx="7571">
                  <c:v>7571</c:v>
                </c:pt>
                <c:pt idx="7572">
                  <c:v>7572</c:v>
                </c:pt>
                <c:pt idx="7573">
                  <c:v>7573</c:v>
                </c:pt>
                <c:pt idx="7574">
                  <c:v>7574</c:v>
                </c:pt>
                <c:pt idx="7575">
                  <c:v>7575</c:v>
                </c:pt>
                <c:pt idx="7576">
                  <c:v>7576</c:v>
                </c:pt>
                <c:pt idx="7577">
                  <c:v>7577</c:v>
                </c:pt>
                <c:pt idx="7578">
                  <c:v>7578</c:v>
                </c:pt>
                <c:pt idx="7579">
                  <c:v>7579</c:v>
                </c:pt>
                <c:pt idx="7580">
                  <c:v>7580</c:v>
                </c:pt>
                <c:pt idx="7581">
                  <c:v>7581</c:v>
                </c:pt>
                <c:pt idx="7582">
                  <c:v>7582</c:v>
                </c:pt>
                <c:pt idx="7583">
                  <c:v>7583</c:v>
                </c:pt>
                <c:pt idx="7584">
                  <c:v>7584</c:v>
                </c:pt>
                <c:pt idx="7585">
                  <c:v>7585</c:v>
                </c:pt>
                <c:pt idx="7586">
                  <c:v>7586</c:v>
                </c:pt>
                <c:pt idx="7587">
                  <c:v>7587</c:v>
                </c:pt>
                <c:pt idx="7588">
                  <c:v>7588</c:v>
                </c:pt>
                <c:pt idx="7589">
                  <c:v>7589</c:v>
                </c:pt>
                <c:pt idx="7590">
                  <c:v>7590</c:v>
                </c:pt>
                <c:pt idx="7591">
                  <c:v>7591</c:v>
                </c:pt>
                <c:pt idx="7592">
                  <c:v>7592</c:v>
                </c:pt>
                <c:pt idx="7593">
                  <c:v>7593</c:v>
                </c:pt>
                <c:pt idx="7594">
                  <c:v>7594</c:v>
                </c:pt>
                <c:pt idx="7595">
                  <c:v>7595</c:v>
                </c:pt>
                <c:pt idx="7596">
                  <c:v>7596</c:v>
                </c:pt>
                <c:pt idx="7597">
                  <c:v>7597</c:v>
                </c:pt>
                <c:pt idx="7598">
                  <c:v>7598</c:v>
                </c:pt>
                <c:pt idx="7599">
                  <c:v>7599</c:v>
                </c:pt>
                <c:pt idx="7600">
                  <c:v>7600</c:v>
                </c:pt>
                <c:pt idx="7601">
                  <c:v>7601</c:v>
                </c:pt>
                <c:pt idx="7602">
                  <c:v>7602</c:v>
                </c:pt>
                <c:pt idx="7603">
                  <c:v>7603</c:v>
                </c:pt>
                <c:pt idx="7604">
                  <c:v>7604</c:v>
                </c:pt>
                <c:pt idx="7605">
                  <c:v>7605</c:v>
                </c:pt>
                <c:pt idx="7606">
                  <c:v>7606</c:v>
                </c:pt>
                <c:pt idx="7607">
                  <c:v>7607</c:v>
                </c:pt>
                <c:pt idx="7608">
                  <c:v>7608</c:v>
                </c:pt>
                <c:pt idx="7609">
                  <c:v>7609</c:v>
                </c:pt>
                <c:pt idx="7610">
                  <c:v>7610</c:v>
                </c:pt>
                <c:pt idx="7611">
                  <c:v>7611</c:v>
                </c:pt>
                <c:pt idx="7612">
                  <c:v>7612</c:v>
                </c:pt>
                <c:pt idx="7613">
                  <c:v>7613</c:v>
                </c:pt>
                <c:pt idx="7614">
                  <c:v>7614</c:v>
                </c:pt>
                <c:pt idx="7615">
                  <c:v>7615</c:v>
                </c:pt>
                <c:pt idx="7616">
                  <c:v>7616</c:v>
                </c:pt>
                <c:pt idx="7617">
                  <c:v>7617</c:v>
                </c:pt>
                <c:pt idx="7618">
                  <c:v>7618</c:v>
                </c:pt>
                <c:pt idx="7619">
                  <c:v>7619</c:v>
                </c:pt>
                <c:pt idx="7620">
                  <c:v>7620</c:v>
                </c:pt>
                <c:pt idx="7621">
                  <c:v>7621</c:v>
                </c:pt>
                <c:pt idx="7622">
                  <c:v>7622</c:v>
                </c:pt>
                <c:pt idx="7623">
                  <c:v>7623</c:v>
                </c:pt>
                <c:pt idx="7624">
                  <c:v>7624</c:v>
                </c:pt>
                <c:pt idx="7625">
                  <c:v>7625</c:v>
                </c:pt>
                <c:pt idx="7626">
                  <c:v>7626</c:v>
                </c:pt>
                <c:pt idx="7627">
                  <c:v>7627</c:v>
                </c:pt>
                <c:pt idx="7628">
                  <c:v>7628</c:v>
                </c:pt>
                <c:pt idx="7629">
                  <c:v>7629</c:v>
                </c:pt>
                <c:pt idx="7630">
                  <c:v>7630</c:v>
                </c:pt>
                <c:pt idx="7631">
                  <c:v>7631</c:v>
                </c:pt>
                <c:pt idx="7632">
                  <c:v>7632</c:v>
                </c:pt>
                <c:pt idx="7633">
                  <c:v>7633</c:v>
                </c:pt>
                <c:pt idx="7634">
                  <c:v>7634</c:v>
                </c:pt>
                <c:pt idx="7635">
                  <c:v>7635</c:v>
                </c:pt>
                <c:pt idx="7636">
                  <c:v>7636</c:v>
                </c:pt>
                <c:pt idx="7637">
                  <c:v>7637</c:v>
                </c:pt>
                <c:pt idx="7638">
                  <c:v>7638</c:v>
                </c:pt>
                <c:pt idx="7639">
                  <c:v>7639</c:v>
                </c:pt>
                <c:pt idx="7640">
                  <c:v>7640</c:v>
                </c:pt>
                <c:pt idx="7641">
                  <c:v>7641</c:v>
                </c:pt>
                <c:pt idx="7642">
                  <c:v>7642</c:v>
                </c:pt>
                <c:pt idx="7643">
                  <c:v>7643</c:v>
                </c:pt>
                <c:pt idx="7644">
                  <c:v>7644</c:v>
                </c:pt>
                <c:pt idx="7645">
                  <c:v>7645</c:v>
                </c:pt>
                <c:pt idx="7646">
                  <c:v>7646</c:v>
                </c:pt>
                <c:pt idx="7647">
                  <c:v>7647</c:v>
                </c:pt>
                <c:pt idx="7648">
                  <c:v>7648</c:v>
                </c:pt>
                <c:pt idx="7649">
                  <c:v>7649</c:v>
                </c:pt>
                <c:pt idx="7650">
                  <c:v>7650</c:v>
                </c:pt>
                <c:pt idx="7651">
                  <c:v>7651</c:v>
                </c:pt>
                <c:pt idx="7652">
                  <c:v>7652</c:v>
                </c:pt>
                <c:pt idx="7653">
                  <c:v>7653</c:v>
                </c:pt>
                <c:pt idx="7654">
                  <c:v>7654</c:v>
                </c:pt>
                <c:pt idx="7655">
                  <c:v>7655</c:v>
                </c:pt>
                <c:pt idx="7656">
                  <c:v>7656</c:v>
                </c:pt>
                <c:pt idx="7657">
                  <c:v>7657</c:v>
                </c:pt>
                <c:pt idx="7658">
                  <c:v>7658</c:v>
                </c:pt>
                <c:pt idx="7659">
                  <c:v>7659</c:v>
                </c:pt>
                <c:pt idx="7660">
                  <c:v>7660</c:v>
                </c:pt>
                <c:pt idx="7661">
                  <c:v>7661</c:v>
                </c:pt>
                <c:pt idx="7662">
                  <c:v>7662</c:v>
                </c:pt>
                <c:pt idx="7663">
                  <c:v>7663</c:v>
                </c:pt>
                <c:pt idx="7664">
                  <c:v>7664</c:v>
                </c:pt>
                <c:pt idx="7665">
                  <c:v>7665</c:v>
                </c:pt>
                <c:pt idx="7666">
                  <c:v>7666</c:v>
                </c:pt>
                <c:pt idx="7667">
                  <c:v>7667</c:v>
                </c:pt>
                <c:pt idx="7668">
                  <c:v>7668</c:v>
                </c:pt>
                <c:pt idx="7669">
                  <c:v>7669</c:v>
                </c:pt>
                <c:pt idx="7670">
                  <c:v>7670</c:v>
                </c:pt>
                <c:pt idx="7671">
                  <c:v>7671</c:v>
                </c:pt>
                <c:pt idx="7672">
                  <c:v>7672</c:v>
                </c:pt>
                <c:pt idx="7673">
                  <c:v>7673</c:v>
                </c:pt>
                <c:pt idx="7674">
                  <c:v>7674</c:v>
                </c:pt>
                <c:pt idx="7675">
                  <c:v>7675</c:v>
                </c:pt>
                <c:pt idx="7676">
                  <c:v>7676</c:v>
                </c:pt>
                <c:pt idx="7677">
                  <c:v>7677</c:v>
                </c:pt>
                <c:pt idx="7678">
                  <c:v>7678</c:v>
                </c:pt>
                <c:pt idx="7679">
                  <c:v>7679</c:v>
                </c:pt>
                <c:pt idx="7680">
                  <c:v>7680</c:v>
                </c:pt>
                <c:pt idx="7681">
                  <c:v>7681</c:v>
                </c:pt>
                <c:pt idx="7682">
                  <c:v>7682</c:v>
                </c:pt>
                <c:pt idx="7683">
                  <c:v>7683</c:v>
                </c:pt>
                <c:pt idx="7684">
                  <c:v>7684</c:v>
                </c:pt>
                <c:pt idx="7685">
                  <c:v>7685</c:v>
                </c:pt>
                <c:pt idx="7686">
                  <c:v>7686</c:v>
                </c:pt>
                <c:pt idx="7687">
                  <c:v>7687</c:v>
                </c:pt>
                <c:pt idx="7688">
                  <c:v>7688</c:v>
                </c:pt>
                <c:pt idx="7689">
                  <c:v>7689</c:v>
                </c:pt>
                <c:pt idx="7690">
                  <c:v>7690</c:v>
                </c:pt>
                <c:pt idx="7691">
                  <c:v>7691</c:v>
                </c:pt>
                <c:pt idx="7692">
                  <c:v>7692</c:v>
                </c:pt>
                <c:pt idx="7693">
                  <c:v>7693</c:v>
                </c:pt>
                <c:pt idx="7694">
                  <c:v>7694</c:v>
                </c:pt>
                <c:pt idx="7695">
                  <c:v>7695</c:v>
                </c:pt>
                <c:pt idx="7696">
                  <c:v>7696</c:v>
                </c:pt>
                <c:pt idx="7697">
                  <c:v>7697</c:v>
                </c:pt>
                <c:pt idx="7698">
                  <c:v>7698</c:v>
                </c:pt>
                <c:pt idx="7699">
                  <c:v>7699</c:v>
                </c:pt>
                <c:pt idx="7700">
                  <c:v>7700</c:v>
                </c:pt>
                <c:pt idx="7701">
                  <c:v>7701</c:v>
                </c:pt>
                <c:pt idx="7702">
                  <c:v>7702</c:v>
                </c:pt>
                <c:pt idx="7703">
                  <c:v>7703</c:v>
                </c:pt>
                <c:pt idx="7704">
                  <c:v>7704</c:v>
                </c:pt>
                <c:pt idx="7705">
                  <c:v>7705</c:v>
                </c:pt>
                <c:pt idx="7706">
                  <c:v>7706</c:v>
                </c:pt>
                <c:pt idx="7707">
                  <c:v>7707</c:v>
                </c:pt>
                <c:pt idx="7708">
                  <c:v>7708</c:v>
                </c:pt>
                <c:pt idx="7709">
                  <c:v>7709</c:v>
                </c:pt>
                <c:pt idx="7710">
                  <c:v>7710</c:v>
                </c:pt>
                <c:pt idx="7711">
                  <c:v>7711</c:v>
                </c:pt>
                <c:pt idx="7712">
                  <c:v>7712</c:v>
                </c:pt>
                <c:pt idx="7713">
                  <c:v>7713</c:v>
                </c:pt>
                <c:pt idx="7714">
                  <c:v>7714</c:v>
                </c:pt>
                <c:pt idx="7715">
                  <c:v>7715</c:v>
                </c:pt>
                <c:pt idx="7716">
                  <c:v>7716</c:v>
                </c:pt>
                <c:pt idx="7717">
                  <c:v>7717</c:v>
                </c:pt>
                <c:pt idx="7718">
                  <c:v>7718</c:v>
                </c:pt>
                <c:pt idx="7719">
                  <c:v>7719</c:v>
                </c:pt>
                <c:pt idx="7720">
                  <c:v>7720</c:v>
                </c:pt>
                <c:pt idx="7721">
                  <c:v>7721</c:v>
                </c:pt>
                <c:pt idx="7722">
                  <c:v>7722</c:v>
                </c:pt>
                <c:pt idx="7723">
                  <c:v>7723</c:v>
                </c:pt>
                <c:pt idx="7724">
                  <c:v>7724</c:v>
                </c:pt>
                <c:pt idx="7725">
                  <c:v>7725</c:v>
                </c:pt>
                <c:pt idx="7726">
                  <c:v>7726</c:v>
                </c:pt>
                <c:pt idx="7727">
                  <c:v>7727</c:v>
                </c:pt>
                <c:pt idx="7728">
                  <c:v>7728</c:v>
                </c:pt>
                <c:pt idx="7729">
                  <c:v>7729</c:v>
                </c:pt>
                <c:pt idx="7730">
                  <c:v>7730</c:v>
                </c:pt>
                <c:pt idx="7731">
                  <c:v>7731</c:v>
                </c:pt>
                <c:pt idx="7732">
                  <c:v>7732</c:v>
                </c:pt>
                <c:pt idx="7733">
                  <c:v>7733</c:v>
                </c:pt>
                <c:pt idx="7734">
                  <c:v>7734</c:v>
                </c:pt>
                <c:pt idx="7735">
                  <c:v>7735</c:v>
                </c:pt>
                <c:pt idx="7736">
                  <c:v>7736</c:v>
                </c:pt>
                <c:pt idx="7737">
                  <c:v>7737</c:v>
                </c:pt>
                <c:pt idx="7738">
                  <c:v>7738</c:v>
                </c:pt>
                <c:pt idx="7739">
                  <c:v>7739</c:v>
                </c:pt>
                <c:pt idx="7740">
                  <c:v>7740</c:v>
                </c:pt>
                <c:pt idx="7741">
                  <c:v>7741</c:v>
                </c:pt>
                <c:pt idx="7742">
                  <c:v>7742</c:v>
                </c:pt>
                <c:pt idx="7743">
                  <c:v>7743</c:v>
                </c:pt>
                <c:pt idx="7744">
                  <c:v>7744</c:v>
                </c:pt>
                <c:pt idx="7745">
                  <c:v>7745</c:v>
                </c:pt>
                <c:pt idx="7746">
                  <c:v>7746</c:v>
                </c:pt>
                <c:pt idx="7747">
                  <c:v>7747</c:v>
                </c:pt>
                <c:pt idx="7748">
                  <c:v>7748</c:v>
                </c:pt>
                <c:pt idx="7749">
                  <c:v>7749</c:v>
                </c:pt>
                <c:pt idx="7750">
                  <c:v>7750</c:v>
                </c:pt>
                <c:pt idx="7751">
                  <c:v>7751</c:v>
                </c:pt>
                <c:pt idx="7752">
                  <c:v>7752</c:v>
                </c:pt>
                <c:pt idx="7753">
                  <c:v>7753</c:v>
                </c:pt>
                <c:pt idx="7754">
                  <c:v>7754</c:v>
                </c:pt>
                <c:pt idx="7755">
                  <c:v>7755</c:v>
                </c:pt>
                <c:pt idx="7756">
                  <c:v>7756</c:v>
                </c:pt>
                <c:pt idx="7757">
                  <c:v>7757</c:v>
                </c:pt>
                <c:pt idx="7758">
                  <c:v>7758</c:v>
                </c:pt>
                <c:pt idx="7759">
                  <c:v>7759</c:v>
                </c:pt>
                <c:pt idx="7760">
                  <c:v>7760</c:v>
                </c:pt>
                <c:pt idx="7761">
                  <c:v>7761</c:v>
                </c:pt>
                <c:pt idx="7762">
                  <c:v>7762</c:v>
                </c:pt>
                <c:pt idx="7763">
                  <c:v>7763</c:v>
                </c:pt>
                <c:pt idx="7764">
                  <c:v>7764</c:v>
                </c:pt>
                <c:pt idx="7765">
                  <c:v>7765</c:v>
                </c:pt>
                <c:pt idx="7766">
                  <c:v>7766</c:v>
                </c:pt>
                <c:pt idx="7767">
                  <c:v>7767</c:v>
                </c:pt>
                <c:pt idx="7768">
                  <c:v>7768</c:v>
                </c:pt>
                <c:pt idx="7769">
                  <c:v>7769</c:v>
                </c:pt>
                <c:pt idx="7770">
                  <c:v>7770</c:v>
                </c:pt>
                <c:pt idx="7771">
                  <c:v>7771</c:v>
                </c:pt>
                <c:pt idx="7772">
                  <c:v>7772</c:v>
                </c:pt>
                <c:pt idx="7773">
                  <c:v>7773</c:v>
                </c:pt>
                <c:pt idx="7774">
                  <c:v>7774</c:v>
                </c:pt>
                <c:pt idx="7775">
                  <c:v>7775</c:v>
                </c:pt>
                <c:pt idx="7776">
                  <c:v>7776</c:v>
                </c:pt>
                <c:pt idx="7777">
                  <c:v>7777</c:v>
                </c:pt>
                <c:pt idx="7778">
                  <c:v>7778</c:v>
                </c:pt>
                <c:pt idx="7779">
                  <c:v>7779</c:v>
                </c:pt>
                <c:pt idx="7780">
                  <c:v>7780</c:v>
                </c:pt>
                <c:pt idx="7781">
                  <c:v>7781</c:v>
                </c:pt>
                <c:pt idx="7782">
                  <c:v>7782</c:v>
                </c:pt>
                <c:pt idx="7783">
                  <c:v>7783</c:v>
                </c:pt>
                <c:pt idx="7784">
                  <c:v>7784</c:v>
                </c:pt>
                <c:pt idx="7785">
                  <c:v>7785</c:v>
                </c:pt>
                <c:pt idx="7786">
                  <c:v>7786</c:v>
                </c:pt>
                <c:pt idx="7787">
                  <c:v>7787</c:v>
                </c:pt>
                <c:pt idx="7788">
                  <c:v>7788</c:v>
                </c:pt>
                <c:pt idx="7789">
                  <c:v>7789</c:v>
                </c:pt>
                <c:pt idx="7790">
                  <c:v>7790</c:v>
                </c:pt>
                <c:pt idx="7791">
                  <c:v>7791</c:v>
                </c:pt>
                <c:pt idx="7792">
                  <c:v>7792</c:v>
                </c:pt>
                <c:pt idx="7793">
                  <c:v>7793</c:v>
                </c:pt>
                <c:pt idx="7794">
                  <c:v>7794</c:v>
                </c:pt>
                <c:pt idx="7795">
                  <c:v>7795</c:v>
                </c:pt>
                <c:pt idx="7796">
                  <c:v>7796</c:v>
                </c:pt>
                <c:pt idx="7797">
                  <c:v>7797</c:v>
                </c:pt>
                <c:pt idx="7798">
                  <c:v>7798</c:v>
                </c:pt>
                <c:pt idx="7799">
                  <c:v>7799</c:v>
                </c:pt>
                <c:pt idx="7800">
                  <c:v>7800</c:v>
                </c:pt>
                <c:pt idx="7801">
                  <c:v>7801</c:v>
                </c:pt>
                <c:pt idx="7802">
                  <c:v>7802</c:v>
                </c:pt>
                <c:pt idx="7803">
                  <c:v>7803</c:v>
                </c:pt>
                <c:pt idx="7804">
                  <c:v>7804</c:v>
                </c:pt>
                <c:pt idx="7805">
                  <c:v>7805</c:v>
                </c:pt>
                <c:pt idx="7806">
                  <c:v>7806</c:v>
                </c:pt>
                <c:pt idx="7807">
                  <c:v>7807</c:v>
                </c:pt>
                <c:pt idx="7808">
                  <c:v>7808</c:v>
                </c:pt>
                <c:pt idx="7809">
                  <c:v>7809</c:v>
                </c:pt>
                <c:pt idx="7810">
                  <c:v>7810</c:v>
                </c:pt>
                <c:pt idx="7811">
                  <c:v>7811</c:v>
                </c:pt>
                <c:pt idx="7812">
                  <c:v>7812</c:v>
                </c:pt>
                <c:pt idx="7813">
                  <c:v>7813</c:v>
                </c:pt>
                <c:pt idx="7814">
                  <c:v>7814</c:v>
                </c:pt>
                <c:pt idx="7815">
                  <c:v>7815</c:v>
                </c:pt>
                <c:pt idx="7816">
                  <c:v>7816</c:v>
                </c:pt>
                <c:pt idx="7817">
                  <c:v>7817</c:v>
                </c:pt>
                <c:pt idx="7818">
                  <c:v>7818</c:v>
                </c:pt>
                <c:pt idx="7819">
                  <c:v>7819</c:v>
                </c:pt>
                <c:pt idx="7820">
                  <c:v>7820</c:v>
                </c:pt>
                <c:pt idx="7821">
                  <c:v>7821</c:v>
                </c:pt>
                <c:pt idx="7822">
                  <c:v>7822</c:v>
                </c:pt>
                <c:pt idx="7823">
                  <c:v>7823</c:v>
                </c:pt>
                <c:pt idx="7824">
                  <c:v>7824</c:v>
                </c:pt>
                <c:pt idx="7825">
                  <c:v>7825</c:v>
                </c:pt>
                <c:pt idx="7826">
                  <c:v>7826</c:v>
                </c:pt>
                <c:pt idx="7827">
                  <c:v>7827</c:v>
                </c:pt>
                <c:pt idx="7828">
                  <c:v>7828</c:v>
                </c:pt>
                <c:pt idx="7829">
                  <c:v>7829</c:v>
                </c:pt>
                <c:pt idx="7830">
                  <c:v>7830</c:v>
                </c:pt>
                <c:pt idx="7831">
                  <c:v>7831</c:v>
                </c:pt>
                <c:pt idx="7832">
                  <c:v>7832</c:v>
                </c:pt>
                <c:pt idx="7833">
                  <c:v>7833</c:v>
                </c:pt>
                <c:pt idx="7834">
                  <c:v>7834</c:v>
                </c:pt>
                <c:pt idx="7835">
                  <c:v>7835</c:v>
                </c:pt>
                <c:pt idx="7836">
                  <c:v>7836</c:v>
                </c:pt>
                <c:pt idx="7837">
                  <c:v>7837</c:v>
                </c:pt>
                <c:pt idx="7838">
                  <c:v>7838</c:v>
                </c:pt>
                <c:pt idx="7839">
                  <c:v>7839</c:v>
                </c:pt>
                <c:pt idx="7840">
                  <c:v>7840</c:v>
                </c:pt>
                <c:pt idx="7841">
                  <c:v>7841</c:v>
                </c:pt>
                <c:pt idx="7842">
                  <c:v>7842</c:v>
                </c:pt>
                <c:pt idx="7843">
                  <c:v>7843</c:v>
                </c:pt>
                <c:pt idx="7844">
                  <c:v>7844</c:v>
                </c:pt>
                <c:pt idx="7845">
                  <c:v>7845</c:v>
                </c:pt>
                <c:pt idx="7846">
                  <c:v>7846</c:v>
                </c:pt>
                <c:pt idx="7847">
                  <c:v>7847</c:v>
                </c:pt>
                <c:pt idx="7848">
                  <c:v>7848</c:v>
                </c:pt>
                <c:pt idx="7849">
                  <c:v>7849</c:v>
                </c:pt>
                <c:pt idx="7850">
                  <c:v>7850</c:v>
                </c:pt>
                <c:pt idx="7851">
                  <c:v>7851</c:v>
                </c:pt>
                <c:pt idx="7852">
                  <c:v>7852</c:v>
                </c:pt>
                <c:pt idx="7853">
                  <c:v>7853</c:v>
                </c:pt>
                <c:pt idx="7854">
                  <c:v>7854</c:v>
                </c:pt>
                <c:pt idx="7855">
                  <c:v>7855</c:v>
                </c:pt>
                <c:pt idx="7856">
                  <c:v>7856</c:v>
                </c:pt>
                <c:pt idx="7857">
                  <c:v>7857</c:v>
                </c:pt>
                <c:pt idx="7858">
                  <c:v>7858</c:v>
                </c:pt>
                <c:pt idx="7859">
                  <c:v>7859</c:v>
                </c:pt>
                <c:pt idx="7860">
                  <c:v>7860</c:v>
                </c:pt>
                <c:pt idx="7861">
                  <c:v>7861</c:v>
                </c:pt>
                <c:pt idx="7862">
                  <c:v>7862</c:v>
                </c:pt>
                <c:pt idx="7863">
                  <c:v>7863</c:v>
                </c:pt>
                <c:pt idx="7864">
                  <c:v>7864</c:v>
                </c:pt>
                <c:pt idx="7865">
                  <c:v>7865</c:v>
                </c:pt>
                <c:pt idx="7866">
                  <c:v>7866</c:v>
                </c:pt>
                <c:pt idx="7867">
                  <c:v>7867</c:v>
                </c:pt>
                <c:pt idx="7868">
                  <c:v>7868</c:v>
                </c:pt>
                <c:pt idx="7869">
                  <c:v>7869</c:v>
                </c:pt>
                <c:pt idx="7870">
                  <c:v>7870</c:v>
                </c:pt>
                <c:pt idx="7871">
                  <c:v>7871</c:v>
                </c:pt>
                <c:pt idx="7872">
                  <c:v>7872</c:v>
                </c:pt>
                <c:pt idx="7873">
                  <c:v>7873</c:v>
                </c:pt>
                <c:pt idx="7874">
                  <c:v>7874</c:v>
                </c:pt>
                <c:pt idx="7875">
                  <c:v>7875</c:v>
                </c:pt>
                <c:pt idx="7876">
                  <c:v>7876</c:v>
                </c:pt>
                <c:pt idx="7877">
                  <c:v>7877</c:v>
                </c:pt>
                <c:pt idx="7878">
                  <c:v>7878</c:v>
                </c:pt>
                <c:pt idx="7879">
                  <c:v>7879</c:v>
                </c:pt>
                <c:pt idx="7880">
                  <c:v>7880</c:v>
                </c:pt>
                <c:pt idx="7881">
                  <c:v>7881</c:v>
                </c:pt>
                <c:pt idx="7882">
                  <c:v>7882</c:v>
                </c:pt>
                <c:pt idx="7883">
                  <c:v>7883</c:v>
                </c:pt>
                <c:pt idx="7884">
                  <c:v>7884</c:v>
                </c:pt>
                <c:pt idx="7885">
                  <c:v>7885</c:v>
                </c:pt>
                <c:pt idx="7886">
                  <c:v>7886</c:v>
                </c:pt>
                <c:pt idx="7887">
                  <c:v>7887</c:v>
                </c:pt>
                <c:pt idx="7888">
                  <c:v>7888</c:v>
                </c:pt>
                <c:pt idx="7889">
                  <c:v>7889</c:v>
                </c:pt>
                <c:pt idx="7890">
                  <c:v>7890</c:v>
                </c:pt>
                <c:pt idx="7891">
                  <c:v>7891</c:v>
                </c:pt>
                <c:pt idx="7892">
                  <c:v>7892</c:v>
                </c:pt>
                <c:pt idx="7893">
                  <c:v>7893</c:v>
                </c:pt>
                <c:pt idx="7894">
                  <c:v>7894</c:v>
                </c:pt>
                <c:pt idx="7895">
                  <c:v>7895</c:v>
                </c:pt>
                <c:pt idx="7896">
                  <c:v>7896</c:v>
                </c:pt>
                <c:pt idx="7897">
                  <c:v>7897</c:v>
                </c:pt>
                <c:pt idx="7898">
                  <c:v>7898</c:v>
                </c:pt>
                <c:pt idx="7899">
                  <c:v>7899</c:v>
                </c:pt>
                <c:pt idx="7900">
                  <c:v>7900</c:v>
                </c:pt>
                <c:pt idx="7901">
                  <c:v>7901</c:v>
                </c:pt>
                <c:pt idx="7902">
                  <c:v>7902</c:v>
                </c:pt>
                <c:pt idx="7903">
                  <c:v>7903</c:v>
                </c:pt>
                <c:pt idx="7904">
                  <c:v>7904</c:v>
                </c:pt>
                <c:pt idx="7905">
                  <c:v>7905</c:v>
                </c:pt>
                <c:pt idx="7906">
                  <c:v>7906</c:v>
                </c:pt>
                <c:pt idx="7907">
                  <c:v>7907</c:v>
                </c:pt>
                <c:pt idx="7908">
                  <c:v>7908</c:v>
                </c:pt>
                <c:pt idx="7909">
                  <c:v>7909</c:v>
                </c:pt>
                <c:pt idx="7910">
                  <c:v>7910</c:v>
                </c:pt>
                <c:pt idx="7911">
                  <c:v>7911</c:v>
                </c:pt>
                <c:pt idx="7912">
                  <c:v>7912</c:v>
                </c:pt>
                <c:pt idx="7913">
                  <c:v>7913</c:v>
                </c:pt>
                <c:pt idx="7914">
                  <c:v>7914</c:v>
                </c:pt>
                <c:pt idx="7915">
                  <c:v>7915</c:v>
                </c:pt>
                <c:pt idx="7916">
                  <c:v>7916</c:v>
                </c:pt>
                <c:pt idx="7917">
                  <c:v>7917</c:v>
                </c:pt>
                <c:pt idx="7918">
                  <c:v>7918</c:v>
                </c:pt>
                <c:pt idx="7919">
                  <c:v>7919</c:v>
                </c:pt>
                <c:pt idx="7920">
                  <c:v>7920</c:v>
                </c:pt>
                <c:pt idx="7921">
                  <c:v>7921</c:v>
                </c:pt>
                <c:pt idx="7922">
                  <c:v>7922</c:v>
                </c:pt>
                <c:pt idx="7923">
                  <c:v>7923</c:v>
                </c:pt>
                <c:pt idx="7924">
                  <c:v>7924</c:v>
                </c:pt>
                <c:pt idx="7925">
                  <c:v>7925</c:v>
                </c:pt>
                <c:pt idx="7926">
                  <c:v>7926</c:v>
                </c:pt>
                <c:pt idx="7927">
                  <c:v>7927</c:v>
                </c:pt>
                <c:pt idx="7928">
                  <c:v>7928</c:v>
                </c:pt>
                <c:pt idx="7929">
                  <c:v>7929</c:v>
                </c:pt>
                <c:pt idx="7930">
                  <c:v>7930</c:v>
                </c:pt>
                <c:pt idx="7931">
                  <c:v>7931</c:v>
                </c:pt>
                <c:pt idx="7932">
                  <c:v>7932</c:v>
                </c:pt>
                <c:pt idx="7933">
                  <c:v>7933</c:v>
                </c:pt>
                <c:pt idx="7934">
                  <c:v>7934</c:v>
                </c:pt>
                <c:pt idx="7935">
                  <c:v>7935</c:v>
                </c:pt>
                <c:pt idx="7936">
                  <c:v>7936</c:v>
                </c:pt>
                <c:pt idx="7937">
                  <c:v>7937</c:v>
                </c:pt>
                <c:pt idx="7938">
                  <c:v>7938</c:v>
                </c:pt>
                <c:pt idx="7939">
                  <c:v>7939</c:v>
                </c:pt>
                <c:pt idx="7940">
                  <c:v>7940</c:v>
                </c:pt>
                <c:pt idx="7941">
                  <c:v>7941</c:v>
                </c:pt>
                <c:pt idx="7942">
                  <c:v>7942</c:v>
                </c:pt>
                <c:pt idx="7943">
                  <c:v>7943</c:v>
                </c:pt>
                <c:pt idx="7944">
                  <c:v>7944</c:v>
                </c:pt>
                <c:pt idx="7945">
                  <c:v>7945</c:v>
                </c:pt>
                <c:pt idx="7946">
                  <c:v>7946</c:v>
                </c:pt>
                <c:pt idx="7947">
                  <c:v>7947</c:v>
                </c:pt>
                <c:pt idx="7948">
                  <c:v>7948</c:v>
                </c:pt>
                <c:pt idx="7949">
                  <c:v>7949</c:v>
                </c:pt>
                <c:pt idx="7950">
                  <c:v>7950</c:v>
                </c:pt>
                <c:pt idx="7951">
                  <c:v>7951</c:v>
                </c:pt>
                <c:pt idx="7952">
                  <c:v>7952</c:v>
                </c:pt>
                <c:pt idx="7953">
                  <c:v>7953</c:v>
                </c:pt>
                <c:pt idx="7954">
                  <c:v>7954</c:v>
                </c:pt>
                <c:pt idx="7955">
                  <c:v>7955</c:v>
                </c:pt>
                <c:pt idx="7956">
                  <c:v>7956</c:v>
                </c:pt>
                <c:pt idx="7957">
                  <c:v>7957</c:v>
                </c:pt>
                <c:pt idx="7958">
                  <c:v>7958</c:v>
                </c:pt>
                <c:pt idx="7959">
                  <c:v>7959</c:v>
                </c:pt>
                <c:pt idx="7960">
                  <c:v>7960</c:v>
                </c:pt>
                <c:pt idx="7961">
                  <c:v>7961</c:v>
                </c:pt>
                <c:pt idx="7962">
                  <c:v>7962</c:v>
                </c:pt>
                <c:pt idx="7963">
                  <c:v>7963</c:v>
                </c:pt>
                <c:pt idx="7964">
                  <c:v>7964</c:v>
                </c:pt>
                <c:pt idx="7965">
                  <c:v>7965</c:v>
                </c:pt>
                <c:pt idx="7966">
                  <c:v>7966</c:v>
                </c:pt>
                <c:pt idx="7967">
                  <c:v>7967</c:v>
                </c:pt>
                <c:pt idx="7968">
                  <c:v>7968</c:v>
                </c:pt>
                <c:pt idx="7969">
                  <c:v>7969</c:v>
                </c:pt>
                <c:pt idx="7970">
                  <c:v>7970</c:v>
                </c:pt>
                <c:pt idx="7971">
                  <c:v>7971</c:v>
                </c:pt>
                <c:pt idx="7972">
                  <c:v>7972</c:v>
                </c:pt>
                <c:pt idx="7973">
                  <c:v>7973</c:v>
                </c:pt>
                <c:pt idx="7974">
                  <c:v>7974</c:v>
                </c:pt>
                <c:pt idx="7975">
                  <c:v>7975</c:v>
                </c:pt>
                <c:pt idx="7976">
                  <c:v>7976</c:v>
                </c:pt>
                <c:pt idx="7977">
                  <c:v>7977</c:v>
                </c:pt>
                <c:pt idx="7978">
                  <c:v>7978</c:v>
                </c:pt>
                <c:pt idx="7979">
                  <c:v>7979</c:v>
                </c:pt>
                <c:pt idx="7980">
                  <c:v>7980</c:v>
                </c:pt>
                <c:pt idx="7981">
                  <c:v>7981</c:v>
                </c:pt>
                <c:pt idx="7982">
                  <c:v>7982</c:v>
                </c:pt>
                <c:pt idx="7983">
                  <c:v>7983</c:v>
                </c:pt>
                <c:pt idx="7984">
                  <c:v>7984</c:v>
                </c:pt>
                <c:pt idx="7985">
                  <c:v>7985</c:v>
                </c:pt>
                <c:pt idx="7986">
                  <c:v>7986</c:v>
                </c:pt>
                <c:pt idx="7987">
                  <c:v>7987</c:v>
                </c:pt>
                <c:pt idx="7988">
                  <c:v>7988</c:v>
                </c:pt>
                <c:pt idx="7989">
                  <c:v>7989</c:v>
                </c:pt>
                <c:pt idx="7990">
                  <c:v>7990</c:v>
                </c:pt>
                <c:pt idx="7991">
                  <c:v>7991</c:v>
                </c:pt>
                <c:pt idx="7992">
                  <c:v>7992</c:v>
                </c:pt>
                <c:pt idx="7993">
                  <c:v>7993</c:v>
                </c:pt>
                <c:pt idx="7994">
                  <c:v>7994</c:v>
                </c:pt>
                <c:pt idx="7995">
                  <c:v>7995</c:v>
                </c:pt>
                <c:pt idx="7996">
                  <c:v>7996</c:v>
                </c:pt>
                <c:pt idx="7997">
                  <c:v>7997</c:v>
                </c:pt>
                <c:pt idx="7998">
                  <c:v>7998</c:v>
                </c:pt>
                <c:pt idx="7999">
                  <c:v>7999</c:v>
                </c:pt>
              </c:numCache>
            </c:numRef>
          </c:cat>
          <c:val>
            <c:numRef>
              <c:f>Identity!$D$5:$D$8004</c:f>
              <c:numCache>
                <c:formatCode>General</c:formatCode>
                <c:ptCount val="8000"/>
                <c:pt idx="0">
                  <c:v>0.29217267782198397</c:v>
                </c:pt>
                <c:pt idx="1">
                  <c:v>0.32110756606952101</c:v>
                </c:pt>
                <c:pt idx="2">
                  <c:v>0.34548399702000798</c:v>
                </c:pt>
                <c:pt idx="3">
                  <c:v>0.36601824640797298</c:v>
                </c:pt>
                <c:pt idx="4">
                  <c:v>0.383187412585836</c:v>
                </c:pt>
                <c:pt idx="5">
                  <c:v>0.397550756349073</c:v>
                </c:pt>
                <c:pt idx="6">
                  <c:v>0.40951771671856402</c:v>
                </c:pt>
                <c:pt idx="7">
                  <c:v>0.41948622797096402</c:v>
                </c:pt>
                <c:pt idx="8">
                  <c:v>0.427791272801061</c:v>
                </c:pt>
                <c:pt idx="9">
                  <c:v>0.43475296927735202</c:v>
                </c:pt>
                <c:pt idx="10">
                  <c:v>0.440568492307024</c:v>
                </c:pt>
                <c:pt idx="11">
                  <c:v>0.44540786398791299</c:v>
                </c:pt>
                <c:pt idx="12">
                  <c:v>0.44948552180330598</c:v>
                </c:pt>
                <c:pt idx="13">
                  <c:v>0.45290385698358598</c:v>
                </c:pt>
                <c:pt idx="14">
                  <c:v>0.43921807202149299</c:v>
                </c:pt>
                <c:pt idx="15">
                  <c:v>0.44409174541329599</c:v>
                </c:pt>
                <c:pt idx="16">
                  <c:v>0.44822568754502001</c:v>
                </c:pt>
                <c:pt idx="17">
                  <c:v>0.451752141307463</c:v>
                </c:pt>
                <c:pt idx="18">
                  <c:v>0.45473825252118599</c:v>
                </c:pt>
                <c:pt idx="19">
                  <c:v>0.45727722883788802</c:v>
                </c:pt>
                <c:pt idx="20">
                  <c:v>0.40635671713004601</c:v>
                </c:pt>
                <c:pt idx="21">
                  <c:v>0.41140592794544001</c:v>
                </c:pt>
                <c:pt idx="22">
                  <c:v>0.415935338944735</c:v>
                </c:pt>
                <c:pt idx="23">
                  <c:v>0.419995800602804</c:v>
                </c:pt>
                <c:pt idx="24">
                  <c:v>0.42362230091855202</c:v>
                </c:pt>
                <c:pt idx="25">
                  <c:v>0.426870030575009</c:v>
                </c:pt>
                <c:pt idx="26">
                  <c:v>0.42977451928851002</c:v>
                </c:pt>
                <c:pt idx="27">
                  <c:v>0.43238608906468401</c:v>
                </c:pt>
                <c:pt idx="28">
                  <c:v>0.434726381075212</c:v>
                </c:pt>
                <c:pt idx="29">
                  <c:v>0.43684180347659801</c:v>
                </c:pt>
                <c:pt idx="30">
                  <c:v>0.43873489096865997</c:v>
                </c:pt>
                <c:pt idx="31">
                  <c:v>0.44043555631658299</c:v>
                </c:pt>
                <c:pt idx="32">
                  <c:v>0.441958719444485</c:v>
                </c:pt>
                <c:pt idx="33">
                  <c:v>0.44332689463766201</c:v>
                </c:pt>
                <c:pt idx="34">
                  <c:v>0.44455947553840103</c:v>
                </c:pt>
                <c:pt idx="35">
                  <c:v>0.44566109538503201</c:v>
                </c:pt>
                <c:pt idx="36">
                  <c:v>0.44664823479939503</c:v>
                </c:pt>
                <c:pt idx="37">
                  <c:v>0.44753026613524899</c:v>
                </c:pt>
                <c:pt idx="38">
                  <c:v>0.448318894996176</c:v>
                </c:pt>
                <c:pt idx="39">
                  <c:v>0.44902886981987999</c:v>
                </c:pt>
                <c:pt idx="40">
                  <c:v>0.44966127770935599</c:v>
                </c:pt>
                <c:pt idx="41">
                  <c:v>0.450214946381572</c:v>
                </c:pt>
                <c:pt idx="42">
                  <c:v>0.450707995612117</c:v>
                </c:pt>
                <c:pt idx="43">
                  <c:v>0.45114144359575398</c:v>
                </c:pt>
                <c:pt idx="44">
                  <c:v>0.45152721070884899</c:v>
                </c:pt>
                <c:pt idx="45">
                  <c:v>0.45186260057058902</c:v>
                </c:pt>
                <c:pt idx="46">
                  <c:v>0.45215226843761802</c:v>
                </c:pt>
                <c:pt idx="47">
                  <c:v>0.45240003013376501</c:v>
                </c:pt>
                <c:pt idx="48">
                  <c:v>0.45261411711493499</c:v>
                </c:pt>
                <c:pt idx="49">
                  <c:v>0.45279506851030499</c:v>
                </c:pt>
                <c:pt idx="50">
                  <c:v>0.45294335161758098</c:v>
                </c:pt>
                <c:pt idx="51">
                  <c:v>0.45306143430176499</c:v>
                </c:pt>
                <c:pt idx="52">
                  <c:v>0.45315796312855899</c:v>
                </c:pt>
                <c:pt idx="53">
                  <c:v>0.45322989967795402</c:v>
                </c:pt>
                <c:pt idx="54">
                  <c:v>0.45328653993748302</c:v>
                </c:pt>
                <c:pt idx="55">
                  <c:v>0.45331983808058102</c:v>
                </c:pt>
                <c:pt idx="56">
                  <c:v>0.45333360889561902</c:v>
                </c:pt>
                <c:pt idx="57">
                  <c:v>0.45333544253874902</c:v>
                </c:pt>
                <c:pt idx="58">
                  <c:v>0.45333544253874902</c:v>
                </c:pt>
                <c:pt idx="59">
                  <c:v>0.45333544253874902</c:v>
                </c:pt>
                <c:pt idx="60">
                  <c:v>0.45333544253874902</c:v>
                </c:pt>
                <c:pt idx="61">
                  <c:v>0.45333544253874902</c:v>
                </c:pt>
                <c:pt idx="62">
                  <c:v>0.45333544253874902</c:v>
                </c:pt>
                <c:pt idx="63">
                  <c:v>0.45333544253874902</c:v>
                </c:pt>
                <c:pt idx="64">
                  <c:v>0.45333544253874902</c:v>
                </c:pt>
                <c:pt idx="65">
                  <c:v>0.45333544253874902</c:v>
                </c:pt>
                <c:pt idx="66">
                  <c:v>0.45333544253874902</c:v>
                </c:pt>
                <c:pt idx="67">
                  <c:v>0.45333544253874902</c:v>
                </c:pt>
                <c:pt idx="68">
                  <c:v>0.45333544253874902</c:v>
                </c:pt>
                <c:pt idx="69">
                  <c:v>0.45333544253874902</c:v>
                </c:pt>
                <c:pt idx="70">
                  <c:v>0.45333544253874902</c:v>
                </c:pt>
                <c:pt idx="71">
                  <c:v>0.45333544253874902</c:v>
                </c:pt>
                <c:pt idx="72">
                  <c:v>0.45333544253874902</c:v>
                </c:pt>
                <c:pt idx="73">
                  <c:v>0.45333544253874902</c:v>
                </c:pt>
                <c:pt idx="74">
                  <c:v>0.45333544253874902</c:v>
                </c:pt>
                <c:pt idx="75">
                  <c:v>0.45333544253874902</c:v>
                </c:pt>
                <c:pt idx="76">
                  <c:v>0.45333544253874902</c:v>
                </c:pt>
                <c:pt idx="77">
                  <c:v>0.45333544253874902</c:v>
                </c:pt>
                <c:pt idx="78">
                  <c:v>0.45333544253874902</c:v>
                </c:pt>
                <c:pt idx="79">
                  <c:v>0.45333544253874902</c:v>
                </c:pt>
                <c:pt idx="80">
                  <c:v>0.45333544253874902</c:v>
                </c:pt>
                <c:pt idx="81">
                  <c:v>0.45333544253874902</c:v>
                </c:pt>
                <c:pt idx="82">
                  <c:v>0.45333544253874902</c:v>
                </c:pt>
                <c:pt idx="83">
                  <c:v>0.45333544253874902</c:v>
                </c:pt>
                <c:pt idx="84">
                  <c:v>0.45333544253874902</c:v>
                </c:pt>
                <c:pt idx="85">
                  <c:v>0.45333544253874902</c:v>
                </c:pt>
                <c:pt idx="86">
                  <c:v>0.45333544253874902</c:v>
                </c:pt>
                <c:pt idx="87">
                  <c:v>0.45333544253874902</c:v>
                </c:pt>
                <c:pt idx="88">
                  <c:v>0.45333544253874902</c:v>
                </c:pt>
                <c:pt idx="89">
                  <c:v>0.45333544253874902</c:v>
                </c:pt>
                <c:pt idx="90">
                  <c:v>0.45333544253874902</c:v>
                </c:pt>
                <c:pt idx="91">
                  <c:v>0.45333544253874902</c:v>
                </c:pt>
                <c:pt idx="92">
                  <c:v>0.45333544253874902</c:v>
                </c:pt>
                <c:pt idx="93">
                  <c:v>0.45333544253874902</c:v>
                </c:pt>
                <c:pt idx="94">
                  <c:v>0.45333544253874902</c:v>
                </c:pt>
                <c:pt idx="95">
                  <c:v>0.45333544253874902</c:v>
                </c:pt>
                <c:pt idx="96">
                  <c:v>0.45333544253874902</c:v>
                </c:pt>
                <c:pt idx="97">
                  <c:v>0.45333544253874902</c:v>
                </c:pt>
                <c:pt idx="98">
                  <c:v>0.45333544253874902</c:v>
                </c:pt>
                <c:pt idx="99">
                  <c:v>0.45333544253874902</c:v>
                </c:pt>
                <c:pt idx="100">
                  <c:v>0.45333544253874902</c:v>
                </c:pt>
                <c:pt idx="101">
                  <c:v>0.45333544253874902</c:v>
                </c:pt>
                <c:pt idx="102">
                  <c:v>0.45333544253874902</c:v>
                </c:pt>
                <c:pt idx="103">
                  <c:v>0.45333544253874902</c:v>
                </c:pt>
                <c:pt idx="104">
                  <c:v>0.45333544253874902</c:v>
                </c:pt>
                <c:pt idx="105">
                  <c:v>0.45333544253874902</c:v>
                </c:pt>
                <c:pt idx="106">
                  <c:v>0.45333544253874902</c:v>
                </c:pt>
                <c:pt idx="107">
                  <c:v>0.45333544253874902</c:v>
                </c:pt>
                <c:pt idx="108">
                  <c:v>0.45333544253874902</c:v>
                </c:pt>
                <c:pt idx="109">
                  <c:v>0.45333544253874902</c:v>
                </c:pt>
                <c:pt idx="110">
                  <c:v>0.45333544253874902</c:v>
                </c:pt>
                <c:pt idx="111">
                  <c:v>0.45333544253874902</c:v>
                </c:pt>
                <c:pt idx="112">
                  <c:v>0.45333544253874902</c:v>
                </c:pt>
                <c:pt idx="113">
                  <c:v>0.45333544253874902</c:v>
                </c:pt>
                <c:pt idx="114">
                  <c:v>0.45333544253874902</c:v>
                </c:pt>
                <c:pt idx="115">
                  <c:v>0.45333544253874902</c:v>
                </c:pt>
                <c:pt idx="116">
                  <c:v>0.45333544253874902</c:v>
                </c:pt>
                <c:pt idx="117">
                  <c:v>0.45333544253874902</c:v>
                </c:pt>
                <c:pt idx="118">
                  <c:v>0.45333544253874902</c:v>
                </c:pt>
                <c:pt idx="119">
                  <c:v>0.45333544253874902</c:v>
                </c:pt>
                <c:pt idx="120">
                  <c:v>0.45333544253874902</c:v>
                </c:pt>
                <c:pt idx="121">
                  <c:v>0.45333544253874902</c:v>
                </c:pt>
                <c:pt idx="122">
                  <c:v>0.45333544253874902</c:v>
                </c:pt>
                <c:pt idx="123">
                  <c:v>0.45333544253874902</c:v>
                </c:pt>
                <c:pt idx="124">
                  <c:v>0.45333544253874902</c:v>
                </c:pt>
                <c:pt idx="125">
                  <c:v>0.45333544253874902</c:v>
                </c:pt>
                <c:pt idx="126">
                  <c:v>0.45333544253874902</c:v>
                </c:pt>
                <c:pt idx="127">
                  <c:v>0.45333544253874902</c:v>
                </c:pt>
                <c:pt idx="128">
                  <c:v>0.45333544253874902</c:v>
                </c:pt>
                <c:pt idx="129">
                  <c:v>0.45333544253874902</c:v>
                </c:pt>
                <c:pt idx="130">
                  <c:v>0.45333544253874902</c:v>
                </c:pt>
                <c:pt idx="131">
                  <c:v>0.45333544253874902</c:v>
                </c:pt>
                <c:pt idx="132">
                  <c:v>0.45333544253874902</c:v>
                </c:pt>
                <c:pt idx="133">
                  <c:v>0.45333544253874902</c:v>
                </c:pt>
                <c:pt idx="134">
                  <c:v>0.45333544253874902</c:v>
                </c:pt>
                <c:pt idx="135">
                  <c:v>0.45333544253874902</c:v>
                </c:pt>
                <c:pt idx="136">
                  <c:v>0.45333544253874902</c:v>
                </c:pt>
                <c:pt idx="137">
                  <c:v>0.45333544253874902</c:v>
                </c:pt>
                <c:pt idx="138">
                  <c:v>0.45333544253874902</c:v>
                </c:pt>
                <c:pt idx="139">
                  <c:v>0.45333544253874902</c:v>
                </c:pt>
                <c:pt idx="140">
                  <c:v>0.45333544253874902</c:v>
                </c:pt>
                <c:pt idx="141">
                  <c:v>0.45333544253874902</c:v>
                </c:pt>
                <c:pt idx="142">
                  <c:v>0.45333544253874902</c:v>
                </c:pt>
                <c:pt idx="143">
                  <c:v>0.45333544253874902</c:v>
                </c:pt>
                <c:pt idx="144">
                  <c:v>0.45333544253874902</c:v>
                </c:pt>
                <c:pt idx="145">
                  <c:v>0.45333544253874902</c:v>
                </c:pt>
                <c:pt idx="146">
                  <c:v>0.45333544253874902</c:v>
                </c:pt>
                <c:pt idx="147">
                  <c:v>0.45333544253874902</c:v>
                </c:pt>
                <c:pt idx="148">
                  <c:v>0.45333544253874902</c:v>
                </c:pt>
                <c:pt idx="149">
                  <c:v>0.45333544253874902</c:v>
                </c:pt>
                <c:pt idx="150">
                  <c:v>0.45333544253874902</c:v>
                </c:pt>
                <c:pt idx="151">
                  <c:v>0.45333544253874902</c:v>
                </c:pt>
                <c:pt idx="152">
                  <c:v>0.45333544253874902</c:v>
                </c:pt>
                <c:pt idx="153">
                  <c:v>0.45333544253874902</c:v>
                </c:pt>
                <c:pt idx="154">
                  <c:v>0.45333544253874902</c:v>
                </c:pt>
                <c:pt idx="155">
                  <c:v>0.45333544253874902</c:v>
                </c:pt>
                <c:pt idx="156">
                  <c:v>0.45333544253874902</c:v>
                </c:pt>
                <c:pt idx="157">
                  <c:v>0.45333544253874902</c:v>
                </c:pt>
                <c:pt idx="158">
                  <c:v>0.45333544253874902</c:v>
                </c:pt>
                <c:pt idx="159">
                  <c:v>0.45333544253874902</c:v>
                </c:pt>
                <c:pt idx="160">
                  <c:v>0.45333544253874902</c:v>
                </c:pt>
                <c:pt idx="161">
                  <c:v>0.45333544253874902</c:v>
                </c:pt>
                <c:pt idx="162">
                  <c:v>0.45333544253874902</c:v>
                </c:pt>
                <c:pt idx="163">
                  <c:v>0.45333544253874902</c:v>
                </c:pt>
                <c:pt idx="164">
                  <c:v>0.45333544253874902</c:v>
                </c:pt>
                <c:pt idx="165">
                  <c:v>0.45333544253874902</c:v>
                </c:pt>
                <c:pt idx="166">
                  <c:v>0.45333544253874902</c:v>
                </c:pt>
                <c:pt idx="167">
                  <c:v>0.45333544253874902</c:v>
                </c:pt>
                <c:pt idx="168">
                  <c:v>0.45333544253874902</c:v>
                </c:pt>
                <c:pt idx="169">
                  <c:v>0.45333544253874902</c:v>
                </c:pt>
                <c:pt idx="170">
                  <c:v>0.45333544253874902</c:v>
                </c:pt>
                <c:pt idx="171">
                  <c:v>0.45333544253874902</c:v>
                </c:pt>
                <c:pt idx="172">
                  <c:v>0.45333544253874902</c:v>
                </c:pt>
                <c:pt idx="173">
                  <c:v>0.45333544253874902</c:v>
                </c:pt>
                <c:pt idx="174">
                  <c:v>0.45333544253874902</c:v>
                </c:pt>
                <c:pt idx="175">
                  <c:v>0.45333544253874902</c:v>
                </c:pt>
                <c:pt idx="176">
                  <c:v>0.45333544253874902</c:v>
                </c:pt>
                <c:pt idx="177">
                  <c:v>0.45333544253874902</c:v>
                </c:pt>
                <c:pt idx="178">
                  <c:v>0.45333544253874902</c:v>
                </c:pt>
                <c:pt idx="179">
                  <c:v>0.45333544253874902</c:v>
                </c:pt>
                <c:pt idx="180">
                  <c:v>0.45333544253874902</c:v>
                </c:pt>
                <c:pt idx="181">
                  <c:v>0.45333544253874902</c:v>
                </c:pt>
                <c:pt idx="182">
                  <c:v>0.45333544253874902</c:v>
                </c:pt>
                <c:pt idx="183">
                  <c:v>0.45333544253874902</c:v>
                </c:pt>
                <c:pt idx="184">
                  <c:v>0.45333544253874902</c:v>
                </c:pt>
                <c:pt idx="185">
                  <c:v>0.45333544253874902</c:v>
                </c:pt>
                <c:pt idx="186">
                  <c:v>0.45333544253874902</c:v>
                </c:pt>
                <c:pt idx="187">
                  <c:v>0.45333544253874902</c:v>
                </c:pt>
                <c:pt idx="188">
                  <c:v>0.45333544253874902</c:v>
                </c:pt>
                <c:pt idx="189">
                  <c:v>0.45333544253874902</c:v>
                </c:pt>
                <c:pt idx="190">
                  <c:v>0.45333544253874902</c:v>
                </c:pt>
                <c:pt idx="191">
                  <c:v>0.45333544253874902</c:v>
                </c:pt>
                <c:pt idx="192">
                  <c:v>0.45333544253874902</c:v>
                </c:pt>
                <c:pt idx="193">
                  <c:v>0.45333544253874902</c:v>
                </c:pt>
                <c:pt idx="194">
                  <c:v>0.45333544253874902</c:v>
                </c:pt>
                <c:pt idx="195">
                  <c:v>0.45333544253874902</c:v>
                </c:pt>
                <c:pt idx="196">
                  <c:v>0.45333544253874902</c:v>
                </c:pt>
                <c:pt idx="197">
                  <c:v>0.45333544253874902</c:v>
                </c:pt>
                <c:pt idx="198">
                  <c:v>0.45333544253874902</c:v>
                </c:pt>
                <c:pt idx="199">
                  <c:v>0.45333544253874902</c:v>
                </c:pt>
                <c:pt idx="200">
                  <c:v>0.45333544253874902</c:v>
                </c:pt>
                <c:pt idx="201">
                  <c:v>0.45333544253874902</c:v>
                </c:pt>
                <c:pt idx="202">
                  <c:v>0.45333544253874902</c:v>
                </c:pt>
                <c:pt idx="203">
                  <c:v>0.45333544253874902</c:v>
                </c:pt>
                <c:pt idx="204">
                  <c:v>0.45333544253874902</c:v>
                </c:pt>
                <c:pt idx="205">
                  <c:v>0.45333544253874902</c:v>
                </c:pt>
                <c:pt idx="206">
                  <c:v>0.45333544253874902</c:v>
                </c:pt>
                <c:pt idx="207">
                  <c:v>0.45333544253874902</c:v>
                </c:pt>
                <c:pt idx="208">
                  <c:v>0.45333544253874902</c:v>
                </c:pt>
                <c:pt idx="209">
                  <c:v>0.45333544253874902</c:v>
                </c:pt>
                <c:pt idx="210">
                  <c:v>0.45333544253874902</c:v>
                </c:pt>
                <c:pt idx="211">
                  <c:v>0.45333544253874902</c:v>
                </c:pt>
                <c:pt idx="212">
                  <c:v>0.45333544253874902</c:v>
                </c:pt>
                <c:pt idx="213">
                  <c:v>0.45333544253874902</c:v>
                </c:pt>
                <c:pt idx="214">
                  <c:v>0.45333544253874902</c:v>
                </c:pt>
                <c:pt idx="215">
                  <c:v>0.45333544253874902</c:v>
                </c:pt>
                <c:pt idx="216">
                  <c:v>0.45333544253874902</c:v>
                </c:pt>
                <c:pt idx="217">
                  <c:v>0.45333544253874902</c:v>
                </c:pt>
                <c:pt idx="218">
                  <c:v>0.45333544253874902</c:v>
                </c:pt>
                <c:pt idx="219">
                  <c:v>0.45333544253874902</c:v>
                </c:pt>
                <c:pt idx="220">
                  <c:v>0.45333544253874902</c:v>
                </c:pt>
                <c:pt idx="221">
                  <c:v>0.45333544253874902</c:v>
                </c:pt>
                <c:pt idx="222">
                  <c:v>0.45333544253874902</c:v>
                </c:pt>
                <c:pt idx="223">
                  <c:v>0.45333544253874902</c:v>
                </c:pt>
                <c:pt idx="224">
                  <c:v>0.45333544253874902</c:v>
                </c:pt>
                <c:pt idx="225">
                  <c:v>0.45333544253874902</c:v>
                </c:pt>
                <c:pt idx="226">
                  <c:v>0.45333544253874902</c:v>
                </c:pt>
                <c:pt idx="227">
                  <c:v>0.45333544253874902</c:v>
                </c:pt>
                <c:pt idx="228">
                  <c:v>0.45333544253874902</c:v>
                </c:pt>
                <c:pt idx="229">
                  <c:v>0.45333544253874902</c:v>
                </c:pt>
                <c:pt idx="230">
                  <c:v>0.45333544253874902</c:v>
                </c:pt>
                <c:pt idx="231">
                  <c:v>0.45333544253874902</c:v>
                </c:pt>
                <c:pt idx="232">
                  <c:v>0.45333544253874902</c:v>
                </c:pt>
                <c:pt idx="233">
                  <c:v>0.45333544253874902</c:v>
                </c:pt>
                <c:pt idx="234">
                  <c:v>0.45333544253874902</c:v>
                </c:pt>
                <c:pt idx="235">
                  <c:v>0.45333544253874902</c:v>
                </c:pt>
                <c:pt idx="236">
                  <c:v>0.45333544253874902</c:v>
                </c:pt>
                <c:pt idx="237">
                  <c:v>0.45333544253874902</c:v>
                </c:pt>
                <c:pt idx="238">
                  <c:v>0.45333544253874902</c:v>
                </c:pt>
                <c:pt idx="239">
                  <c:v>0.45333544253874902</c:v>
                </c:pt>
                <c:pt idx="240">
                  <c:v>0.45333544253874902</c:v>
                </c:pt>
                <c:pt idx="241">
                  <c:v>0.45333544253874902</c:v>
                </c:pt>
                <c:pt idx="242">
                  <c:v>0.45333544253874902</c:v>
                </c:pt>
                <c:pt idx="243">
                  <c:v>0.45333544253874902</c:v>
                </c:pt>
                <c:pt idx="244">
                  <c:v>0.45333544253874902</c:v>
                </c:pt>
                <c:pt idx="245">
                  <c:v>0.45333544253874902</c:v>
                </c:pt>
                <c:pt idx="246">
                  <c:v>0.45333544253874902</c:v>
                </c:pt>
                <c:pt idx="247">
                  <c:v>0.45333544253874902</c:v>
                </c:pt>
                <c:pt idx="248">
                  <c:v>0.45333544253874902</c:v>
                </c:pt>
                <c:pt idx="249">
                  <c:v>0.45333544253874902</c:v>
                </c:pt>
                <c:pt idx="250">
                  <c:v>0.45333544253874902</c:v>
                </c:pt>
                <c:pt idx="251">
                  <c:v>0.45333544253874902</c:v>
                </c:pt>
                <c:pt idx="252">
                  <c:v>0.45333544253874902</c:v>
                </c:pt>
                <c:pt idx="253">
                  <c:v>0.45333544253874902</c:v>
                </c:pt>
                <c:pt idx="254">
                  <c:v>0.45333544253874902</c:v>
                </c:pt>
                <c:pt idx="255">
                  <c:v>0.45333544253874902</c:v>
                </c:pt>
                <c:pt idx="256">
                  <c:v>0.45333544253874902</c:v>
                </c:pt>
                <c:pt idx="257">
                  <c:v>0.45333544253874902</c:v>
                </c:pt>
                <c:pt idx="258">
                  <c:v>0.45333544253874902</c:v>
                </c:pt>
                <c:pt idx="259">
                  <c:v>0.45333544253874902</c:v>
                </c:pt>
                <c:pt idx="260">
                  <c:v>0.45333544253874902</c:v>
                </c:pt>
                <c:pt idx="261">
                  <c:v>0.45333544253874902</c:v>
                </c:pt>
                <c:pt idx="262">
                  <c:v>0.45333544253874902</c:v>
                </c:pt>
                <c:pt idx="263">
                  <c:v>0.45333544253874902</c:v>
                </c:pt>
                <c:pt idx="264">
                  <c:v>0.45333544253874902</c:v>
                </c:pt>
                <c:pt idx="265">
                  <c:v>0.45333544253874902</c:v>
                </c:pt>
                <c:pt idx="266">
                  <c:v>0.45333544253874902</c:v>
                </c:pt>
                <c:pt idx="267">
                  <c:v>0.45333544253874902</c:v>
                </c:pt>
                <c:pt idx="268">
                  <c:v>0.45333544253874902</c:v>
                </c:pt>
                <c:pt idx="269">
                  <c:v>0.45333544253874902</c:v>
                </c:pt>
                <c:pt idx="270">
                  <c:v>0.45333544253874902</c:v>
                </c:pt>
                <c:pt idx="271">
                  <c:v>0.45333544253874902</c:v>
                </c:pt>
                <c:pt idx="272">
                  <c:v>0.45333544253874902</c:v>
                </c:pt>
                <c:pt idx="273">
                  <c:v>0.45333544253874902</c:v>
                </c:pt>
                <c:pt idx="274">
                  <c:v>0.45333544253874902</c:v>
                </c:pt>
                <c:pt idx="275">
                  <c:v>0.45333544253874902</c:v>
                </c:pt>
                <c:pt idx="276">
                  <c:v>0.45333544253874902</c:v>
                </c:pt>
                <c:pt idx="277">
                  <c:v>0.45333544253874902</c:v>
                </c:pt>
                <c:pt idx="278">
                  <c:v>0.45333544253874902</c:v>
                </c:pt>
                <c:pt idx="279">
                  <c:v>0.45333544253874902</c:v>
                </c:pt>
                <c:pt idx="280">
                  <c:v>0.45333544253874902</c:v>
                </c:pt>
                <c:pt idx="281">
                  <c:v>0.45333544253874902</c:v>
                </c:pt>
                <c:pt idx="282">
                  <c:v>0.45333544253874902</c:v>
                </c:pt>
                <c:pt idx="283">
                  <c:v>0.45333544253874902</c:v>
                </c:pt>
                <c:pt idx="284">
                  <c:v>0.45333544253874902</c:v>
                </c:pt>
                <c:pt idx="285">
                  <c:v>0.45333544253874902</c:v>
                </c:pt>
                <c:pt idx="286">
                  <c:v>0.45333544253874902</c:v>
                </c:pt>
                <c:pt idx="287">
                  <c:v>0.45333544253874902</c:v>
                </c:pt>
                <c:pt idx="288">
                  <c:v>0.45333544253874902</c:v>
                </c:pt>
                <c:pt idx="289">
                  <c:v>0.45339237296911</c:v>
                </c:pt>
                <c:pt idx="290">
                  <c:v>0.45350963025228802</c:v>
                </c:pt>
                <c:pt idx="291">
                  <c:v>0.45362512487504902</c:v>
                </c:pt>
                <c:pt idx="292">
                  <c:v>0.45373887464954399</c:v>
                </c:pt>
                <c:pt idx="293">
                  <c:v>0.45385094941631199</c:v>
                </c:pt>
                <c:pt idx="294">
                  <c:v>0.45396137465387398</c:v>
                </c:pt>
                <c:pt idx="295">
                  <c:v>0.45407011088516303</c:v>
                </c:pt>
                <c:pt idx="296">
                  <c:v>0.45417709712798698</c:v>
                </c:pt>
                <c:pt idx="297">
                  <c:v>0.45428251468005199</c:v>
                </c:pt>
                <c:pt idx="298">
                  <c:v>0.45438634190876498</c:v>
                </c:pt>
                <c:pt idx="299">
                  <c:v>0.45448870468925301</c:v>
                </c:pt>
                <c:pt idx="300">
                  <c:v>0.45458950446537699</c:v>
                </c:pt>
                <c:pt idx="301">
                  <c:v>0.45468865312204598</c:v>
                </c:pt>
                <c:pt idx="302">
                  <c:v>0.454786256543462</c:v>
                </c:pt>
                <c:pt idx="303">
                  <c:v>0.45488240693826998</c:v>
                </c:pt>
                <c:pt idx="304">
                  <c:v>0.45497700063929802</c:v>
                </c:pt>
                <c:pt idx="305">
                  <c:v>0.45507011624016602</c:v>
                </c:pt>
                <c:pt idx="306">
                  <c:v>0.45516179325740003</c:v>
                </c:pt>
                <c:pt idx="307">
                  <c:v>0.45525209189757998</c:v>
                </c:pt>
                <c:pt idx="308">
                  <c:v>0.45534099080136298</c:v>
                </c:pt>
                <c:pt idx="309">
                  <c:v>0.45542838380981998</c:v>
                </c:pt>
                <c:pt idx="310">
                  <c:v>0.45551447167753101</c:v>
                </c:pt>
                <c:pt idx="311">
                  <c:v>0.45559923109070799</c:v>
                </c:pt>
                <c:pt idx="312">
                  <c:v>0.45568255590118201</c:v>
                </c:pt>
                <c:pt idx="313">
                  <c:v>0.455764634176136</c:v>
                </c:pt>
                <c:pt idx="314">
                  <c:v>0.45584531417738899</c:v>
                </c:pt>
                <c:pt idx="315">
                  <c:v>0.45592468567917599</c:v>
                </c:pt>
                <c:pt idx="316">
                  <c:v>0.45600287645364401</c:v>
                </c:pt>
                <c:pt idx="317">
                  <c:v>0.45607978019537398</c:v>
                </c:pt>
                <c:pt idx="318">
                  <c:v>0.456155300225286</c:v>
                </c:pt>
                <c:pt idx="319">
                  <c:v>0.45622957050166302</c:v>
                </c:pt>
                <c:pt idx="320">
                  <c:v>0.456302663405869</c:v>
                </c:pt>
                <c:pt idx="321">
                  <c:v>0.45637466220910899</c:v>
                </c:pt>
                <c:pt idx="322">
                  <c:v>0.45644541875466998</c:v>
                </c:pt>
                <c:pt idx="323">
                  <c:v>0.45651492057308701</c:v>
                </c:pt>
                <c:pt idx="324">
                  <c:v>0.45658331889621001</c:v>
                </c:pt>
                <c:pt idx="325">
                  <c:v>0.456650568945212</c:v>
                </c:pt>
                <c:pt idx="326">
                  <c:v>0.45671663092312098</c:v>
                </c:pt>
                <c:pt idx="327">
                  <c:v>0.45678160065742002</c:v>
                </c:pt>
                <c:pt idx="328">
                  <c:v>0.45684544926923198</c:v>
                </c:pt>
                <c:pt idx="329">
                  <c:v>0.45690814048177297</c:v>
                </c:pt>
                <c:pt idx="330">
                  <c:v>0.45696977801841998</c:v>
                </c:pt>
                <c:pt idx="331">
                  <c:v>0.45703042927513898</c:v>
                </c:pt>
                <c:pt idx="332">
                  <c:v>0.45708995974546801</c:v>
                </c:pt>
                <c:pt idx="333">
                  <c:v>0.45714836625851601</c:v>
                </c:pt>
                <c:pt idx="334">
                  <c:v>0.45720588236932502</c:v>
                </c:pt>
                <c:pt idx="335">
                  <c:v>0.45726226608982301</c:v>
                </c:pt>
                <c:pt idx="336">
                  <c:v>0.45731761455526898</c:v>
                </c:pt>
                <c:pt idx="337">
                  <c:v>0.45737204760175398</c:v>
                </c:pt>
                <c:pt idx="338">
                  <c:v>0.45742547853271398</c:v>
                </c:pt>
                <c:pt idx="339">
                  <c:v>0.45747790257175802</c:v>
                </c:pt>
                <c:pt idx="340">
                  <c:v>0.45752941515779799</c:v>
                </c:pt>
                <c:pt idx="341">
                  <c:v>0.45757997680198498</c:v>
                </c:pt>
                <c:pt idx="342">
                  <c:v>0.45762956942821498</c:v>
                </c:pt>
                <c:pt idx="343">
                  <c:v>0.45767834540031699</c:v>
                </c:pt>
                <c:pt idx="344">
                  <c:v>0.45772609085099603</c:v>
                </c:pt>
                <c:pt idx="345">
                  <c:v>0.457772927784939</c:v>
                </c:pt>
                <c:pt idx="346">
                  <c:v>0.45781889779617102</c:v>
                </c:pt>
                <c:pt idx="347">
                  <c:v>0.45786397118633299</c:v>
                </c:pt>
                <c:pt idx="348">
                  <c:v>0.45790818306507702</c:v>
                </c:pt>
                <c:pt idx="349">
                  <c:v>0.45795155773635599</c:v>
                </c:pt>
                <c:pt idx="350">
                  <c:v>0.45799394243589803</c:v>
                </c:pt>
                <c:pt idx="351">
                  <c:v>0.45803548879398898</c:v>
                </c:pt>
                <c:pt idx="352">
                  <c:v>0.45807630527604098</c:v>
                </c:pt>
                <c:pt idx="353">
                  <c:v>0.45811631468442499</c:v>
                </c:pt>
                <c:pt idx="354">
                  <c:v>0.45815544435910599</c:v>
                </c:pt>
                <c:pt idx="355">
                  <c:v>0.45819381243547203</c:v>
                </c:pt>
                <c:pt idx="356">
                  <c:v>0.45823136468266301</c:v>
                </c:pt>
                <c:pt idx="357">
                  <c:v>0.45826812218395602</c:v>
                </c:pt>
                <c:pt idx="358">
                  <c:v>0.45830402879613702</c:v>
                </c:pt>
                <c:pt idx="359">
                  <c:v>0.45833923263919801</c:v>
                </c:pt>
                <c:pt idx="360">
                  <c:v>0.45837360779219499</c:v>
                </c:pt>
                <c:pt idx="361">
                  <c:v>0.45840719853558898</c:v>
                </c:pt>
                <c:pt idx="362">
                  <c:v>0.45844009244879802</c:v>
                </c:pt>
                <c:pt idx="363">
                  <c:v>0.45847223708632201</c:v>
                </c:pt>
                <c:pt idx="364">
                  <c:v>0.45850362162657698</c:v>
                </c:pt>
                <c:pt idx="365">
                  <c:v>0.45853422246717501</c:v>
                </c:pt>
                <c:pt idx="366">
                  <c:v>0.45856419758528999</c:v>
                </c:pt>
                <c:pt idx="367">
                  <c:v>0.45859351472022303</c:v>
                </c:pt>
                <c:pt idx="368">
                  <c:v>0.45862209803586301</c:v>
                </c:pt>
                <c:pt idx="369">
                  <c:v>0.45864991553648299</c:v>
                </c:pt>
                <c:pt idx="370">
                  <c:v>0.45867717879577802</c:v>
                </c:pt>
                <c:pt idx="371">
                  <c:v>0.45870368834304598</c:v>
                </c:pt>
                <c:pt idx="372">
                  <c:v>0.458729602862265</c:v>
                </c:pt>
                <c:pt idx="373">
                  <c:v>0.45875483970273201</c:v>
                </c:pt>
                <c:pt idx="374">
                  <c:v>0.45877933900562501</c:v>
                </c:pt>
                <c:pt idx="375">
                  <c:v>0.458803242160647</c:v>
                </c:pt>
                <c:pt idx="376">
                  <c:v>0.45882656627901802</c:v>
                </c:pt>
                <c:pt idx="377">
                  <c:v>0.45884920008878499</c:v>
                </c:pt>
                <c:pt idx="378">
                  <c:v>0.45887130453353697</c:v>
                </c:pt>
                <c:pt idx="379">
                  <c:v>0.458892779125737</c:v>
                </c:pt>
                <c:pt idx="380">
                  <c:v>0.45891363075034602</c:v>
                </c:pt>
                <c:pt idx="381">
                  <c:v>0.45893386798461899</c:v>
                </c:pt>
                <c:pt idx="382">
                  <c:v>0.45895358908738998</c:v>
                </c:pt>
                <c:pt idx="383">
                  <c:v>0.45897264284477401</c:v>
                </c:pt>
                <c:pt idx="384">
                  <c:v>0.458991079412365</c:v>
                </c:pt>
                <c:pt idx="385">
                  <c:v>0.45900901298341801</c:v>
                </c:pt>
                <c:pt idx="386">
                  <c:v>0.45902627303647198</c:v>
                </c:pt>
                <c:pt idx="387">
                  <c:v>0.45904306691096802</c:v>
                </c:pt>
                <c:pt idx="388">
                  <c:v>0.459059280137738</c:v>
                </c:pt>
                <c:pt idx="389">
                  <c:v>0.45907493184691101</c:v>
                </c:pt>
                <c:pt idx="390">
                  <c:v>0.45909010416174101</c:v>
                </c:pt>
                <c:pt idx="391">
                  <c:v>0.45910465815384</c:v>
                </c:pt>
                <c:pt idx="392">
                  <c:v>0.459118688014302</c:v>
                </c:pt>
                <c:pt idx="393">
                  <c:v>0.459132188585543</c:v>
                </c:pt>
                <c:pt idx="394">
                  <c:v>0.45914530725587199</c:v>
                </c:pt>
                <c:pt idx="395">
                  <c:v>0.45915777790281198</c:v>
                </c:pt>
                <c:pt idx="396">
                  <c:v>0.45916977117614899</c:v>
                </c:pt>
                <c:pt idx="397">
                  <c:v>0.45918129971088001</c:v>
                </c:pt>
                <c:pt idx="398">
                  <c:v>0.459192360038084</c:v>
                </c:pt>
                <c:pt idx="399">
                  <c:v>0.45920287531446202</c:v>
                </c:pt>
                <c:pt idx="400">
                  <c:v>0.45921301191668001</c:v>
                </c:pt>
                <c:pt idx="401">
                  <c:v>0.45922266191473299</c:v>
                </c:pt>
                <c:pt idx="402">
                  <c:v>0.45923174335247902</c:v>
                </c:pt>
                <c:pt idx="403">
                  <c:v>0.45924034707100098</c:v>
                </c:pt>
                <c:pt idx="404">
                  <c:v>0.45924857687594101</c:v>
                </c:pt>
                <c:pt idx="405">
                  <c:v>0.45925632772708302</c:v>
                </c:pt>
                <c:pt idx="406">
                  <c:v>0.459263605494861</c:v>
                </c:pt>
                <c:pt idx="407">
                  <c:v>0.45927052057052298</c:v>
                </c:pt>
                <c:pt idx="408">
                  <c:v>0.45927699960636797</c:v>
                </c:pt>
                <c:pt idx="409">
                  <c:v>0.45928301732160898</c:v>
                </c:pt>
                <c:pt idx="410">
                  <c:v>0.45928857275142299</c:v>
                </c:pt>
                <c:pt idx="411">
                  <c:v>0.45929371698593502</c:v>
                </c:pt>
                <c:pt idx="412">
                  <c:v>0.45929840812676198</c:v>
                </c:pt>
                <c:pt idx="413">
                  <c:v>0.459302700676541</c:v>
                </c:pt>
                <c:pt idx="414">
                  <c:v>0.45930657963000798</c:v>
                </c:pt>
                <c:pt idx="415">
                  <c:v>0.45931011729122201</c:v>
                </c:pt>
                <c:pt idx="416">
                  <c:v>0.459313178755825</c:v>
                </c:pt>
                <c:pt idx="417">
                  <c:v>0.45931582582230801</c:v>
                </c:pt>
                <c:pt idx="418">
                  <c:v>0.45931801882634998</c:v>
                </c:pt>
                <c:pt idx="419">
                  <c:v>0.45931987453982698</c:v>
                </c:pt>
                <c:pt idx="420">
                  <c:v>0.45932134252280299</c:v>
                </c:pt>
                <c:pt idx="421">
                  <c:v>0.45932246348983802</c:v>
                </c:pt>
                <c:pt idx="422">
                  <c:v>0.459323144786002</c:v>
                </c:pt>
                <c:pt idx="423">
                  <c:v>0.45932361093524599</c:v>
                </c:pt>
                <c:pt idx="424">
                  <c:v>0.45932372845505598</c:v>
                </c:pt>
                <c:pt idx="425">
                  <c:v>0.45932372845505598</c:v>
                </c:pt>
                <c:pt idx="426">
                  <c:v>0.45932372845505598</c:v>
                </c:pt>
                <c:pt idx="427">
                  <c:v>0.45932372845505598</c:v>
                </c:pt>
                <c:pt idx="428">
                  <c:v>0.45932372845505598</c:v>
                </c:pt>
                <c:pt idx="429">
                  <c:v>0.45932372845505598</c:v>
                </c:pt>
                <c:pt idx="430">
                  <c:v>0.45932372845505598</c:v>
                </c:pt>
                <c:pt idx="431">
                  <c:v>0.45932372845505598</c:v>
                </c:pt>
                <c:pt idx="432">
                  <c:v>0.45932372845505598</c:v>
                </c:pt>
                <c:pt idx="433">
                  <c:v>0.45932372845505598</c:v>
                </c:pt>
                <c:pt idx="434">
                  <c:v>0.45932372845505598</c:v>
                </c:pt>
                <c:pt idx="435">
                  <c:v>0.45932372845505598</c:v>
                </c:pt>
                <c:pt idx="436">
                  <c:v>0.45932372845505598</c:v>
                </c:pt>
                <c:pt idx="437">
                  <c:v>0.45932372845505598</c:v>
                </c:pt>
                <c:pt idx="438">
                  <c:v>0.45932372845505598</c:v>
                </c:pt>
                <c:pt idx="439">
                  <c:v>0.45932372845505598</c:v>
                </c:pt>
                <c:pt idx="440">
                  <c:v>0.45932372845505598</c:v>
                </c:pt>
                <c:pt idx="441">
                  <c:v>0.45932372845505598</c:v>
                </c:pt>
                <c:pt idx="442">
                  <c:v>0.45932372845505598</c:v>
                </c:pt>
                <c:pt idx="443">
                  <c:v>0.45932372845505598</c:v>
                </c:pt>
                <c:pt idx="444">
                  <c:v>0.45932372845505598</c:v>
                </c:pt>
                <c:pt idx="445">
                  <c:v>0.45932372845505598</c:v>
                </c:pt>
                <c:pt idx="446">
                  <c:v>0.45932372845505598</c:v>
                </c:pt>
                <c:pt idx="447">
                  <c:v>0.45932372845505598</c:v>
                </c:pt>
                <c:pt idx="448">
                  <c:v>0.45932372845505598</c:v>
                </c:pt>
                <c:pt idx="449">
                  <c:v>0.45932372845505598</c:v>
                </c:pt>
                <c:pt idx="450">
                  <c:v>0.45932372845505598</c:v>
                </c:pt>
                <c:pt idx="451">
                  <c:v>0.45932372845505598</c:v>
                </c:pt>
                <c:pt idx="452">
                  <c:v>0.45932372845505598</c:v>
                </c:pt>
                <c:pt idx="453">
                  <c:v>0.45932372845505598</c:v>
                </c:pt>
                <c:pt idx="454">
                  <c:v>0.45932372845505598</c:v>
                </c:pt>
                <c:pt idx="455">
                  <c:v>0.45932372845505598</c:v>
                </c:pt>
                <c:pt idx="456">
                  <c:v>0.45932372845505598</c:v>
                </c:pt>
                <c:pt idx="457">
                  <c:v>0.45932372845505598</c:v>
                </c:pt>
                <c:pt idx="458">
                  <c:v>0.45932372845505598</c:v>
                </c:pt>
                <c:pt idx="459">
                  <c:v>0.45932372845505598</c:v>
                </c:pt>
                <c:pt idx="460">
                  <c:v>0.45932372845505598</c:v>
                </c:pt>
                <c:pt idx="461">
                  <c:v>0.45932372845505598</c:v>
                </c:pt>
                <c:pt idx="462">
                  <c:v>0.45932372845505598</c:v>
                </c:pt>
                <c:pt idx="463">
                  <c:v>0.45932372845505598</c:v>
                </c:pt>
                <c:pt idx="464">
                  <c:v>0.45932372845505598</c:v>
                </c:pt>
                <c:pt idx="465">
                  <c:v>0.45932372845505598</c:v>
                </c:pt>
                <c:pt idx="466">
                  <c:v>0.45932372845505598</c:v>
                </c:pt>
                <c:pt idx="467">
                  <c:v>0.45932372845505598</c:v>
                </c:pt>
                <c:pt idx="468">
                  <c:v>0.45932372845505598</c:v>
                </c:pt>
                <c:pt idx="469">
                  <c:v>0.45932372845505598</c:v>
                </c:pt>
                <c:pt idx="470">
                  <c:v>0.45932372845505598</c:v>
                </c:pt>
                <c:pt idx="471">
                  <c:v>0.45932372845505598</c:v>
                </c:pt>
                <c:pt idx="472">
                  <c:v>0.45932372845505598</c:v>
                </c:pt>
                <c:pt idx="473">
                  <c:v>0.45932372845505598</c:v>
                </c:pt>
                <c:pt idx="474">
                  <c:v>0.45932372845505598</c:v>
                </c:pt>
                <c:pt idx="475">
                  <c:v>0.45932372845505598</c:v>
                </c:pt>
                <c:pt idx="476">
                  <c:v>0.45932372845505598</c:v>
                </c:pt>
                <c:pt idx="477">
                  <c:v>0.45932372845505598</c:v>
                </c:pt>
                <c:pt idx="478">
                  <c:v>0.45932372845505598</c:v>
                </c:pt>
                <c:pt idx="479">
                  <c:v>0.45932372845505598</c:v>
                </c:pt>
                <c:pt idx="480">
                  <c:v>0.45932372845505598</c:v>
                </c:pt>
                <c:pt idx="481">
                  <c:v>0.45932372845505598</c:v>
                </c:pt>
                <c:pt idx="482">
                  <c:v>0.45932372845505598</c:v>
                </c:pt>
                <c:pt idx="483">
                  <c:v>0.45932372845505598</c:v>
                </c:pt>
                <c:pt idx="484">
                  <c:v>0.45932372845505598</c:v>
                </c:pt>
                <c:pt idx="485">
                  <c:v>0.45932372845505598</c:v>
                </c:pt>
                <c:pt idx="486">
                  <c:v>0.45932372845505598</c:v>
                </c:pt>
                <c:pt idx="487">
                  <c:v>0.45932372845505598</c:v>
                </c:pt>
                <c:pt idx="488">
                  <c:v>0.45932372845505598</c:v>
                </c:pt>
                <c:pt idx="489">
                  <c:v>0.45932372845505598</c:v>
                </c:pt>
                <c:pt idx="490">
                  <c:v>0.45932372845505598</c:v>
                </c:pt>
                <c:pt idx="491">
                  <c:v>0.45932372845505598</c:v>
                </c:pt>
                <c:pt idx="492">
                  <c:v>0.45932372845505598</c:v>
                </c:pt>
                <c:pt idx="493">
                  <c:v>0.45932372845505598</c:v>
                </c:pt>
                <c:pt idx="494">
                  <c:v>0.45932372845505598</c:v>
                </c:pt>
                <c:pt idx="495">
                  <c:v>0.45932372845505598</c:v>
                </c:pt>
                <c:pt idx="496">
                  <c:v>0.45932372845505598</c:v>
                </c:pt>
                <c:pt idx="497">
                  <c:v>0.45932372845505598</c:v>
                </c:pt>
                <c:pt idx="498">
                  <c:v>0.45932372845505598</c:v>
                </c:pt>
                <c:pt idx="499">
                  <c:v>0.45932372845505598</c:v>
                </c:pt>
                <c:pt idx="500">
                  <c:v>0.45932372845505598</c:v>
                </c:pt>
                <c:pt idx="501">
                  <c:v>0.45932372845505598</c:v>
                </c:pt>
                <c:pt idx="502">
                  <c:v>0.45932372845505598</c:v>
                </c:pt>
                <c:pt idx="503">
                  <c:v>0.45932372845505598</c:v>
                </c:pt>
                <c:pt idx="504">
                  <c:v>0.45932372845505598</c:v>
                </c:pt>
                <c:pt idx="505">
                  <c:v>0.45932372845505598</c:v>
                </c:pt>
                <c:pt idx="506">
                  <c:v>0.45932372845505598</c:v>
                </c:pt>
                <c:pt idx="507">
                  <c:v>0.45932372845505598</c:v>
                </c:pt>
                <c:pt idx="508">
                  <c:v>0.45932372845505598</c:v>
                </c:pt>
                <c:pt idx="509">
                  <c:v>0.45932372845505598</c:v>
                </c:pt>
                <c:pt idx="510">
                  <c:v>0.45932372845505598</c:v>
                </c:pt>
                <c:pt idx="511">
                  <c:v>0.45932372845505598</c:v>
                </c:pt>
                <c:pt idx="512">
                  <c:v>0.45932372845505598</c:v>
                </c:pt>
                <c:pt idx="513">
                  <c:v>0.45932372845505598</c:v>
                </c:pt>
                <c:pt idx="514">
                  <c:v>0.45932372845505598</c:v>
                </c:pt>
                <c:pt idx="515">
                  <c:v>0.45932372845505598</c:v>
                </c:pt>
                <c:pt idx="516">
                  <c:v>0.45932372845505598</c:v>
                </c:pt>
                <c:pt idx="517">
                  <c:v>0.45932372845505598</c:v>
                </c:pt>
                <c:pt idx="518">
                  <c:v>0.45932372845505598</c:v>
                </c:pt>
                <c:pt idx="519">
                  <c:v>0.45932372845505598</c:v>
                </c:pt>
                <c:pt idx="520">
                  <c:v>0.45932372845505598</c:v>
                </c:pt>
                <c:pt idx="521">
                  <c:v>0.45932372845505598</c:v>
                </c:pt>
                <c:pt idx="522">
                  <c:v>0.45932372845505598</c:v>
                </c:pt>
                <c:pt idx="523">
                  <c:v>0.45932372845505598</c:v>
                </c:pt>
                <c:pt idx="524">
                  <c:v>0.45932372845505598</c:v>
                </c:pt>
                <c:pt idx="525">
                  <c:v>0.45932372845505598</c:v>
                </c:pt>
                <c:pt idx="526">
                  <c:v>0.45932372845505598</c:v>
                </c:pt>
                <c:pt idx="527">
                  <c:v>0.45932372845505598</c:v>
                </c:pt>
                <c:pt idx="528">
                  <c:v>0.45932372845505598</c:v>
                </c:pt>
                <c:pt idx="529">
                  <c:v>0.45932372845505598</c:v>
                </c:pt>
                <c:pt idx="530">
                  <c:v>0.45932372845505598</c:v>
                </c:pt>
                <c:pt idx="531">
                  <c:v>0.45932372845505598</c:v>
                </c:pt>
                <c:pt idx="532">
                  <c:v>0.45932372845505598</c:v>
                </c:pt>
                <c:pt idx="533">
                  <c:v>0.45932372845505598</c:v>
                </c:pt>
                <c:pt idx="534">
                  <c:v>0.45932372845505598</c:v>
                </c:pt>
                <c:pt idx="535">
                  <c:v>0.45932372845505598</c:v>
                </c:pt>
                <c:pt idx="536">
                  <c:v>0.45932372845505598</c:v>
                </c:pt>
                <c:pt idx="537">
                  <c:v>0.45932372845505598</c:v>
                </c:pt>
                <c:pt idx="538">
                  <c:v>0.45932372845505598</c:v>
                </c:pt>
                <c:pt idx="539">
                  <c:v>0.45932372845505598</c:v>
                </c:pt>
                <c:pt idx="540">
                  <c:v>0.45932372845505598</c:v>
                </c:pt>
                <c:pt idx="541">
                  <c:v>0.45932372845505598</c:v>
                </c:pt>
                <c:pt idx="542">
                  <c:v>0.45932372845505598</c:v>
                </c:pt>
                <c:pt idx="543">
                  <c:v>0.45932372845505598</c:v>
                </c:pt>
                <c:pt idx="544">
                  <c:v>0.45932372845505598</c:v>
                </c:pt>
                <c:pt idx="545">
                  <c:v>0.45932372845505598</c:v>
                </c:pt>
                <c:pt idx="546">
                  <c:v>0.45932372845505598</c:v>
                </c:pt>
                <c:pt idx="547">
                  <c:v>0.45932372845505598</c:v>
                </c:pt>
                <c:pt idx="548">
                  <c:v>0.45932372845505598</c:v>
                </c:pt>
                <c:pt idx="549">
                  <c:v>0.45932372845505598</c:v>
                </c:pt>
                <c:pt idx="550">
                  <c:v>0.45932372845505598</c:v>
                </c:pt>
                <c:pt idx="551">
                  <c:v>0.45932372845505598</c:v>
                </c:pt>
                <c:pt idx="552">
                  <c:v>0.45932372845505598</c:v>
                </c:pt>
                <c:pt idx="553">
                  <c:v>0.45932372845505598</c:v>
                </c:pt>
                <c:pt idx="554">
                  <c:v>0.45932372845505598</c:v>
                </c:pt>
                <c:pt idx="555">
                  <c:v>0.45932372845505598</c:v>
                </c:pt>
                <c:pt idx="556">
                  <c:v>0.45932372845505598</c:v>
                </c:pt>
                <c:pt idx="557">
                  <c:v>0.45932372845505598</c:v>
                </c:pt>
                <c:pt idx="558">
                  <c:v>0.45932372845505598</c:v>
                </c:pt>
                <c:pt idx="559">
                  <c:v>0.45932372845505598</c:v>
                </c:pt>
                <c:pt idx="560">
                  <c:v>0.45932372845505598</c:v>
                </c:pt>
                <c:pt idx="561">
                  <c:v>0.45932372845505598</c:v>
                </c:pt>
                <c:pt idx="562">
                  <c:v>0.45932372845505598</c:v>
                </c:pt>
                <c:pt idx="563">
                  <c:v>0.45932372845505598</c:v>
                </c:pt>
                <c:pt idx="564">
                  <c:v>0.45932372845505598</c:v>
                </c:pt>
                <c:pt idx="565">
                  <c:v>0.45932372845505598</c:v>
                </c:pt>
                <c:pt idx="566">
                  <c:v>0.45932372845505598</c:v>
                </c:pt>
                <c:pt idx="567">
                  <c:v>0.45932372845505598</c:v>
                </c:pt>
                <c:pt idx="568">
                  <c:v>0.45932372845505598</c:v>
                </c:pt>
                <c:pt idx="569">
                  <c:v>0.45932372845505598</c:v>
                </c:pt>
                <c:pt idx="570">
                  <c:v>0.45932372845505598</c:v>
                </c:pt>
                <c:pt idx="571">
                  <c:v>0.45932372845505598</c:v>
                </c:pt>
                <c:pt idx="572">
                  <c:v>0.45932372845505598</c:v>
                </c:pt>
                <c:pt idx="573">
                  <c:v>0.45932372845505598</c:v>
                </c:pt>
                <c:pt idx="574">
                  <c:v>0.45932372845505598</c:v>
                </c:pt>
                <c:pt idx="575">
                  <c:v>0.45932372845505598</c:v>
                </c:pt>
                <c:pt idx="576">
                  <c:v>0.45932372845505598</c:v>
                </c:pt>
                <c:pt idx="577">
                  <c:v>0.45932372845505598</c:v>
                </c:pt>
                <c:pt idx="578">
                  <c:v>0.45932372845505598</c:v>
                </c:pt>
                <c:pt idx="579">
                  <c:v>0.45932372845505598</c:v>
                </c:pt>
                <c:pt idx="580">
                  <c:v>0.45932372845505598</c:v>
                </c:pt>
                <c:pt idx="581">
                  <c:v>0.45932372845505598</c:v>
                </c:pt>
                <c:pt idx="582">
                  <c:v>0.45932372845505598</c:v>
                </c:pt>
                <c:pt idx="583">
                  <c:v>0.45932372845505598</c:v>
                </c:pt>
                <c:pt idx="584">
                  <c:v>0.45932372845505598</c:v>
                </c:pt>
                <c:pt idx="585">
                  <c:v>0.45932372845505598</c:v>
                </c:pt>
                <c:pt idx="586">
                  <c:v>0.45932372845505598</c:v>
                </c:pt>
                <c:pt idx="587">
                  <c:v>0.45932372845505598</c:v>
                </c:pt>
                <c:pt idx="588">
                  <c:v>0.45932372845505598</c:v>
                </c:pt>
                <c:pt idx="589">
                  <c:v>0.45932372845505598</c:v>
                </c:pt>
                <c:pt idx="590">
                  <c:v>0.45932372845505598</c:v>
                </c:pt>
                <c:pt idx="591">
                  <c:v>0.45932372845505598</c:v>
                </c:pt>
                <c:pt idx="592">
                  <c:v>0.45932372845505598</c:v>
                </c:pt>
                <c:pt idx="593">
                  <c:v>0.45932372845505598</c:v>
                </c:pt>
                <c:pt idx="594">
                  <c:v>0.45932372845505598</c:v>
                </c:pt>
                <c:pt idx="595">
                  <c:v>0.45932372845505598</c:v>
                </c:pt>
                <c:pt idx="596">
                  <c:v>0.45932372845505598</c:v>
                </c:pt>
                <c:pt idx="597">
                  <c:v>0.45932372845505598</c:v>
                </c:pt>
                <c:pt idx="598">
                  <c:v>0.45932372845505598</c:v>
                </c:pt>
                <c:pt idx="599">
                  <c:v>0.45932372845505598</c:v>
                </c:pt>
                <c:pt idx="600">
                  <c:v>0.45932372845505598</c:v>
                </c:pt>
                <c:pt idx="601">
                  <c:v>0.45932372845505598</c:v>
                </c:pt>
                <c:pt idx="602">
                  <c:v>0.45932372845505598</c:v>
                </c:pt>
                <c:pt idx="603">
                  <c:v>0.45932372845505598</c:v>
                </c:pt>
                <c:pt idx="604">
                  <c:v>0.45932372845505598</c:v>
                </c:pt>
                <c:pt idx="605">
                  <c:v>0.45932372845505598</c:v>
                </c:pt>
                <c:pt idx="606">
                  <c:v>0.45932372845505598</c:v>
                </c:pt>
                <c:pt idx="607">
                  <c:v>0.45932372845505598</c:v>
                </c:pt>
                <c:pt idx="608">
                  <c:v>0.45932372845505598</c:v>
                </c:pt>
                <c:pt idx="609">
                  <c:v>0.45932372845505598</c:v>
                </c:pt>
                <c:pt idx="610">
                  <c:v>0.45932372845505598</c:v>
                </c:pt>
                <c:pt idx="611">
                  <c:v>0.45932372845505598</c:v>
                </c:pt>
                <c:pt idx="612">
                  <c:v>0.45932372845505598</c:v>
                </c:pt>
                <c:pt idx="613">
                  <c:v>0.45932372845505598</c:v>
                </c:pt>
                <c:pt idx="614">
                  <c:v>0.45932372845505598</c:v>
                </c:pt>
                <c:pt idx="615">
                  <c:v>0.45932372845505598</c:v>
                </c:pt>
                <c:pt idx="616">
                  <c:v>0.45932372845505598</c:v>
                </c:pt>
                <c:pt idx="617">
                  <c:v>0.45932372845505598</c:v>
                </c:pt>
                <c:pt idx="618">
                  <c:v>0.45932372845505598</c:v>
                </c:pt>
                <c:pt idx="619">
                  <c:v>0.45932372845505598</c:v>
                </c:pt>
                <c:pt idx="620">
                  <c:v>0.45932372845505598</c:v>
                </c:pt>
                <c:pt idx="621">
                  <c:v>0.45932372845505598</c:v>
                </c:pt>
                <c:pt idx="622">
                  <c:v>0.45932372845505598</c:v>
                </c:pt>
                <c:pt idx="623">
                  <c:v>0.45932372845505598</c:v>
                </c:pt>
                <c:pt idx="624">
                  <c:v>0.45932372845505598</c:v>
                </c:pt>
                <c:pt idx="625">
                  <c:v>0.45932372845505598</c:v>
                </c:pt>
                <c:pt idx="626">
                  <c:v>0.45932372845505598</c:v>
                </c:pt>
                <c:pt idx="627">
                  <c:v>0.45932372845505598</c:v>
                </c:pt>
                <c:pt idx="628">
                  <c:v>0.45932372845505598</c:v>
                </c:pt>
                <c:pt idx="629">
                  <c:v>0.45932372845505598</c:v>
                </c:pt>
                <c:pt idx="630">
                  <c:v>0.45932372845505598</c:v>
                </c:pt>
                <c:pt idx="631">
                  <c:v>0.45932372845505598</c:v>
                </c:pt>
                <c:pt idx="632">
                  <c:v>0.45932372845505598</c:v>
                </c:pt>
                <c:pt idx="633">
                  <c:v>0.45932372845505598</c:v>
                </c:pt>
                <c:pt idx="634">
                  <c:v>0.45932372845505598</c:v>
                </c:pt>
                <c:pt idx="635">
                  <c:v>0.45932372845505598</c:v>
                </c:pt>
                <c:pt idx="636">
                  <c:v>0.45932372845505598</c:v>
                </c:pt>
                <c:pt idx="637">
                  <c:v>0.45932372845505598</c:v>
                </c:pt>
                <c:pt idx="638">
                  <c:v>0.45932372845505598</c:v>
                </c:pt>
                <c:pt idx="639">
                  <c:v>0.45932372845505598</c:v>
                </c:pt>
                <c:pt idx="640">
                  <c:v>0.45932372845505598</c:v>
                </c:pt>
                <c:pt idx="641">
                  <c:v>0.45932372845505598</c:v>
                </c:pt>
                <c:pt idx="642">
                  <c:v>0.45932372845505598</c:v>
                </c:pt>
                <c:pt idx="643">
                  <c:v>0.45932372845505598</c:v>
                </c:pt>
                <c:pt idx="644">
                  <c:v>0.45932372845505598</c:v>
                </c:pt>
                <c:pt idx="645">
                  <c:v>0.45932372845505598</c:v>
                </c:pt>
                <c:pt idx="646">
                  <c:v>0.45932372845505598</c:v>
                </c:pt>
                <c:pt idx="647">
                  <c:v>0.45932372845505598</c:v>
                </c:pt>
                <c:pt idx="648">
                  <c:v>0.45932372845505598</c:v>
                </c:pt>
                <c:pt idx="649">
                  <c:v>0.45932372845505598</c:v>
                </c:pt>
                <c:pt idx="650">
                  <c:v>0.45932372845505598</c:v>
                </c:pt>
                <c:pt idx="651">
                  <c:v>0.45932372845505598</c:v>
                </c:pt>
                <c:pt idx="652">
                  <c:v>0.45932372845505598</c:v>
                </c:pt>
                <c:pt idx="653">
                  <c:v>0.45932372845505598</c:v>
                </c:pt>
                <c:pt idx="654">
                  <c:v>0.45932372845505598</c:v>
                </c:pt>
                <c:pt idx="655">
                  <c:v>0.45932372845505598</c:v>
                </c:pt>
                <c:pt idx="656">
                  <c:v>0.45932372845505598</c:v>
                </c:pt>
                <c:pt idx="657">
                  <c:v>0.45932372845505598</c:v>
                </c:pt>
                <c:pt idx="658">
                  <c:v>0.45932372845505598</c:v>
                </c:pt>
                <c:pt idx="659">
                  <c:v>0.45932372845505598</c:v>
                </c:pt>
                <c:pt idx="660">
                  <c:v>0.45932372845505598</c:v>
                </c:pt>
                <c:pt idx="661">
                  <c:v>0.45932372845505598</c:v>
                </c:pt>
                <c:pt idx="662">
                  <c:v>0.45932372845505598</c:v>
                </c:pt>
                <c:pt idx="663">
                  <c:v>0.45932372845505598</c:v>
                </c:pt>
                <c:pt idx="664">
                  <c:v>0.45932372845505598</c:v>
                </c:pt>
                <c:pt idx="665">
                  <c:v>0.45932372845505598</c:v>
                </c:pt>
                <c:pt idx="666">
                  <c:v>0.45932372845505598</c:v>
                </c:pt>
                <c:pt idx="667">
                  <c:v>0.45932372845505598</c:v>
                </c:pt>
                <c:pt idx="668">
                  <c:v>0.45932372845505598</c:v>
                </c:pt>
                <c:pt idx="669">
                  <c:v>0.45932372845505598</c:v>
                </c:pt>
                <c:pt idx="670">
                  <c:v>0.45932372845505598</c:v>
                </c:pt>
                <c:pt idx="671">
                  <c:v>0.45932372845505598</c:v>
                </c:pt>
                <c:pt idx="672">
                  <c:v>0.45932372845505598</c:v>
                </c:pt>
                <c:pt idx="673">
                  <c:v>0.45932372845505598</c:v>
                </c:pt>
                <c:pt idx="674">
                  <c:v>0.45932372845505598</c:v>
                </c:pt>
                <c:pt idx="675">
                  <c:v>0.45932372845505598</c:v>
                </c:pt>
                <c:pt idx="676">
                  <c:v>0.45932372845505598</c:v>
                </c:pt>
                <c:pt idx="677">
                  <c:v>0.45932372845505598</c:v>
                </c:pt>
                <c:pt idx="678">
                  <c:v>0.45932372845505598</c:v>
                </c:pt>
                <c:pt idx="679">
                  <c:v>0.45932372845505598</c:v>
                </c:pt>
                <c:pt idx="680">
                  <c:v>0.45932372845505598</c:v>
                </c:pt>
                <c:pt idx="681">
                  <c:v>0.45932372845505598</c:v>
                </c:pt>
                <c:pt idx="682">
                  <c:v>0.45932372845505598</c:v>
                </c:pt>
                <c:pt idx="683">
                  <c:v>0.45932372845505598</c:v>
                </c:pt>
                <c:pt idx="684">
                  <c:v>0.45932372845505598</c:v>
                </c:pt>
                <c:pt idx="685">
                  <c:v>0.45932372845505598</c:v>
                </c:pt>
                <c:pt idx="686">
                  <c:v>0.45932372845505598</c:v>
                </c:pt>
                <c:pt idx="687">
                  <c:v>0.45932372845505598</c:v>
                </c:pt>
                <c:pt idx="688">
                  <c:v>0.45932372845505598</c:v>
                </c:pt>
                <c:pt idx="689">
                  <c:v>0.45932372845505598</c:v>
                </c:pt>
                <c:pt idx="690">
                  <c:v>0.45932372845505598</c:v>
                </c:pt>
                <c:pt idx="691">
                  <c:v>0.45932372845505598</c:v>
                </c:pt>
                <c:pt idx="692">
                  <c:v>0.45932372845505598</c:v>
                </c:pt>
                <c:pt idx="693">
                  <c:v>0.45932372845505598</c:v>
                </c:pt>
                <c:pt idx="694">
                  <c:v>0.45932372845505598</c:v>
                </c:pt>
                <c:pt idx="695">
                  <c:v>0.45932372845505598</c:v>
                </c:pt>
                <c:pt idx="696">
                  <c:v>0.45932372845505598</c:v>
                </c:pt>
                <c:pt idx="697">
                  <c:v>0.45932372845505598</c:v>
                </c:pt>
                <c:pt idx="698">
                  <c:v>0.45932372845505598</c:v>
                </c:pt>
                <c:pt idx="699">
                  <c:v>0.45932372845505598</c:v>
                </c:pt>
                <c:pt idx="700">
                  <c:v>0.45932372845505598</c:v>
                </c:pt>
                <c:pt idx="701">
                  <c:v>0.45932372845505598</c:v>
                </c:pt>
                <c:pt idx="702">
                  <c:v>0.45932372845505598</c:v>
                </c:pt>
                <c:pt idx="703">
                  <c:v>0.45932372845505598</c:v>
                </c:pt>
                <c:pt idx="704">
                  <c:v>0.45932372845505598</c:v>
                </c:pt>
                <c:pt idx="705">
                  <c:v>0.45932372845505598</c:v>
                </c:pt>
                <c:pt idx="706">
                  <c:v>0.45932372845505598</c:v>
                </c:pt>
                <c:pt idx="707">
                  <c:v>0.45932372845505598</c:v>
                </c:pt>
                <c:pt idx="708">
                  <c:v>0.45932372845505598</c:v>
                </c:pt>
                <c:pt idx="709">
                  <c:v>0.45932372845505598</c:v>
                </c:pt>
                <c:pt idx="710">
                  <c:v>0.45932372845505598</c:v>
                </c:pt>
                <c:pt idx="711">
                  <c:v>0.45932372845505598</c:v>
                </c:pt>
                <c:pt idx="712">
                  <c:v>0.45932372845505598</c:v>
                </c:pt>
                <c:pt idx="713">
                  <c:v>0.45932372845505598</c:v>
                </c:pt>
                <c:pt idx="714">
                  <c:v>0.45932372845505598</c:v>
                </c:pt>
                <c:pt idx="715">
                  <c:v>0.45932372845505598</c:v>
                </c:pt>
                <c:pt idx="716">
                  <c:v>0.45932372845505598</c:v>
                </c:pt>
                <c:pt idx="717">
                  <c:v>0.45932372845505598</c:v>
                </c:pt>
                <c:pt idx="718">
                  <c:v>0.45932372845505598</c:v>
                </c:pt>
                <c:pt idx="719">
                  <c:v>0.45932372845505598</c:v>
                </c:pt>
                <c:pt idx="720">
                  <c:v>0.45932372845505598</c:v>
                </c:pt>
                <c:pt idx="721">
                  <c:v>0.45932372845505598</c:v>
                </c:pt>
                <c:pt idx="722">
                  <c:v>0.45932372845505598</c:v>
                </c:pt>
                <c:pt idx="723">
                  <c:v>0.45932372845505598</c:v>
                </c:pt>
                <c:pt idx="724">
                  <c:v>0.45932372845505598</c:v>
                </c:pt>
                <c:pt idx="725">
                  <c:v>0.45932372845505598</c:v>
                </c:pt>
                <c:pt idx="726">
                  <c:v>0.45932372845505598</c:v>
                </c:pt>
                <c:pt idx="727">
                  <c:v>0.45932372845505598</c:v>
                </c:pt>
                <c:pt idx="728">
                  <c:v>0.45932372845505598</c:v>
                </c:pt>
                <c:pt idx="729">
                  <c:v>0.45932372845505598</c:v>
                </c:pt>
                <c:pt idx="730">
                  <c:v>0.45932372845505598</c:v>
                </c:pt>
                <c:pt idx="731">
                  <c:v>0.45932372845505598</c:v>
                </c:pt>
                <c:pt idx="732">
                  <c:v>0.45932372845505598</c:v>
                </c:pt>
                <c:pt idx="733">
                  <c:v>0.45932372845505598</c:v>
                </c:pt>
                <c:pt idx="734">
                  <c:v>0.45932372845505598</c:v>
                </c:pt>
                <c:pt idx="735">
                  <c:v>0.45932372845505598</c:v>
                </c:pt>
                <c:pt idx="736">
                  <c:v>0.45932372845505598</c:v>
                </c:pt>
                <c:pt idx="737">
                  <c:v>0.45932372845505598</c:v>
                </c:pt>
                <c:pt idx="738">
                  <c:v>0.45932372845505598</c:v>
                </c:pt>
                <c:pt idx="739">
                  <c:v>0.45932372845505598</c:v>
                </c:pt>
                <c:pt idx="740">
                  <c:v>0.45932372845505598</c:v>
                </c:pt>
                <c:pt idx="741">
                  <c:v>0.45932372845505598</c:v>
                </c:pt>
                <c:pt idx="742">
                  <c:v>0.45932372845505598</c:v>
                </c:pt>
                <c:pt idx="743">
                  <c:v>0.45932372845505598</c:v>
                </c:pt>
                <c:pt idx="744">
                  <c:v>0.45932372845505598</c:v>
                </c:pt>
                <c:pt idx="745">
                  <c:v>0.45932372845505598</c:v>
                </c:pt>
                <c:pt idx="746">
                  <c:v>0.45932372845505598</c:v>
                </c:pt>
                <c:pt idx="747">
                  <c:v>0.45932372845505598</c:v>
                </c:pt>
                <c:pt idx="748">
                  <c:v>0.45932372845505598</c:v>
                </c:pt>
                <c:pt idx="749">
                  <c:v>0.45932372845505598</c:v>
                </c:pt>
                <c:pt idx="750">
                  <c:v>0.45932372845505598</c:v>
                </c:pt>
                <c:pt idx="751">
                  <c:v>0.45932372845505598</c:v>
                </c:pt>
                <c:pt idx="752">
                  <c:v>0.45932372845505598</c:v>
                </c:pt>
                <c:pt idx="753">
                  <c:v>0.45932372845505598</c:v>
                </c:pt>
                <c:pt idx="754">
                  <c:v>0.45932372845505598</c:v>
                </c:pt>
                <c:pt idx="755">
                  <c:v>0.45932372845505598</c:v>
                </c:pt>
                <c:pt idx="756">
                  <c:v>0.45932372845505598</c:v>
                </c:pt>
                <c:pt idx="757">
                  <c:v>0.45932372845505598</c:v>
                </c:pt>
                <c:pt idx="758">
                  <c:v>0.45932372845505598</c:v>
                </c:pt>
                <c:pt idx="759">
                  <c:v>0.45932372845505598</c:v>
                </c:pt>
                <c:pt idx="760">
                  <c:v>0.45932372845505598</c:v>
                </c:pt>
                <c:pt idx="761">
                  <c:v>0.45932372845505598</c:v>
                </c:pt>
                <c:pt idx="762">
                  <c:v>0.45932372845505598</c:v>
                </c:pt>
                <c:pt idx="763">
                  <c:v>0.45932372845505598</c:v>
                </c:pt>
                <c:pt idx="764">
                  <c:v>0.45932372845505598</c:v>
                </c:pt>
                <c:pt idx="765">
                  <c:v>0.45932372845505598</c:v>
                </c:pt>
                <c:pt idx="766">
                  <c:v>0.45932372845505598</c:v>
                </c:pt>
                <c:pt idx="767">
                  <c:v>0.45932372845505598</c:v>
                </c:pt>
                <c:pt idx="768">
                  <c:v>0.45932372845505598</c:v>
                </c:pt>
                <c:pt idx="769">
                  <c:v>0.45932372845505598</c:v>
                </c:pt>
                <c:pt idx="770">
                  <c:v>0.45932372845505598</c:v>
                </c:pt>
                <c:pt idx="771">
                  <c:v>0.45932372845505598</c:v>
                </c:pt>
                <c:pt idx="772">
                  <c:v>0.45932372845505598</c:v>
                </c:pt>
                <c:pt idx="773">
                  <c:v>0.45932372845505598</c:v>
                </c:pt>
                <c:pt idx="774">
                  <c:v>0.45932372845505598</c:v>
                </c:pt>
                <c:pt idx="775">
                  <c:v>0.45932372845505598</c:v>
                </c:pt>
                <c:pt idx="776">
                  <c:v>0.45932372845505598</c:v>
                </c:pt>
                <c:pt idx="777">
                  <c:v>0.45932372845505598</c:v>
                </c:pt>
                <c:pt idx="778">
                  <c:v>0.45932372845505598</c:v>
                </c:pt>
                <c:pt idx="779">
                  <c:v>0.45932372845505598</c:v>
                </c:pt>
                <c:pt idx="780">
                  <c:v>0.45932372845505598</c:v>
                </c:pt>
                <c:pt idx="781">
                  <c:v>0.45932372845505598</c:v>
                </c:pt>
                <c:pt idx="782">
                  <c:v>0.45932372845505598</c:v>
                </c:pt>
                <c:pt idx="783">
                  <c:v>0.45932372845505598</c:v>
                </c:pt>
                <c:pt idx="784">
                  <c:v>0.45932372845505598</c:v>
                </c:pt>
                <c:pt idx="785">
                  <c:v>0.45932372845505598</c:v>
                </c:pt>
                <c:pt idx="786">
                  <c:v>0.45932372845505598</c:v>
                </c:pt>
                <c:pt idx="787">
                  <c:v>0.45932372845505598</c:v>
                </c:pt>
                <c:pt idx="788">
                  <c:v>0.45932372845505598</c:v>
                </c:pt>
                <c:pt idx="789">
                  <c:v>0.45932372845505598</c:v>
                </c:pt>
                <c:pt idx="790">
                  <c:v>0.45932372845505598</c:v>
                </c:pt>
                <c:pt idx="791">
                  <c:v>0.45932372845505598</c:v>
                </c:pt>
                <c:pt idx="792">
                  <c:v>0.45932372845505598</c:v>
                </c:pt>
                <c:pt idx="793">
                  <c:v>0.45932372845505598</c:v>
                </c:pt>
                <c:pt idx="794">
                  <c:v>0.45932372845505598</c:v>
                </c:pt>
                <c:pt idx="795">
                  <c:v>0.45932372845505598</c:v>
                </c:pt>
                <c:pt idx="796">
                  <c:v>0.45932372845505598</c:v>
                </c:pt>
                <c:pt idx="797">
                  <c:v>0.45932372845505598</c:v>
                </c:pt>
                <c:pt idx="798">
                  <c:v>0.45932372845505598</c:v>
                </c:pt>
                <c:pt idx="799">
                  <c:v>0.45932372845505598</c:v>
                </c:pt>
                <c:pt idx="800">
                  <c:v>0.45932372845505598</c:v>
                </c:pt>
                <c:pt idx="801">
                  <c:v>0.433908330247117</c:v>
                </c:pt>
                <c:pt idx="802">
                  <c:v>0.43406410772388898</c:v>
                </c:pt>
                <c:pt idx="803">
                  <c:v>0.43421839910455101</c:v>
                </c:pt>
                <c:pt idx="804">
                  <c:v>0.43437121181636701</c:v>
                </c:pt>
                <c:pt idx="805">
                  <c:v>0.434522672307457</c:v>
                </c:pt>
                <c:pt idx="806">
                  <c:v>0.434672738319693</c:v>
                </c:pt>
                <c:pt idx="807">
                  <c:v>0.43482141288342602</c:v>
                </c:pt>
                <c:pt idx="808">
                  <c:v>0.43496864274153202</c:v>
                </c:pt>
                <c:pt idx="809">
                  <c:v>0.43511455558935802</c:v>
                </c:pt>
                <c:pt idx="810">
                  <c:v>0.43525915177914998</c:v>
                </c:pt>
                <c:pt idx="811">
                  <c:v>0.43540248621924099</c:v>
                </c:pt>
                <c:pt idx="812">
                  <c:v>0.43554446921526102</c:v>
                </c:pt>
                <c:pt idx="813">
                  <c:v>0.43568525047844803</c:v>
                </c:pt>
                <c:pt idx="814">
                  <c:v>0.435824572747741</c:v>
                </c:pt>
                <c:pt idx="815">
                  <c:v>0.435962707195448</c:v>
                </c:pt>
                <c:pt idx="816">
                  <c:v>0.43609959181674701</c:v>
                </c:pt>
                <c:pt idx="817">
                  <c:v>0.436235146947412</c:v>
                </c:pt>
                <c:pt idx="818">
                  <c:v>0.436369510630082</c:v>
                </c:pt>
                <c:pt idx="819">
                  <c:v>0.43650268453499103</c:v>
                </c:pt>
                <c:pt idx="820">
                  <c:v>0.43663458787426601</c:v>
                </c:pt>
                <c:pt idx="821">
                  <c:v>0.43676522769170201</c:v>
                </c:pt>
                <c:pt idx="822">
                  <c:v>0.43689470130503599</c:v>
                </c:pt>
                <c:pt idx="823">
                  <c:v>0.43702294065189901</c:v>
                </c:pt>
                <c:pt idx="824">
                  <c:v>0.437150085693298</c:v>
                </c:pt>
                <c:pt idx="825">
                  <c:v>0.43727598404763501</c:v>
                </c:pt>
                <c:pt idx="826">
                  <c:v>0.43740073515926098</c:v>
                </c:pt>
                <c:pt idx="827">
                  <c:v>0.437524330158584</c:v>
                </c:pt>
                <c:pt idx="828">
                  <c:v>0.437646724079093</c:v>
                </c:pt>
                <c:pt idx="829">
                  <c:v>0.43776805124318902</c:v>
                </c:pt>
                <c:pt idx="830">
                  <c:v>0.43788827216470599</c:v>
                </c:pt>
                <c:pt idx="831">
                  <c:v>0.43800734624776899</c:v>
                </c:pt>
                <c:pt idx="832">
                  <c:v>0.43812529650938198</c:v>
                </c:pt>
                <c:pt idx="833">
                  <c:v>0.43824231543581299</c:v>
                </c:pt>
                <c:pt idx="834">
                  <c:v>0.438358198389737</c:v>
                </c:pt>
                <c:pt idx="835">
                  <c:v>0.43847304118618302</c:v>
                </c:pt>
                <c:pt idx="836">
                  <c:v>0.43858670371733599</c:v>
                </c:pt>
                <c:pt idx="837">
                  <c:v>0.43869933025694502</c:v>
                </c:pt>
                <c:pt idx="838">
                  <c:v>0.43881091382724002</c:v>
                </c:pt>
                <c:pt idx="839">
                  <c:v>0.43892156171660501</c:v>
                </c:pt>
                <c:pt idx="840">
                  <c:v>0.43903110247711402</c:v>
                </c:pt>
                <c:pt idx="841">
                  <c:v>0.43913964921084098</c:v>
                </c:pt>
                <c:pt idx="842">
                  <c:v>0.43924727412160902</c:v>
                </c:pt>
                <c:pt idx="843">
                  <c:v>0.43935381947626301</c:v>
                </c:pt>
                <c:pt idx="844">
                  <c:v>0.43945941334123101</c:v>
                </c:pt>
                <c:pt idx="845">
                  <c:v>0.43956410856835998</c:v>
                </c:pt>
                <c:pt idx="846">
                  <c:v>0.43966768080522201</c:v>
                </c:pt>
                <c:pt idx="847">
                  <c:v>0.43977036188352697</c:v>
                </c:pt>
                <c:pt idx="848">
                  <c:v>0.43987212269861398</c:v>
                </c:pt>
                <c:pt idx="849">
                  <c:v>0.43997297061102297</c:v>
                </c:pt>
                <c:pt idx="850">
                  <c:v>0.44007286824653302</c:v>
                </c:pt>
                <c:pt idx="851">
                  <c:v>0.44017176627097099</c:v>
                </c:pt>
                <c:pt idx="852">
                  <c:v>0.44026975351521402</c:v>
                </c:pt>
                <c:pt idx="853">
                  <c:v>0.440366837812531</c:v>
                </c:pt>
                <c:pt idx="854">
                  <c:v>0.44046300523582699</c:v>
                </c:pt>
                <c:pt idx="855">
                  <c:v>0.44055837206234999</c:v>
                </c:pt>
                <c:pt idx="856">
                  <c:v>0.44065279939869001</c:v>
                </c:pt>
                <c:pt idx="857">
                  <c:v>0.44074633723962697</c:v>
                </c:pt>
                <c:pt idx="858">
                  <c:v>0.44083902133132402</c:v>
                </c:pt>
                <c:pt idx="859">
                  <c:v>0.44093081660993499</c:v>
                </c:pt>
                <c:pt idx="860">
                  <c:v>0.44102177353093203</c:v>
                </c:pt>
                <c:pt idx="861">
                  <c:v>0.44111183075634802</c:v>
                </c:pt>
                <c:pt idx="862">
                  <c:v>0.44120109410137198</c:v>
                </c:pt>
                <c:pt idx="863">
                  <c:v>0.441289453664508</c:v>
                </c:pt>
                <c:pt idx="864">
                  <c:v>0.441376992865886</c:v>
                </c:pt>
                <c:pt idx="865">
                  <c:v>0.441463800435968</c:v>
                </c:pt>
                <c:pt idx="866">
                  <c:v>0.44154970366656898</c:v>
                </c:pt>
                <c:pt idx="867">
                  <c:v>0.44163483330852699</c:v>
                </c:pt>
                <c:pt idx="868">
                  <c:v>0.44171927488208201</c:v>
                </c:pt>
                <c:pt idx="869">
                  <c:v>0.44180281627666201</c:v>
                </c:pt>
                <c:pt idx="870">
                  <c:v>0.441885583887485</c:v>
                </c:pt>
                <c:pt idx="871">
                  <c:v>0.441967586385421</c:v>
                </c:pt>
                <c:pt idx="872">
                  <c:v>0.44204883931210198</c:v>
                </c:pt>
                <c:pt idx="873">
                  <c:v>0.44212935386954999</c:v>
                </c:pt>
                <c:pt idx="874">
                  <c:v>0.44220906340355598</c:v>
                </c:pt>
                <c:pt idx="875">
                  <c:v>0.44228800631598902</c:v>
                </c:pt>
                <c:pt idx="876">
                  <c:v>0.44236612335921099</c:v>
                </c:pt>
                <c:pt idx="877">
                  <c:v>0.442443565053313</c:v>
                </c:pt>
                <c:pt idx="878">
                  <c:v>0.44252033140084501</c:v>
                </c:pt>
                <c:pt idx="879">
                  <c:v>0.442596307283178</c:v>
                </c:pt>
                <c:pt idx="880">
                  <c:v>0.44267161639569802</c:v>
                </c:pt>
                <c:pt idx="881">
                  <c:v>0.442746179379716</c:v>
                </c:pt>
                <c:pt idx="882">
                  <c:v>0.44282002793726699</c:v>
                </c:pt>
                <c:pt idx="883">
                  <c:v>0.44289324262017898</c:v>
                </c:pt>
                <c:pt idx="884">
                  <c:v>0.44296576964211798</c:v>
                </c:pt>
                <c:pt idx="885">
                  <c:v>0.443037584226815</c:v>
                </c:pt>
                <c:pt idx="886">
                  <c:v>0.44310872284994302</c:v>
                </c:pt>
                <c:pt idx="887">
                  <c:v>0.44317912563848999</c:v>
                </c:pt>
                <c:pt idx="888">
                  <c:v>0.44324883825942202</c:v>
                </c:pt>
                <c:pt idx="889">
                  <c:v>0.44331795404401098</c:v>
                </c:pt>
                <c:pt idx="890">
                  <c:v>0.44338643057329902</c:v>
                </c:pt>
                <c:pt idx="891">
                  <c:v>0.44345422285033598</c:v>
                </c:pt>
                <c:pt idx="892">
                  <c:v>0.44352126802327901</c:v>
                </c:pt>
                <c:pt idx="893">
                  <c:v>0.44358768913639401</c:v>
                </c:pt>
                <c:pt idx="894">
                  <c:v>0.44365349845017399</c:v>
                </c:pt>
                <c:pt idx="895">
                  <c:v>0.44371875827382301</c:v>
                </c:pt>
                <c:pt idx="896">
                  <c:v>0.44378328587615801</c:v>
                </c:pt>
                <c:pt idx="897">
                  <c:v>0.443847193298123</c:v>
                </c:pt>
                <c:pt idx="898">
                  <c:v>0.44391053518551299</c:v>
                </c:pt>
                <c:pt idx="899">
                  <c:v>0.44397323920911702</c:v>
                </c:pt>
                <c:pt idx="900">
                  <c:v>0.44403535994666998</c:v>
                </c:pt>
                <c:pt idx="901">
                  <c:v>0.444096867655287</c:v>
                </c:pt>
                <c:pt idx="902">
                  <c:v>0.44415778521072502</c:v>
                </c:pt>
                <c:pt idx="903">
                  <c:v>0.44421808873490598</c:v>
                </c:pt>
                <c:pt idx="904">
                  <c:v>0.44427776354474002</c:v>
                </c:pt>
                <c:pt idx="905">
                  <c:v>0.44433691815099702</c:v>
                </c:pt>
                <c:pt idx="906">
                  <c:v>0.44439551227527202</c:v>
                </c:pt>
                <c:pt idx="907">
                  <c:v>0.44445344888919303</c:v>
                </c:pt>
                <c:pt idx="908">
                  <c:v>0.44451087303471798</c:v>
                </c:pt>
                <c:pt idx="909">
                  <c:v>0.44456774915727998</c:v>
                </c:pt>
                <c:pt idx="910">
                  <c:v>0.44462403933322697</c:v>
                </c:pt>
                <c:pt idx="911">
                  <c:v>0.44467970959512398</c:v>
                </c:pt>
                <c:pt idx="912">
                  <c:v>0.444734879390558</c:v>
                </c:pt>
                <c:pt idx="913">
                  <c:v>0.44478946241863498</c:v>
                </c:pt>
                <c:pt idx="914">
                  <c:v>0.444843555465956</c:v>
                </c:pt>
                <c:pt idx="915">
                  <c:v>0.44489709675898698</c:v>
                </c:pt>
                <c:pt idx="916">
                  <c:v>0.4449500963277</c:v>
                </c:pt>
                <c:pt idx="917">
                  <c:v>0.44500258312578</c:v>
                </c:pt>
                <c:pt idx="918">
                  <c:v>0.44505452113989902</c:v>
                </c:pt>
                <c:pt idx="919">
                  <c:v>0.44510594708704798</c:v>
                </c:pt>
                <c:pt idx="920">
                  <c:v>0.44515690786551099</c:v>
                </c:pt>
                <c:pt idx="921">
                  <c:v>0.44520737148983502</c:v>
                </c:pt>
                <c:pt idx="922">
                  <c:v>0.44525727066703602</c:v>
                </c:pt>
                <c:pt idx="923">
                  <c:v>0.44530673200995302</c:v>
                </c:pt>
                <c:pt idx="924">
                  <c:v>0.44535560188253398</c:v>
                </c:pt>
                <c:pt idx="925">
                  <c:v>0.445403999659712</c:v>
                </c:pt>
                <c:pt idx="926">
                  <c:v>0.44545196381276903</c:v>
                </c:pt>
                <c:pt idx="927">
                  <c:v>0.44549940255652998</c:v>
                </c:pt>
                <c:pt idx="928">
                  <c:v>0.44554643242692499</c:v>
                </c:pt>
                <c:pt idx="929">
                  <c:v>0.44559286861237002</c:v>
                </c:pt>
                <c:pt idx="930">
                  <c:v>0.44563888177241501</c:v>
                </c:pt>
                <c:pt idx="931">
                  <c:v>0.44568442974121603</c:v>
                </c:pt>
                <c:pt idx="932">
                  <c:v>0.44572949604057599</c:v>
                </c:pt>
                <c:pt idx="933">
                  <c:v>0.44577413648581099</c:v>
                </c:pt>
                <c:pt idx="934">
                  <c:v>0.44581827499842702</c:v>
                </c:pt>
                <c:pt idx="935">
                  <c:v>0.44586198957386203</c:v>
                </c:pt>
                <c:pt idx="936">
                  <c:v>0.445905315413821</c:v>
                </c:pt>
                <c:pt idx="937">
                  <c:v>0.44594812380114102</c:v>
                </c:pt>
                <c:pt idx="938">
                  <c:v>0.44599049439949801</c:v>
                </c:pt>
                <c:pt idx="939">
                  <c:v>0.44603241897165702</c:v>
                </c:pt>
                <c:pt idx="940">
                  <c:v>0.44607389381405199</c:v>
                </c:pt>
                <c:pt idx="941">
                  <c:v>0.44611495572031201</c:v>
                </c:pt>
                <c:pt idx="942">
                  <c:v>0.44615559171031899</c:v>
                </c:pt>
                <c:pt idx="943">
                  <c:v>0.44619580956363097</c:v>
                </c:pt>
                <c:pt idx="944">
                  <c:v>0.44623566237698697</c:v>
                </c:pt>
                <c:pt idx="945">
                  <c:v>0.44627505185802502</c:v>
                </c:pt>
                <c:pt idx="946">
                  <c:v>0.446313994603519</c:v>
                </c:pt>
                <c:pt idx="947">
                  <c:v>0.44635249442403002</c:v>
                </c:pt>
                <c:pt idx="948">
                  <c:v>0.44639067781978797</c:v>
                </c:pt>
                <c:pt idx="949">
                  <c:v>0.44642840601603401</c:v>
                </c:pt>
                <c:pt idx="950">
                  <c:v>0.446465745915261</c:v>
                </c:pt>
                <c:pt idx="951">
                  <c:v>0.44650268736902599</c:v>
                </c:pt>
                <c:pt idx="952">
                  <c:v>0.44653924994272098</c:v>
                </c:pt>
                <c:pt idx="953">
                  <c:v>0.44657538431045901</c:v>
                </c:pt>
                <c:pt idx="954">
                  <c:v>0.44661108434803698</c:v>
                </c:pt>
                <c:pt idx="955">
                  <c:v>0.44664649109695598</c:v>
                </c:pt>
                <c:pt idx="956">
                  <c:v>0.44668144591477899</c:v>
                </c:pt>
                <c:pt idx="957">
                  <c:v>0.44671609789654299</c:v>
                </c:pt>
                <c:pt idx="958">
                  <c:v>0.44675035118976197</c:v>
                </c:pt>
                <c:pt idx="959">
                  <c:v>0.44678419241724299</c:v>
                </c:pt>
                <c:pt idx="960">
                  <c:v>0.44681764897023002</c:v>
                </c:pt>
                <c:pt idx="961">
                  <c:v>0.44685075957391701</c:v>
                </c:pt>
                <c:pt idx="962">
                  <c:v>0.44688350360311502</c:v>
                </c:pt>
                <c:pt idx="963">
                  <c:v>0.44691587861311699</c:v>
                </c:pt>
                <c:pt idx="964">
                  <c:v>0.44694790362542702</c:v>
                </c:pt>
                <c:pt idx="965">
                  <c:v>0.44697960081541399</c:v>
                </c:pt>
                <c:pt idx="966">
                  <c:v>0.44701093961445298</c:v>
                </c:pt>
                <c:pt idx="967">
                  <c:v>0.44704193952091298</c:v>
                </c:pt>
                <c:pt idx="968">
                  <c:v>0.44707255098632398</c:v>
                </c:pt>
                <c:pt idx="969">
                  <c:v>0.44710282569401</c:v>
                </c:pt>
                <c:pt idx="970">
                  <c:v>0.44713272332698101</c:v>
                </c:pt>
                <c:pt idx="971">
                  <c:v>0.44716229841398197</c:v>
                </c:pt>
                <c:pt idx="972">
                  <c:v>0.44719157635457801</c:v>
                </c:pt>
                <c:pt idx="973">
                  <c:v>0.44722052236707699</c:v>
                </c:pt>
                <c:pt idx="974">
                  <c:v>0.44724915590945502</c:v>
                </c:pt>
                <c:pt idx="975">
                  <c:v>0.44727741580584401</c:v>
                </c:pt>
                <c:pt idx="976">
                  <c:v>0.44730534757649998</c:v>
                </c:pt>
                <c:pt idx="977">
                  <c:v>0.44733295892340502</c:v>
                </c:pt>
                <c:pt idx="978">
                  <c:v>0.447360205500275</c:v>
                </c:pt>
                <c:pt idx="979">
                  <c:v>0.44738713808010999</c:v>
                </c:pt>
                <c:pt idx="980">
                  <c:v>0.44741376302458702</c:v>
                </c:pt>
                <c:pt idx="981">
                  <c:v>0.447440108688545</c:v>
                </c:pt>
                <c:pt idx="982">
                  <c:v>0.44746611322225999</c:v>
                </c:pt>
                <c:pt idx="983">
                  <c:v>0.44749184493404598</c:v>
                </c:pt>
                <c:pt idx="984">
                  <c:v>0.44751722949955403</c:v>
                </c:pt>
                <c:pt idx="985">
                  <c:v>0.44754235532125602</c:v>
                </c:pt>
                <c:pt idx="986">
                  <c:v>0.44756712244638402</c:v>
                </c:pt>
                <c:pt idx="987">
                  <c:v>0.44759165620965602</c:v>
                </c:pt>
                <c:pt idx="988">
                  <c:v>0.44761584797817999</c:v>
                </c:pt>
                <c:pt idx="989">
                  <c:v>0.44763976391215499</c:v>
                </c:pt>
                <c:pt idx="990">
                  <c:v>0.44766342933409797</c:v>
                </c:pt>
                <c:pt idx="991">
                  <c:v>0.44768678028773501</c:v>
                </c:pt>
                <c:pt idx="992">
                  <c:v>0.44770987355820702</c:v>
                </c:pt>
                <c:pt idx="993">
                  <c:v>0.44773260438440898</c:v>
                </c:pt>
                <c:pt idx="994">
                  <c:v>0.447755088455076</c:v>
                </c:pt>
                <c:pt idx="995">
                  <c:v>0.44777726929154399</c:v>
                </c:pt>
                <c:pt idx="996">
                  <c:v>0.447799188540212</c:v>
                </c:pt>
                <c:pt idx="997">
                  <c:v>0.44782080643188099</c:v>
                </c:pt>
                <c:pt idx="998">
                  <c:v>0.44784220823009302</c:v>
                </c:pt>
                <c:pt idx="999">
                  <c:v>0.44786330391977403</c:v>
                </c:pt>
                <c:pt idx="1000">
                  <c:v>0.44788413013825401</c:v>
                </c:pt>
                <c:pt idx="1001">
                  <c:v>0.44790468613352302</c:v>
                </c:pt>
                <c:pt idx="1002">
                  <c:v>0.44792501154362202</c:v>
                </c:pt>
                <c:pt idx="1003">
                  <c:v>0.44794506013695101</c:v>
                </c:pt>
                <c:pt idx="1004">
                  <c:v>0.447964835213086</c:v>
                </c:pt>
                <c:pt idx="1005">
                  <c:v>0.44798438965576098</c:v>
                </c:pt>
                <c:pt idx="1006">
                  <c:v>0.44800362187020798</c:v>
                </c:pt>
                <c:pt idx="1007">
                  <c:v>0.448022587838246</c:v>
                </c:pt>
                <c:pt idx="1008">
                  <c:v>0.448041359911313</c:v>
                </c:pt>
                <c:pt idx="1009">
                  <c:v>0.448062722126641</c:v>
                </c:pt>
                <c:pt idx="1010">
                  <c:v>0.44812765536098098</c:v>
                </c:pt>
                <c:pt idx="1011">
                  <c:v>0.44819194278031899</c:v>
                </c:pt>
                <c:pt idx="1012">
                  <c:v>0.448255670920231</c:v>
                </c:pt>
                <c:pt idx="1013">
                  <c:v>0.448318729080672</c:v>
                </c:pt>
                <c:pt idx="1014">
                  <c:v>0.44838121360998801</c:v>
                </c:pt>
                <c:pt idx="1015">
                  <c:v>0.44844312815843501</c:v>
                </c:pt>
                <c:pt idx="1016">
                  <c:v>0.44850447107060698</c:v>
                </c:pt>
                <c:pt idx="1017">
                  <c:v>0.44856515004241898</c:v>
                </c:pt>
                <c:pt idx="1018">
                  <c:v>0.44862529195884598</c:v>
                </c:pt>
                <c:pt idx="1019">
                  <c:v>0.448684861425174</c:v>
                </c:pt>
                <c:pt idx="1020">
                  <c:v>0.44874389671277498</c:v>
                </c:pt>
                <c:pt idx="1021">
                  <c:v>0.44880234698584198</c:v>
                </c:pt>
                <c:pt idx="1022">
                  <c:v>0.448860237901265</c:v>
                </c:pt>
                <c:pt idx="1023">
                  <c:v>0.44891750275218301</c:v>
                </c:pt>
                <c:pt idx="1024">
                  <c:v>0.44897428209318502</c:v>
                </c:pt>
                <c:pt idx="1025">
                  <c:v>0.449030513979984</c:v>
                </c:pt>
                <c:pt idx="1026">
                  <c:v>0.44908622631216</c:v>
                </c:pt>
                <c:pt idx="1027">
                  <c:v>0.44914134285167701</c:v>
                </c:pt>
                <c:pt idx="1028">
                  <c:v>0.449195984163202</c:v>
                </c:pt>
                <c:pt idx="1029">
                  <c:v>0.44925007467240202</c:v>
                </c:pt>
                <c:pt idx="1030">
                  <c:v>0.44930364823589902</c:v>
                </c:pt>
                <c:pt idx="1031">
                  <c:v>0.44935661264988203</c:v>
                </c:pt>
                <c:pt idx="1032">
                  <c:v>0.449409066706487</c:v>
                </c:pt>
                <c:pt idx="1033">
                  <c:v>0.44946105667913899</c:v>
                </c:pt>
                <c:pt idx="1034">
                  <c:v>0.44951254600802998</c:v>
                </c:pt>
                <c:pt idx="1035">
                  <c:v>0.44956351364393599</c:v>
                </c:pt>
                <c:pt idx="1036">
                  <c:v>0.44961394353976097</c:v>
                </c:pt>
                <c:pt idx="1037">
                  <c:v>0.44966390824104602</c:v>
                </c:pt>
                <c:pt idx="1038">
                  <c:v>0.44971340121425402</c:v>
                </c:pt>
                <c:pt idx="1039">
                  <c:v>0.44976243752827499</c:v>
                </c:pt>
                <c:pt idx="1040">
                  <c:v>0.44981092115011301</c:v>
                </c:pt>
                <c:pt idx="1041">
                  <c:v>0.449858932521914</c:v>
                </c:pt>
                <c:pt idx="1042">
                  <c:v>0.44990646187017103</c:v>
                </c:pt>
                <c:pt idx="1043">
                  <c:v>0.44995352693905299</c:v>
                </c:pt>
                <c:pt idx="1044">
                  <c:v>0.45000009363577198</c:v>
                </c:pt>
                <c:pt idx="1045">
                  <c:v>0.45004619944781099</c:v>
                </c:pt>
                <c:pt idx="1046">
                  <c:v>0.45009180409647398</c:v>
                </c:pt>
                <c:pt idx="1047">
                  <c:v>0.45013700516000099</c:v>
                </c:pt>
                <c:pt idx="1048">
                  <c:v>0.45018172720758298</c:v>
                </c:pt>
                <c:pt idx="1049">
                  <c:v>0.45022599255710899</c:v>
                </c:pt>
                <c:pt idx="1050">
                  <c:v>0.45026985058294999</c:v>
                </c:pt>
                <c:pt idx="1051">
                  <c:v>0.45031329126648401</c:v>
                </c:pt>
                <c:pt idx="1052">
                  <c:v>0.45035622973991501</c:v>
                </c:pt>
                <c:pt idx="1053">
                  <c:v>0.45039875562322101</c:v>
                </c:pt>
                <c:pt idx="1054">
                  <c:v>0.45044081077732201</c:v>
                </c:pt>
                <c:pt idx="1055">
                  <c:v>0.45048245756604499</c:v>
                </c:pt>
                <c:pt idx="1056">
                  <c:v>0.45052367252661502</c:v>
                </c:pt>
                <c:pt idx="1057">
                  <c:v>0.45056441068297698</c:v>
                </c:pt>
                <c:pt idx="1058">
                  <c:v>0.45060470643425099</c:v>
                </c:pt>
                <c:pt idx="1059">
                  <c:v>0.45064460331048201</c:v>
                </c:pt>
                <c:pt idx="1060">
                  <c:v>0.45068410356048699</c:v>
                </c:pt>
                <c:pt idx="1061">
                  <c:v>0.45072318573245601</c:v>
                </c:pt>
                <c:pt idx="1062">
                  <c:v>0.45076182366144102</c:v>
                </c:pt>
                <c:pt idx="1063">
                  <c:v>0.45080012259577201</c:v>
                </c:pt>
                <c:pt idx="1064">
                  <c:v>0.45083798366668498</c:v>
                </c:pt>
                <c:pt idx="1065">
                  <c:v>0.45087546469027501</c:v>
                </c:pt>
                <c:pt idx="1066">
                  <c:v>0.45091252849858299</c:v>
                </c:pt>
                <c:pt idx="1067">
                  <c:v>0.45094914641101203</c:v>
                </c:pt>
                <c:pt idx="1068">
                  <c:v>0.45098543372467098</c:v>
                </c:pt>
                <c:pt idx="1069">
                  <c:v>0.45102132565666597</c:v>
                </c:pt>
                <c:pt idx="1070">
                  <c:v>0.451056851546487</c:v>
                </c:pt>
                <c:pt idx="1071">
                  <c:v>0.45109196561722098</c:v>
                </c:pt>
                <c:pt idx="1072">
                  <c:v>0.45112670141157701</c:v>
                </c:pt>
                <c:pt idx="1073">
                  <c:v>0.45116106154019398</c:v>
                </c:pt>
                <c:pt idx="1074">
                  <c:v>0.451194994112457</c:v>
                </c:pt>
                <c:pt idx="1075">
                  <c:v>0.451228540610011</c:v>
                </c:pt>
                <c:pt idx="1076">
                  <c:v>0.451261781736777</c:v>
                </c:pt>
                <c:pt idx="1077">
                  <c:v>0.45129465389326501</c:v>
                </c:pt>
                <c:pt idx="1078">
                  <c:v>0.45132713004283598</c:v>
                </c:pt>
                <c:pt idx="1079">
                  <c:v>0.45135928004360398</c:v>
                </c:pt>
                <c:pt idx="1080">
                  <c:v>0.45139103970496203</c:v>
                </c:pt>
                <c:pt idx="1081">
                  <c:v>0.451422448379726</c:v>
                </c:pt>
                <c:pt idx="1082">
                  <c:v>0.45145352500317398</c:v>
                </c:pt>
                <c:pt idx="1083">
                  <c:v>0.45148429829926501</c:v>
                </c:pt>
                <c:pt idx="1084">
                  <c:v>0.45151468526097299</c:v>
                </c:pt>
                <c:pt idx="1085">
                  <c:v>0.45154471036751997</c:v>
                </c:pt>
                <c:pt idx="1086">
                  <c:v>0.45157440641886798</c:v>
                </c:pt>
                <c:pt idx="1087">
                  <c:v>0.45160372308074997</c:v>
                </c:pt>
                <c:pt idx="1088">
                  <c:v>0.45163277673501701</c:v>
                </c:pt>
                <c:pt idx="1089">
                  <c:v>0.45166144507760297</c:v>
                </c:pt>
                <c:pt idx="1090">
                  <c:v>0.45168976428105101</c:v>
                </c:pt>
                <c:pt idx="1091">
                  <c:v>0.45171777903962201</c:v>
                </c:pt>
                <c:pt idx="1092">
                  <c:v>0.45174549600999198</c:v>
                </c:pt>
                <c:pt idx="1093">
                  <c:v>0.451772850051678</c:v>
                </c:pt>
                <c:pt idx="1094">
                  <c:v>0.45179987071850097</c:v>
                </c:pt>
                <c:pt idx="1095">
                  <c:v>0.45182654886245099</c:v>
                </c:pt>
                <c:pt idx="1096">
                  <c:v>0.45185291141515399</c:v>
                </c:pt>
                <c:pt idx="1097">
                  <c:v>0.45187901277307602</c:v>
                </c:pt>
                <c:pt idx="1098">
                  <c:v>0.45190475721353301</c:v>
                </c:pt>
                <c:pt idx="1099">
                  <c:v>0.45193024728250097</c:v>
                </c:pt>
                <c:pt idx="1100">
                  <c:v>0.45195537030843902</c:v>
                </c:pt>
                <c:pt idx="1101">
                  <c:v>0.4519801666278</c:v>
                </c:pt>
                <c:pt idx="1102">
                  <c:v>0.45200468601942201</c:v>
                </c:pt>
                <c:pt idx="1103">
                  <c:v>0.45202894317557601</c:v>
                </c:pt>
                <c:pt idx="1104">
                  <c:v>0.45205285165297199</c:v>
                </c:pt>
                <c:pt idx="1105">
                  <c:v>0.452076477322089</c:v>
                </c:pt>
                <c:pt idx="1106">
                  <c:v>0.45209984297149902</c:v>
                </c:pt>
                <c:pt idx="1107">
                  <c:v>0.45212289593573701</c:v>
                </c:pt>
                <c:pt idx="1108">
                  <c:v>0.45214564278434499</c:v>
                </c:pt>
                <c:pt idx="1109">
                  <c:v>0.45216810406545299</c:v>
                </c:pt>
                <c:pt idx="1110">
                  <c:v>0.45219026774029503</c:v>
                </c:pt>
                <c:pt idx="1111">
                  <c:v>0.45221220856704702</c:v>
                </c:pt>
                <c:pt idx="1112">
                  <c:v>0.45223379981013501</c:v>
                </c:pt>
                <c:pt idx="1113">
                  <c:v>0.452255128092098</c:v>
                </c:pt>
                <c:pt idx="1114">
                  <c:v>0.45227615266793803</c:v>
                </c:pt>
                <c:pt idx="1115">
                  <c:v>0.45229693396150999</c:v>
                </c:pt>
                <c:pt idx="1116">
                  <c:v>0.45231742835738997</c:v>
                </c:pt>
                <c:pt idx="1117">
                  <c:v>0.45233765287514399</c:v>
                </c:pt>
                <c:pt idx="1118">
                  <c:v>0.452357593920101</c:v>
                </c:pt>
                <c:pt idx="1119">
                  <c:v>0.45237731727366098</c:v>
                </c:pt>
                <c:pt idx="1120">
                  <c:v>0.45239673074818298</c:v>
                </c:pt>
                <c:pt idx="1121">
                  <c:v>0.45241586319733201</c:v>
                </c:pt>
                <c:pt idx="1122">
                  <c:v>0.45243477368213397</c:v>
                </c:pt>
                <c:pt idx="1123">
                  <c:v>0.45245340749232099</c:v>
                </c:pt>
                <c:pt idx="1124">
                  <c:v>0.45247179565491202</c:v>
                </c:pt>
                <c:pt idx="1125">
                  <c:v>0.45248992230108498</c:v>
                </c:pt>
                <c:pt idx="1126">
                  <c:v>0.45250779958125198</c:v>
                </c:pt>
                <c:pt idx="1127">
                  <c:v>0.45252546172786501</c:v>
                </c:pt>
                <c:pt idx="1128">
                  <c:v>0.45254286447953501</c:v>
                </c:pt>
                <c:pt idx="1129">
                  <c:v>0.45255997764109401</c:v>
                </c:pt>
                <c:pt idx="1130">
                  <c:v>0.45257688802609802</c:v>
                </c:pt>
                <c:pt idx="1131">
                  <c:v>0.45259357597289801</c:v>
                </c:pt>
                <c:pt idx="1132">
                  <c:v>0.45260999820145897</c:v>
                </c:pt>
                <c:pt idx="1133">
                  <c:v>0.45262619729861298</c:v>
                </c:pt>
                <c:pt idx="1134">
                  <c:v>0.45264210001543898</c:v>
                </c:pt>
                <c:pt idx="1135">
                  <c:v>0.45265780373223102</c:v>
                </c:pt>
                <c:pt idx="1136">
                  <c:v>0.45267326265326502</c:v>
                </c:pt>
                <c:pt idx="1137">
                  <c:v>0.45268849580863002</c:v>
                </c:pt>
                <c:pt idx="1138">
                  <c:v>0.45270344909758298</c:v>
                </c:pt>
                <c:pt idx="1139">
                  <c:v>0.45271817364836803</c:v>
                </c:pt>
                <c:pt idx="1140">
                  <c:v>0.45273272652035002</c:v>
                </c:pt>
                <c:pt idx="1141">
                  <c:v>0.45274705979490698</c:v>
                </c:pt>
                <c:pt idx="1142">
                  <c:v>0.45276116146968898</c:v>
                </c:pt>
                <c:pt idx="1143">
                  <c:v>0.45277502739945102</c:v>
                </c:pt>
                <c:pt idx="1144">
                  <c:v>0.45278867462525801</c:v>
                </c:pt>
                <c:pt idx="1145">
                  <c:v>0.45280209311032099</c:v>
                </c:pt>
                <c:pt idx="1146">
                  <c:v>0.45281524380832899</c:v>
                </c:pt>
                <c:pt idx="1147">
                  <c:v>0.45282822004282303</c:v>
                </c:pt>
                <c:pt idx="1148">
                  <c:v>0.452840944909082</c:v>
                </c:pt>
                <c:pt idx="1149">
                  <c:v>0.45285346657066899</c:v>
                </c:pt>
                <c:pt idx="1150">
                  <c:v>0.45286576654782801</c:v>
                </c:pt>
                <c:pt idx="1151">
                  <c:v>0.45287783712958701</c:v>
                </c:pt>
                <c:pt idx="1152">
                  <c:v>0.45288976462119801</c:v>
                </c:pt>
                <c:pt idx="1153">
                  <c:v>0.45290147312412299</c:v>
                </c:pt>
                <c:pt idx="1154">
                  <c:v>0.45291297596935798</c:v>
                </c:pt>
                <c:pt idx="1155">
                  <c:v>0.45292426507348699</c:v>
                </c:pt>
                <c:pt idx="1156">
                  <c:v>0.45293535741286001</c:v>
                </c:pt>
                <c:pt idx="1157">
                  <c:v>0.45294621419862502</c:v>
                </c:pt>
                <c:pt idx="1158">
                  <c:v>0.45295687270103202</c:v>
                </c:pt>
                <c:pt idx="1159">
                  <c:v>0.45296736210191502</c:v>
                </c:pt>
                <c:pt idx="1160">
                  <c:v>0.45297763675434699</c:v>
                </c:pt>
                <c:pt idx="1161">
                  <c:v>0.452987745418856</c:v>
                </c:pt>
                <c:pt idx="1162">
                  <c:v>0.45299763026335399</c:v>
                </c:pt>
                <c:pt idx="1163">
                  <c:v>0.45300732777161401</c:v>
                </c:pt>
                <c:pt idx="1164">
                  <c:v>0.453016818209734</c:v>
                </c:pt>
                <c:pt idx="1165">
                  <c:v>0.45302611607842402</c:v>
                </c:pt>
                <c:pt idx="1166">
                  <c:v>0.45303525452133098</c:v>
                </c:pt>
                <c:pt idx="1167">
                  <c:v>0.45304418663164497</c:v>
                </c:pt>
                <c:pt idx="1168">
                  <c:v>0.45305294167159399</c:v>
                </c:pt>
                <c:pt idx="1169">
                  <c:v>0.45306152040286402</c:v>
                </c:pt>
                <c:pt idx="1170">
                  <c:v>0.45306988431652501</c:v>
                </c:pt>
                <c:pt idx="1171">
                  <c:v>0.45307808222630003</c:v>
                </c:pt>
                <c:pt idx="1172">
                  <c:v>0.45308609952275603</c:v>
                </c:pt>
                <c:pt idx="1173">
                  <c:v>0.45309391460735698</c:v>
                </c:pt>
                <c:pt idx="1174">
                  <c:v>0.45310161114404002</c:v>
                </c:pt>
                <c:pt idx="1175">
                  <c:v>0.45310908174699999</c:v>
                </c:pt>
                <c:pt idx="1176">
                  <c:v>0.453116424114206</c:v>
                </c:pt>
                <c:pt idx="1177">
                  <c:v>0.45312353387709697</c:v>
                </c:pt>
                <c:pt idx="1178">
                  <c:v>0.453130456399644</c:v>
                </c:pt>
                <c:pt idx="1179">
                  <c:v>0.45313725730038901</c:v>
                </c:pt>
                <c:pt idx="1180">
                  <c:v>0.45314389280273998</c:v>
                </c:pt>
                <c:pt idx="1181">
                  <c:v>0.45315036372568201</c:v>
                </c:pt>
                <c:pt idx="1182">
                  <c:v>0.45315662601069101</c:v>
                </c:pt>
                <c:pt idx="1183">
                  <c:v>0.453162746115293</c:v>
                </c:pt>
                <c:pt idx="1184">
                  <c:v>0.45316869152209999</c:v>
                </c:pt>
                <c:pt idx="1185">
                  <c:v>0.45317445726769601</c:v>
                </c:pt>
                <c:pt idx="1186">
                  <c:v>0.45318003401693102</c:v>
                </c:pt>
                <c:pt idx="1187">
                  <c:v>0.45318550399449498</c:v>
                </c:pt>
                <c:pt idx="1188">
                  <c:v>0.453190812408515</c:v>
                </c:pt>
                <c:pt idx="1189">
                  <c:v>0.45319596091743802</c:v>
                </c:pt>
                <c:pt idx="1190">
                  <c:v>0.45320093488000601</c:v>
                </c:pt>
                <c:pt idx="1191">
                  <c:v>0.45320575074418401</c:v>
                </c:pt>
                <c:pt idx="1192">
                  <c:v>0.45321040712793098</c:v>
                </c:pt>
                <c:pt idx="1193">
                  <c:v>0.45321488584500003</c:v>
                </c:pt>
                <c:pt idx="1194">
                  <c:v>0.45321922528049002</c:v>
                </c:pt>
                <c:pt idx="1195">
                  <c:v>0.45322343384463798</c:v>
                </c:pt>
                <c:pt idx="1196">
                  <c:v>0.45322752255298998</c:v>
                </c:pt>
                <c:pt idx="1197">
                  <c:v>0.45323140432046399</c:v>
                </c:pt>
                <c:pt idx="1198">
                  <c:v>0.45323512554781997</c:v>
                </c:pt>
                <c:pt idx="1199">
                  <c:v>0.45323873586597702</c:v>
                </c:pt>
                <c:pt idx="1200">
                  <c:v>0.45324220596308201</c:v>
                </c:pt>
                <c:pt idx="1201">
                  <c:v>0.45324548676231702</c:v>
                </c:pt>
                <c:pt idx="1202">
                  <c:v>0.45324865878346099</c:v>
                </c:pt>
                <c:pt idx="1203">
                  <c:v>0.453251687296858</c:v>
                </c:pt>
                <c:pt idx="1204">
                  <c:v>0.453254584906578</c:v>
                </c:pt>
                <c:pt idx="1205">
                  <c:v>0.45325732652356798</c:v>
                </c:pt>
                <c:pt idx="1206">
                  <c:v>0.45325992580416202</c:v>
                </c:pt>
                <c:pt idx="1207">
                  <c:v>0.45326239529822998</c:v>
                </c:pt>
                <c:pt idx="1208">
                  <c:v>0.45326469824339599</c:v>
                </c:pt>
                <c:pt idx="1209">
                  <c:v>0.453266899648546</c:v>
                </c:pt>
                <c:pt idx="1210">
                  <c:v>0.45326897266428801</c:v>
                </c:pt>
                <c:pt idx="1211">
                  <c:v>0.45327087741723698</c:v>
                </c:pt>
                <c:pt idx="1212">
                  <c:v>0.45327267415512401</c:v>
                </c:pt>
                <c:pt idx="1213">
                  <c:v>0.45327427962470801</c:v>
                </c:pt>
                <c:pt idx="1214">
                  <c:v>0.45327577194073199</c:v>
                </c:pt>
                <c:pt idx="1215">
                  <c:v>0.45327713092976801</c:v>
                </c:pt>
                <c:pt idx="1216">
                  <c:v>0.45327838822312</c:v>
                </c:pt>
                <c:pt idx="1217">
                  <c:v>0.45327950569627701</c:v>
                </c:pt>
                <c:pt idx="1218">
                  <c:v>0.45328047397551702</c:v>
                </c:pt>
                <c:pt idx="1219">
                  <c:v>0.45328133088336398</c:v>
                </c:pt>
                <c:pt idx="1220">
                  <c:v>0.45328207041424701</c:v>
                </c:pt>
                <c:pt idx="1221">
                  <c:v>0.45328270749057398</c:v>
                </c:pt>
                <c:pt idx="1222">
                  <c:v>0.45328319072921203</c:v>
                </c:pt>
                <c:pt idx="1223">
                  <c:v>0.45328354329043902</c:v>
                </c:pt>
                <c:pt idx="1224">
                  <c:v>0.45328377954119697</c:v>
                </c:pt>
                <c:pt idx="1225">
                  <c:v>0.45328388728625701</c:v>
                </c:pt>
                <c:pt idx="1226">
                  <c:v>0.45328388728625701</c:v>
                </c:pt>
                <c:pt idx="1227">
                  <c:v>0.45328388728625701</c:v>
                </c:pt>
                <c:pt idx="1228">
                  <c:v>0.45328388728625701</c:v>
                </c:pt>
                <c:pt idx="1229">
                  <c:v>0.45328388728625701</c:v>
                </c:pt>
                <c:pt idx="1230">
                  <c:v>0.45328388728625701</c:v>
                </c:pt>
                <c:pt idx="1231">
                  <c:v>0.45328388728625701</c:v>
                </c:pt>
                <c:pt idx="1232">
                  <c:v>0.45328388728625701</c:v>
                </c:pt>
                <c:pt idx="1233">
                  <c:v>0.45328388728625701</c:v>
                </c:pt>
                <c:pt idx="1234">
                  <c:v>0.45328388728625701</c:v>
                </c:pt>
                <c:pt idx="1235">
                  <c:v>0.45328388728625701</c:v>
                </c:pt>
                <c:pt idx="1236">
                  <c:v>0.45328388728625701</c:v>
                </c:pt>
                <c:pt idx="1237">
                  <c:v>0.45328388728625701</c:v>
                </c:pt>
                <c:pt idx="1238">
                  <c:v>0.45328388728625701</c:v>
                </c:pt>
                <c:pt idx="1239">
                  <c:v>0.45328388728625701</c:v>
                </c:pt>
                <c:pt idx="1240">
                  <c:v>0.45328388728625701</c:v>
                </c:pt>
                <c:pt idx="1241">
                  <c:v>0.45328388728625701</c:v>
                </c:pt>
                <c:pt idx="1242">
                  <c:v>0.45328388728625701</c:v>
                </c:pt>
                <c:pt idx="1243">
                  <c:v>0.45328388728625701</c:v>
                </c:pt>
                <c:pt idx="1244">
                  <c:v>0.45328388728625701</c:v>
                </c:pt>
                <c:pt idx="1245">
                  <c:v>0.45328388728625701</c:v>
                </c:pt>
                <c:pt idx="1246">
                  <c:v>0.45328388728625701</c:v>
                </c:pt>
                <c:pt idx="1247">
                  <c:v>0.45328388728625701</c:v>
                </c:pt>
                <c:pt idx="1248">
                  <c:v>0.45328388728625701</c:v>
                </c:pt>
                <c:pt idx="1249">
                  <c:v>0.45328388728625701</c:v>
                </c:pt>
                <c:pt idx="1250">
                  <c:v>0.45328388728625701</c:v>
                </c:pt>
                <c:pt idx="1251">
                  <c:v>0.45328388728625701</c:v>
                </c:pt>
                <c:pt idx="1252">
                  <c:v>0.45328388728625701</c:v>
                </c:pt>
                <c:pt idx="1253">
                  <c:v>0.45328388728625701</c:v>
                </c:pt>
                <c:pt idx="1254">
                  <c:v>0.45328388728625701</c:v>
                </c:pt>
                <c:pt idx="1255">
                  <c:v>0.45328388728625701</c:v>
                </c:pt>
                <c:pt idx="1256">
                  <c:v>0.45328388728625701</c:v>
                </c:pt>
                <c:pt idx="1257">
                  <c:v>0.45328388728625701</c:v>
                </c:pt>
                <c:pt idx="1258">
                  <c:v>0.45328388728625701</c:v>
                </c:pt>
                <c:pt idx="1259">
                  <c:v>0.45328388728625701</c:v>
                </c:pt>
                <c:pt idx="1260">
                  <c:v>0.45328388728625701</c:v>
                </c:pt>
                <c:pt idx="1261">
                  <c:v>0.45328388728625701</c:v>
                </c:pt>
                <c:pt idx="1262">
                  <c:v>0.45328388728625701</c:v>
                </c:pt>
                <c:pt idx="1263">
                  <c:v>0.45328388728625701</c:v>
                </c:pt>
                <c:pt idx="1264">
                  <c:v>0.45328388728625701</c:v>
                </c:pt>
                <c:pt idx="1265">
                  <c:v>0.45328388728625701</c:v>
                </c:pt>
                <c:pt idx="1266">
                  <c:v>0.45328388728625701</c:v>
                </c:pt>
                <c:pt idx="1267">
                  <c:v>0.45328388728625701</c:v>
                </c:pt>
                <c:pt idx="1268">
                  <c:v>0.45328388728625701</c:v>
                </c:pt>
                <c:pt idx="1269">
                  <c:v>0.45328388728625701</c:v>
                </c:pt>
                <c:pt idx="1270">
                  <c:v>0.45328388728625701</c:v>
                </c:pt>
                <c:pt idx="1271">
                  <c:v>0.45328388728625701</c:v>
                </c:pt>
                <c:pt idx="1272">
                  <c:v>0.45328388728625701</c:v>
                </c:pt>
                <c:pt idx="1273">
                  <c:v>0.45328388728625701</c:v>
                </c:pt>
                <c:pt idx="1274">
                  <c:v>0.45328388728625701</c:v>
                </c:pt>
                <c:pt idx="1275">
                  <c:v>0.45328388728625701</c:v>
                </c:pt>
                <c:pt idx="1276">
                  <c:v>0.45328388728625701</c:v>
                </c:pt>
                <c:pt idx="1277">
                  <c:v>0.45328388728625701</c:v>
                </c:pt>
                <c:pt idx="1278">
                  <c:v>0.45328388728625701</c:v>
                </c:pt>
                <c:pt idx="1279">
                  <c:v>0.45328388728625701</c:v>
                </c:pt>
                <c:pt idx="1280">
                  <c:v>0.45328388728625701</c:v>
                </c:pt>
                <c:pt idx="1281">
                  <c:v>0.45328388728625701</c:v>
                </c:pt>
                <c:pt idx="1282">
                  <c:v>0.45328388728625701</c:v>
                </c:pt>
                <c:pt idx="1283">
                  <c:v>0.45328388728625701</c:v>
                </c:pt>
                <c:pt idx="1284">
                  <c:v>0.45328388728625701</c:v>
                </c:pt>
                <c:pt idx="1285">
                  <c:v>0.45328388728625701</c:v>
                </c:pt>
                <c:pt idx="1286">
                  <c:v>0.45328388728625701</c:v>
                </c:pt>
                <c:pt idx="1287">
                  <c:v>0.45328388728625701</c:v>
                </c:pt>
                <c:pt idx="1288">
                  <c:v>0.45328388728625701</c:v>
                </c:pt>
                <c:pt idx="1289">
                  <c:v>0.45328388728625701</c:v>
                </c:pt>
                <c:pt idx="1290">
                  <c:v>0.45328388728625701</c:v>
                </c:pt>
                <c:pt idx="1291">
                  <c:v>0.45328388728625701</c:v>
                </c:pt>
                <c:pt idx="1292">
                  <c:v>0.45328388728625701</c:v>
                </c:pt>
                <c:pt idx="1293">
                  <c:v>0.45328388728625701</c:v>
                </c:pt>
                <c:pt idx="1294">
                  <c:v>0.45328388728625701</c:v>
                </c:pt>
                <c:pt idx="1295">
                  <c:v>0.45328388728625701</c:v>
                </c:pt>
                <c:pt idx="1296">
                  <c:v>0.45328388728625701</c:v>
                </c:pt>
                <c:pt idx="1297">
                  <c:v>0.45328388728625701</c:v>
                </c:pt>
                <c:pt idx="1298">
                  <c:v>0.45328388728625701</c:v>
                </c:pt>
                <c:pt idx="1299">
                  <c:v>0.45328388728625701</c:v>
                </c:pt>
                <c:pt idx="1300">
                  <c:v>0.45328388728625701</c:v>
                </c:pt>
                <c:pt idx="1301">
                  <c:v>0.45328388728625701</c:v>
                </c:pt>
                <c:pt idx="1302">
                  <c:v>0.45328388728625701</c:v>
                </c:pt>
                <c:pt idx="1303">
                  <c:v>0.45328388728625701</c:v>
                </c:pt>
                <c:pt idx="1304">
                  <c:v>0.45328388728625701</c:v>
                </c:pt>
                <c:pt idx="1305">
                  <c:v>0.45328388728625701</c:v>
                </c:pt>
                <c:pt idx="1306">
                  <c:v>0.45328388728625701</c:v>
                </c:pt>
                <c:pt idx="1307">
                  <c:v>0.45328388728625701</c:v>
                </c:pt>
                <c:pt idx="1308">
                  <c:v>0.45328388728625701</c:v>
                </c:pt>
                <c:pt idx="1309">
                  <c:v>0.45328388728625701</c:v>
                </c:pt>
                <c:pt idx="1310">
                  <c:v>0.45328388728625701</c:v>
                </c:pt>
                <c:pt idx="1311">
                  <c:v>0.45328388728625701</c:v>
                </c:pt>
                <c:pt idx="1312">
                  <c:v>0.45328388728625701</c:v>
                </c:pt>
                <c:pt idx="1313">
                  <c:v>0.45328388728625701</c:v>
                </c:pt>
                <c:pt idx="1314">
                  <c:v>0.45328388728625701</c:v>
                </c:pt>
                <c:pt idx="1315">
                  <c:v>0.45328388728625701</c:v>
                </c:pt>
                <c:pt idx="1316">
                  <c:v>0.45328388728625701</c:v>
                </c:pt>
                <c:pt idx="1317">
                  <c:v>0.45328388728625701</c:v>
                </c:pt>
                <c:pt idx="1318">
                  <c:v>0.45328388728625701</c:v>
                </c:pt>
                <c:pt idx="1319">
                  <c:v>0.45328388728625701</c:v>
                </c:pt>
                <c:pt idx="1320">
                  <c:v>0.45328388728625701</c:v>
                </c:pt>
                <c:pt idx="1321">
                  <c:v>0.45328388728625701</c:v>
                </c:pt>
                <c:pt idx="1322">
                  <c:v>0.45328388728625701</c:v>
                </c:pt>
                <c:pt idx="1323">
                  <c:v>0.45328388728625701</c:v>
                </c:pt>
                <c:pt idx="1324">
                  <c:v>0.45328388728625701</c:v>
                </c:pt>
                <c:pt idx="1325">
                  <c:v>0.45328388728625701</c:v>
                </c:pt>
                <c:pt idx="1326">
                  <c:v>0.45328388728625701</c:v>
                </c:pt>
                <c:pt idx="1327">
                  <c:v>0.45328388728625701</c:v>
                </c:pt>
                <c:pt idx="1328">
                  <c:v>0.45328388728625701</c:v>
                </c:pt>
                <c:pt idx="1329">
                  <c:v>0.45328388728625701</c:v>
                </c:pt>
                <c:pt idx="1330">
                  <c:v>0.45328388728625701</c:v>
                </c:pt>
                <c:pt idx="1331">
                  <c:v>0.45328388728625701</c:v>
                </c:pt>
                <c:pt idx="1332">
                  <c:v>0.45328388728625701</c:v>
                </c:pt>
                <c:pt idx="1333">
                  <c:v>0.45328388728625701</c:v>
                </c:pt>
                <c:pt idx="1334">
                  <c:v>0.45328388728625701</c:v>
                </c:pt>
                <c:pt idx="1335">
                  <c:v>0.45328388728625701</c:v>
                </c:pt>
                <c:pt idx="1336">
                  <c:v>0.45328388728625701</c:v>
                </c:pt>
                <c:pt idx="1337">
                  <c:v>0.45328388728625701</c:v>
                </c:pt>
                <c:pt idx="1338">
                  <c:v>0.45328388728625701</c:v>
                </c:pt>
                <c:pt idx="1339">
                  <c:v>0.45328388728625701</c:v>
                </c:pt>
                <c:pt idx="1340">
                  <c:v>0.45328388728625701</c:v>
                </c:pt>
                <c:pt idx="1341">
                  <c:v>0.45328388728625701</c:v>
                </c:pt>
                <c:pt idx="1342">
                  <c:v>0.45328388728625701</c:v>
                </c:pt>
                <c:pt idx="1343">
                  <c:v>0.45328388728625701</c:v>
                </c:pt>
                <c:pt idx="1344">
                  <c:v>0.45328388728625701</c:v>
                </c:pt>
                <c:pt idx="1345">
                  <c:v>0.45328388728625701</c:v>
                </c:pt>
                <c:pt idx="1346">
                  <c:v>0.45328388728625701</c:v>
                </c:pt>
                <c:pt idx="1347">
                  <c:v>0.45328388728625701</c:v>
                </c:pt>
                <c:pt idx="1348">
                  <c:v>0.45328388728625701</c:v>
                </c:pt>
                <c:pt idx="1349">
                  <c:v>0.45328388728625701</c:v>
                </c:pt>
                <c:pt idx="1350">
                  <c:v>0.45328388728625701</c:v>
                </c:pt>
                <c:pt idx="1351">
                  <c:v>0.45328388728625701</c:v>
                </c:pt>
                <c:pt idx="1352">
                  <c:v>0.45328388728625701</c:v>
                </c:pt>
                <c:pt idx="1353">
                  <c:v>0.45328388728625701</c:v>
                </c:pt>
                <c:pt idx="1354">
                  <c:v>0.45328388728625701</c:v>
                </c:pt>
                <c:pt idx="1355">
                  <c:v>0.45328388728625701</c:v>
                </c:pt>
                <c:pt idx="1356">
                  <c:v>0.45328388728625701</c:v>
                </c:pt>
                <c:pt idx="1357">
                  <c:v>0.45328388728625701</c:v>
                </c:pt>
                <c:pt idx="1358">
                  <c:v>0.45328388728625701</c:v>
                </c:pt>
                <c:pt idx="1359">
                  <c:v>0.45328388728625701</c:v>
                </c:pt>
                <c:pt idx="1360">
                  <c:v>0.45328388728625701</c:v>
                </c:pt>
                <c:pt idx="1361">
                  <c:v>0.45328388728625701</c:v>
                </c:pt>
                <c:pt idx="1362">
                  <c:v>0.45328388728625701</c:v>
                </c:pt>
                <c:pt idx="1363">
                  <c:v>0.45328388728625701</c:v>
                </c:pt>
                <c:pt idx="1364">
                  <c:v>0.45328388728625701</c:v>
                </c:pt>
                <c:pt idx="1365">
                  <c:v>0.45328388728625701</c:v>
                </c:pt>
                <c:pt idx="1366">
                  <c:v>0.45328388728625701</c:v>
                </c:pt>
                <c:pt idx="1367">
                  <c:v>0.45328388728625701</c:v>
                </c:pt>
                <c:pt idx="1368">
                  <c:v>0.45328388728625701</c:v>
                </c:pt>
                <c:pt idx="1369">
                  <c:v>0.45328388728625701</c:v>
                </c:pt>
                <c:pt idx="1370">
                  <c:v>0.45328388728625701</c:v>
                </c:pt>
                <c:pt idx="1371">
                  <c:v>0.45328388728625701</c:v>
                </c:pt>
                <c:pt idx="1372">
                  <c:v>0.45328388728625701</c:v>
                </c:pt>
                <c:pt idx="1373">
                  <c:v>0.45328388728625701</c:v>
                </c:pt>
                <c:pt idx="1374">
                  <c:v>0.45328388728625701</c:v>
                </c:pt>
                <c:pt idx="1375">
                  <c:v>0.45328388728625701</c:v>
                </c:pt>
                <c:pt idx="1376">
                  <c:v>0.45328388728625701</c:v>
                </c:pt>
                <c:pt idx="1377">
                  <c:v>0.45328388728625701</c:v>
                </c:pt>
                <c:pt idx="1378">
                  <c:v>0.45328388728625701</c:v>
                </c:pt>
                <c:pt idx="1379">
                  <c:v>0.45328388728625701</c:v>
                </c:pt>
                <c:pt idx="1380">
                  <c:v>0.45328388728625701</c:v>
                </c:pt>
                <c:pt idx="1381">
                  <c:v>0.45328388728625701</c:v>
                </c:pt>
                <c:pt idx="1382">
                  <c:v>0.45328388728625701</c:v>
                </c:pt>
                <c:pt idx="1383">
                  <c:v>0.45328388728625701</c:v>
                </c:pt>
                <c:pt idx="1384">
                  <c:v>0.45328388728625701</c:v>
                </c:pt>
                <c:pt idx="1385">
                  <c:v>0.45328388728625701</c:v>
                </c:pt>
                <c:pt idx="1386">
                  <c:v>0.45328388728625701</c:v>
                </c:pt>
                <c:pt idx="1387">
                  <c:v>0.45328388728625701</c:v>
                </c:pt>
                <c:pt idx="1388">
                  <c:v>0.45328388728625701</c:v>
                </c:pt>
                <c:pt idx="1389">
                  <c:v>0.45328388728625701</c:v>
                </c:pt>
                <c:pt idx="1390">
                  <c:v>0.45328388728625701</c:v>
                </c:pt>
                <c:pt idx="1391">
                  <c:v>0.45328388728625701</c:v>
                </c:pt>
                <c:pt idx="1392">
                  <c:v>0.45328388728625701</c:v>
                </c:pt>
                <c:pt idx="1393">
                  <c:v>0.45328388728625701</c:v>
                </c:pt>
                <c:pt idx="1394">
                  <c:v>0.45328388728625701</c:v>
                </c:pt>
                <c:pt idx="1395">
                  <c:v>0.45328388728625701</c:v>
                </c:pt>
                <c:pt idx="1396">
                  <c:v>0.45328388728625701</c:v>
                </c:pt>
                <c:pt idx="1397">
                  <c:v>0.45328388728625701</c:v>
                </c:pt>
                <c:pt idx="1398">
                  <c:v>0.45328388728625701</c:v>
                </c:pt>
                <c:pt idx="1399">
                  <c:v>0.45328388728625701</c:v>
                </c:pt>
                <c:pt idx="1400">
                  <c:v>0.45328388728625701</c:v>
                </c:pt>
                <c:pt idx="1401">
                  <c:v>0.45328388728625701</c:v>
                </c:pt>
                <c:pt idx="1402">
                  <c:v>0.45328388728625701</c:v>
                </c:pt>
                <c:pt idx="1403">
                  <c:v>0.45328388728625701</c:v>
                </c:pt>
                <c:pt idx="1404">
                  <c:v>0.45328388728625701</c:v>
                </c:pt>
                <c:pt idx="1405">
                  <c:v>0.45328388728625701</c:v>
                </c:pt>
                <c:pt idx="1406">
                  <c:v>0.45328388728625701</c:v>
                </c:pt>
                <c:pt idx="1407">
                  <c:v>0.45328388728625701</c:v>
                </c:pt>
                <c:pt idx="1408">
                  <c:v>0.45328388728625701</c:v>
                </c:pt>
                <c:pt idx="1409">
                  <c:v>0.45328388728625701</c:v>
                </c:pt>
                <c:pt idx="1410">
                  <c:v>0.45328388728625701</c:v>
                </c:pt>
                <c:pt idx="1411">
                  <c:v>0.45328388728625701</c:v>
                </c:pt>
                <c:pt idx="1412">
                  <c:v>0.45328388728625701</c:v>
                </c:pt>
                <c:pt idx="1413">
                  <c:v>0.45328388728625701</c:v>
                </c:pt>
                <c:pt idx="1414">
                  <c:v>0.45328388728625701</c:v>
                </c:pt>
                <c:pt idx="1415">
                  <c:v>0.45328388728625701</c:v>
                </c:pt>
                <c:pt idx="1416">
                  <c:v>0.45328388728625701</c:v>
                </c:pt>
                <c:pt idx="1417">
                  <c:v>0.45328388728625701</c:v>
                </c:pt>
                <c:pt idx="1418">
                  <c:v>0.45328388728625701</c:v>
                </c:pt>
                <c:pt idx="1419">
                  <c:v>0.45328388728625701</c:v>
                </c:pt>
                <c:pt idx="1420">
                  <c:v>0.45328388728625701</c:v>
                </c:pt>
                <c:pt idx="1421">
                  <c:v>0.45328388728625701</c:v>
                </c:pt>
                <c:pt idx="1422">
                  <c:v>0.45328388728625701</c:v>
                </c:pt>
                <c:pt idx="1423">
                  <c:v>0.45328388728625701</c:v>
                </c:pt>
                <c:pt idx="1424">
                  <c:v>0.45328388728625701</c:v>
                </c:pt>
                <c:pt idx="1425">
                  <c:v>0.45328388728625701</c:v>
                </c:pt>
                <c:pt idx="1426">
                  <c:v>0.45328388728625701</c:v>
                </c:pt>
                <c:pt idx="1427">
                  <c:v>0.45328388728625701</c:v>
                </c:pt>
                <c:pt idx="1428">
                  <c:v>0.45328388728625701</c:v>
                </c:pt>
                <c:pt idx="1429">
                  <c:v>0.45328388728625701</c:v>
                </c:pt>
                <c:pt idx="1430">
                  <c:v>0.45328388728625701</c:v>
                </c:pt>
                <c:pt idx="1431">
                  <c:v>0.45328388728625701</c:v>
                </c:pt>
                <c:pt idx="1432">
                  <c:v>0.45328388728625701</c:v>
                </c:pt>
                <c:pt idx="1433">
                  <c:v>0.45328388728625701</c:v>
                </c:pt>
                <c:pt idx="1434">
                  <c:v>0.45328388728625701</c:v>
                </c:pt>
                <c:pt idx="1435">
                  <c:v>0.453283894395271</c:v>
                </c:pt>
                <c:pt idx="1436">
                  <c:v>0.45328401517010902</c:v>
                </c:pt>
                <c:pt idx="1437">
                  <c:v>0.453284073869959</c:v>
                </c:pt>
                <c:pt idx="1438">
                  <c:v>0.45328408482140797</c:v>
                </c:pt>
                <c:pt idx="1439">
                  <c:v>0.45328408482140797</c:v>
                </c:pt>
                <c:pt idx="1440">
                  <c:v>0.45328408482140797</c:v>
                </c:pt>
                <c:pt idx="1441">
                  <c:v>0.45328408482140797</c:v>
                </c:pt>
                <c:pt idx="1442">
                  <c:v>0.45328408482140797</c:v>
                </c:pt>
                <c:pt idx="1443">
                  <c:v>0.45328408482140797</c:v>
                </c:pt>
                <c:pt idx="1444">
                  <c:v>0.45328408482140797</c:v>
                </c:pt>
                <c:pt idx="1445">
                  <c:v>0.45328408482140797</c:v>
                </c:pt>
                <c:pt idx="1446">
                  <c:v>0.45328408482140797</c:v>
                </c:pt>
                <c:pt idx="1447">
                  <c:v>0.45328408482140797</c:v>
                </c:pt>
                <c:pt idx="1448">
                  <c:v>0.45328408482140797</c:v>
                </c:pt>
                <c:pt idx="1449">
                  <c:v>0.45328408482140797</c:v>
                </c:pt>
                <c:pt idx="1450">
                  <c:v>0.45328408482140797</c:v>
                </c:pt>
                <c:pt idx="1451">
                  <c:v>0.45328408482140797</c:v>
                </c:pt>
                <c:pt idx="1452">
                  <c:v>0.45328408482140797</c:v>
                </c:pt>
                <c:pt idx="1453">
                  <c:v>0.45328408482140797</c:v>
                </c:pt>
                <c:pt idx="1454">
                  <c:v>0.45328408482140797</c:v>
                </c:pt>
                <c:pt idx="1455">
                  <c:v>0.45328408482140797</c:v>
                </c:pt>
                <c:pt idx="1456">
                  <c:v>0.45328408482140797</c:v>
                </c:pt>
                <c:pt idx="1457">
                  <c:v>0.45328408482140797</c:v>
                </c:pt>
                <c:pt idx="1458">
                  <c:v>0.45328408482140797</c:v>
                </c:pt>
                <c:pt idx="1459">
                  <c:v>0.45328408482140797</c:v>
                </c:pt>
                <c:pt idx="1460">
                  <c:v>0.45328408482140797</c:v>
                </c:pt>
                <c:pt idx="1461">
                  <c:v>0.45328408482140797</c:v>
                </c:pt>
                <c:pt idx="1462">
                  <c:v>0.45328408482140797</c:v>
                </c:pt>
                <c:pt idx="1463">
                  <c:v>0.45328408482140797</c:v>
                </c:pt>
                <c:pt idx="1464">
                  <c:v>0.45328408482140797</c:v>
                </c:pt>
                <c:pt idx="1465">
                  <c:v>0.45328408482140797</c:v>
                </c:pt>
                <c:pt idx="1466">
                  <c:v>0.45328408482140797</c:v>
                </c:pt>
                <c:pt idx="1467">
                  <c:v>0.45328408482140797</c:v>
                </c:pt>
                <c:pt idx="1468">
                  <c:v>0.45328408482140797</c:v>
                </c:pt>
                <c:pt idx="1469">
                  <c:v>0.45328408482140797</c:v>
                </c:pt>
                <c:pt idx="1470">
                  <c:v>0.45328408482140797</c:v>
                </c:pt>
                <c:pt idx="1471">
                  <c:v>0.45328408482140797</c:v>
                </c:pt>
                <c:pt idx="1472">
                  <c:v>0.45328408482140797</c:v>
                </c:pt>
                <c:pt idx="1473">
                  <c:v>0.45328408482140797</c:v>
                </c:pt>
                <c:pt idx="1474">
                  <c:v>0.45328408482140797</c:v>
                </c:pt>
                <c:pt idx="1475">
                  <c:v>0.45328408482140797</c:v>
                </c:pt>
                <c:pt idx="1476">
                  <c:v>0.45328408482140797</c:v>
                </c:pt>
                <c:pt idx="1477">
                  <c:v>0.45328408482140797</c:v>
                </c:pt>
                <c:pt idx="1478">
                  <c:v>0.45328408482140797</c:v>
                </c:pt>
                <c:pt idx="1479">
                  <c:v>0.45328408482140797</c:v>
                </c:pt>
                <c:pt idx="1480">
                  <c:v>0.45328408482140797</c:v>
                </c:pt>
                <c:pt idx="1481">
                  <c:v>0.45328408482140797</c:v>
                </c:pt>
                <c:pt idx="1482">
                  <c:v>0.45328408482140797</c:v>
                </c:pt>
                <c:pt idx="1483">
                  <c:v>0.45328408482140797</c:v>
                </c:pt>
                <c:pt idx="1484">
                  <c:v>0.45328408482140797</c:v>
                </c:pt>
                <c:pt idx="1485">
                  <c:v>0.45328408482140797</c:v>
                </c:pt>
                <c:pt idx="1486">
                  <c:v>0.45328408482140797</c:v>
                </c:pt>
                <c:pt idx="1487">
                  <c:v>0.45328408482140797</c:v>
                </c:pt>
                <c:pt idx="1488">
                  <c:v>0.45328408482140797</c:v>
                </c:pt>
                <c:pt idx="1489">
                  <c:v>0.45328408482140797</c:v>
                </c:pt>
                <c:pt idx="1490">
                  <c:v>0.45328408482140797</c:v>
                </c:pt>
                <c:pt idx="1491">
                  <c:v>0.45328408482140797</c:v>
                </c:pt>
                <c:pt idx="1492">
                  <c:v>0.45328408482140797</c:v>
                </c:pt>
                <c:pt idx="1493">
                  <c:v>0.45328408482140797</c:v>
                </c:pt>
                <c:pt idx="1494">
                  <c:v>0.45328408482140797</c:v>
                </c:pt>
                <c:pt idx="1495">
                  <c:v>0.45328408482140797</c:v>
                </c:pt>
                <c:pt idx="1496">
                  <c:v>0.45328408482140797</c:v>
                </c:pt>
                <c:pt idx="1497">
                  <c:v>0.45328408482140797</c:v>
                </c:pt>
                <c:pt idx="1498">
                  <c:v>0.45328408482140797</c:v>
                </c:pt>
                <c:pt idx="1499">
                  <c:v>0.45328408482140797</c:v>
                </c:pt>
                <c:pt idx="1500">
                  <c:v>0.45328408482140797</c:v>
                </c:pt>
                <c:pt idx="1501">
                  <c:v>0.45328408482140797</c:v>
                </c:pt>
                <c:pt idx="1502">
                  <c:v>0.45328408482140797</c:v>
                </c:pt>
                <c:pt idx="1503">
                  <c:v>0.45328408482140797</c:v>
                </c:pt>
                <c:pt idx="1504">
                  <c:v>0.45328408482140797</c:v>
                </c:pt>
                <c:pt idx="1505">
                  <c:v>0.45328408482140797</c:v>
                </c:pt>
                <c:pt idx="1506">
                  <c:v>0.45328408482140797</c:v>
                </c:pt>
                <c:pt idx="1507">
                  <c:v>0.45328408482140797</c:v>
                </c:pt>
                <c:pt idx="1508">
                  <c:v>0.45328408482140797</c:v>
                </c:pt>
                <c:pt idx="1509">
                  <c:v>0.45328408482140797</c:v>
                </c:pt>
                <c:pt idx="1510">
                  <c:v>0.45328408482140797</c:v>
                </c:pt>
                <c:pt idx="1511">
                  <c:v>0.45328408482140797</c:v>
                </c:pt>
                <c:pt idx="1512">
                  <c:v>0.45328408482140797</c:v>
                </c:pt>
                <c:pt idx="1513">
                  <c:v>0.45328408482140797</c:v>
                </c:pt>
                <c:pt idx="1514">
                  <c:v>0.45328408482140797</c:v>
                </c:pt>
                <c:pt idx="1515">
                  <c:v>0.45328408482140797</c:v>
                </c:pt>
                <c:pt idx="1516">
                  <c:v>0.45328408482140797</c:v>
                </c:pt>
                <c:pt idx="1517">
                  <c:v>0.45328408482140797</c:v>
                </c:pt>
                <c:pt idx="1518">
                  <c:v>0.45328408482140797</c:v>
                </c:pt>
                <c:pt idx="1519">
                  <c:v>0.45328408482140797</c:v>
                </c:pt>
                <c:pt idx="1520">
                  <c:v>0.45328408482140797</c:v>
                </c:pt>
                <c:pt idx="1521">
                  <c:v>0.45328408482140797</c:v>
                </c:pt>
                <c:pt idx="1522">
                  <c:v>0.45328408482140797</c:v>
                </c:pt>
                <c:pt idx="1523">
                  <c:v>0.45328408482140797</c:v>
                </c:pt>
                <c:pt idx="1524">
                  <c:v>0.45328408482140797</c:v>
                </c:pt>
                <c:pt idx="1525">
                  <c:v>0.45328408482140797</c:v>
                </c:pt>
                <c:pt idx="1526">
                  <c:v>0.45328408482140797</c:v>
                </c:pt>
                <c:pt idx="1527">
                  <c:v>0.45328408482140797</c:v>
                </c:pt>
                <c:pt idx="1528">
                  <c:v>0.45328408482140797</c:v>
                </c:pt>
                <c:pt idx="1529">
                  <c:v>0.45328408482140797</c:v>
                </c:pt>
                <c:pt idx="1530">
                  <c:v>0.45328408482140797</c:v>
                </c:pt>
                <c:pt idx="1531">
                  <c:v>0.45328408482140797</c:v>
                </c:pt>
                <c:pt idx="1532">
                  <c:v>0.45328408482140797</c:v>
                </c:pt>
                <c:pt idx="1533">
                  <c:v>0.45328408482140797</c:v>
                </c:pt>
                <c:pt idx="1534">
                  <c:v>0.45328408482140797</c:v>
                </c:pt>
                <c:pt idx="1535">
                  <c:v>0.45328408482140797</c:v>
                </c:pt>
                <c:pt idx="1536">
                  <c:v>0.45328408482140797</c:v>
                </c:pt>
                <c:pt idx="1537">
                  <c:v>0.45328408482140797</c:v>
                </c:pt>
                <c:pt idx="1538">
                  <c:v>0.45328408482140797</c:v>
                </c:pt>
                <c:pt idx="1539">
                  <c:v>0.45328408482140797</c:v>
                </c:pt>
                <c:pt idx="1540">
                  <c:v>0.45328408482140797</c:v>
                </c:pt>
                <c:pt idx="1541">
                  <c:v>0.45328408482140797</c:v>
                </c:pt>
                <c:pt idx="1542">
                  <c:v>0.45328408482140797</c:v>
                </c:pt>
                <c:pt idx="1543">
                  <c:v>0.45328408482140797</c:v>
                </c:pt>
                <c:pt idx="1544">
                  <c:v>0.45328408482140797</c:v>
                </c:pt>
                <c:pt idx="1545">
                  <c:v>0.45328408482140797</c:v>
                </c:pt>
                <c:pt idx="1546">
                  <c:v>0.45328408482140797</c:v>
                </c:pt>
                <c:pt idx="1547">
                  <c:v>0.45328408482140797</c:v>
                </c:pt>
                <c:pt idx="1548">
                  <c:v>0.45328408482140797</c:v>
                </c:pt>
                <c:pt idx="1549">
                  <c:v>0.45328408482140797</c:v>
                </c:pt>
                <c:pt idx="1550">
                  <c:v>0.45328408482140797</c:v>
                </c:pt>
                <c:pt idx="1551">
                  <c:v>0.45328408482140797</c:v>
                </c:pt>
                <c:pt idx="1552">
                  <c:v>0.45328408482140797</c:v>
                </c:pt>
                <c:pt idx="1553">
                  <c:v>0.45328408482140797</c:v>
                </c:pt>
                <c:pt idx="1554">
                  <c:v>0.45328408482140797</c:v>
                </c:pt>
                <c:pt idx="1555">
                  <c:v>0.45328408482140797</c:v>
                </c:pt>
                <c:pt idx="1556">
                  <c:v>0.45328408482140797</c:v>
                </c:pt>
                <c:pt idx="1557">
                  <c:v>0.45328408482140797</c:v>
                </c:pt>
                <c:pt idx="1558">
                  <c:v>0.45328408482140797</c:v>
                </c:pt>
                <c:pt idx="1559">
                  <c:v>0.45328408482140797</c:v>
                </c:pt>
                <c:pt idx="1560">
                  <c:v>0.45328408482140797</c:v>
                </c:pt>
                <c:pt idx="1561">
                  <c:v>0.45328408482140797</c:v>
                </c:pt>
                <c:pt idx="1562">
                  <c:v>0.45328408482140797</c:v>
                </c:pt>
                <c:pt idx="1563">
                  <c:v>0.45328408482140797</c:v>
                </c:pt>
                <c:pt idx="1564">
                  <c:v>0.45328408482140797</c:v>
                </c:pt>
                <c:pt idx="1565">
                  <c:v>0.45328408482140797</c:v>
                </c:pt>
                <c:pt idx="1566">
                  <c:v>0.45328408482140797</c:v>
                </c:pt>
                <c:pt idx="1567">
                  <c:v>0.45328408482140797</c:v>
                </c:pt>
                <c:pt idx="1568">
                  <c:v>0.45328408482140797</c:v>
                </c:pt>
                <c:pt idx="1569">
                  <c:v>0.45328408482140797</c:v>
                </c:pt>
                <c:pt idx="1570">
                  <c:v>0.45328408482140797</c:v>
                </c:pt>
                <c:pt idx="1571">
                  <c:v>0.45328408482140797</c:v>
                </c:pt>
                <c:pt idx="1572">
                  <c:v>0.45328408482140797</c:v>
                </c:pt>
                <c:pt idx="1573">
                  <c:v>0.45328408482140797</c:v>
                </c:pt>
                <c:pt idx="1574">
                  <c:v>0.45328408482140797</c:v>
                </c:pt>
                <c:pt idx="1575">
                  <c:v>0.45328408482140797</c:v>
                </c:pt>
                <c:pt idx="1576">
                  <c:v>0.45328408482140797</c:v>
                </c:pt>
                <c:pt idx="1577">
                  <c:v>0.45328408482140797</c:v>
                </c:pt>
                <c:pt idx="1578">
                  <c:v>0.45328408482140797</c:v>
                </c:pt>
                <c:pt idx="1579">
                  <c:v>0.45328408482140797</c:v>
                </c:pt>
                <c:pt idx="1580">
                  <c:v>0.45328408482140797</c:v>
                </c:pt>
                <c:pt idx="1581">
                  <c:v>0.45328408482140797</c:v>
                </c:pt>
                <c:pt idx="1582">
                  <c:v>0.45328408482140797</c:v>
                </c:pt>
                <c:pt idx="1583">
                  <c:v>0.45328408482140797</c:v>
                </c:pt>
                <c:pt idx="1584">
                  <c:v>0.45328408482140797</c:v>
                </c:pt>
                <c:pt idx="1585">
                  <c:v>0.45328408482140797</c:v>
                </c:pt>
                <c:pt idx="1586">
                  <c:v>0.45328408482140797</c:v>
                </c:pt>
                <c:pt idx="1587">
                  <c:v>0.45328408482140797</c:v>
                </c:pt>
                <c:pt idx="1588">
                  <c:v>0.45328408482140797</c:v>
                </c:pt>
                <c:pt idx="1589">
                  <c:v>0.45328408482140797</c:v>
                </c:pt>
                <c:pt idx="1590">
                  <c:v>0.45328408482140797</c:v>
                </c:pt>
                <c:pt idx="1591">
                  <c:v>0.45328408482140797</c:v>
                </c:pt>
                <c:pt idx="1592">
                  <c:v>0.45328408482140797</c:v>
                </c:pt>
                <c:pt idx="1593">
                  <c:v>0.45328408482140797</c:v>
                </c:pt>
                <c:pt idx="1594">
                  <c:v>0.45328408482140797</c:v>
                </c:pt>
                <c:pt idx="1595">
                  <c:v>0.45328408482140797</c:v>
                </c:pt>
                <c:pt idx="1596">
                  <c:v>0.45328408482140797</c:v>
                </c:pt>
                <c:pt idx="1597">
                  <c:v>0.45328408482140797</c:v>
                </c:pt>
                <c:pt idx="1598">
                  <c:v>0.45328408482140797</c:v>
                </c:pt>
                <c:pt idx="1599">
                  <c:v>0.45328408482140797</c:v>
                </c:pt>
                <c:pt idx="1600">
                  <c:v>0.45328408482140797</c:v>
                </c:pt>
                <c:pt idx="1601">
                  <c:v>0.45328408482140797</c:v>
                </c:pt>
                <c:pt idx="1602">
                  <c:v>0.45328408482140797</c:v>
                </c:pt>
                <c:pt idx="1603">
                  <c:v>0.45328408482140797</c:v>
                </c:pt>
                <c:pt idx="1604">
                  <c:v>0.45328408482140797</c:v>
                </c:pt>
                <c:pt idx="1605">
                  <c:v>0.45328408482140797</c:v>
                </c:pt>
                <c:pt idx="1606">
                  <c:v>0.45328408482140797</c:v>
                </c:pt>
                <c:pt idx="1607">
                  <c:v>0.45328408482140797</c:v>
                </c:pt>
                <c:pt idx="1608">
                  <c:v>0.45328408482140797</c:v>
                </c:pt>
                <c:pt idx="1609">
                  <c:v>0.45328408482140797</c:v>
                </c:pt>
                <c:pt idx="1610">
                  <c:v>0.45328408482140797</c:v>
                </c:pt>
                <c:pt idx="1611">
                  <c:v>0.45328408482140797</c:v>
                </c:pt>
                <c:pt idx="1612">
                  <c:v>0.45328408482140797</c:v>
                </c:pt>
                <c:pt idx="1613">
                  <c:v>0.45328408482140797</c:v>
                </c:pt>
                <c:pt idx="1614">
                  <c:v>0.45328408482140797</c:v>
                </c:pt>
                <c:pt idx="1615">
                  <c:v>0.45328408482140797</c:v>
                </c:pt>
                <c:pt idx="1616">
                  <c:v>0.45328408482140797</c:v>
                </c:pt>
                <c:pt idx="1617">
                  <c:v>0.45328408482140797</c:v>
                </c:pt>
                <c:pt idx="1618">
                  <c:v>0.45328408482140797</c:v>
                </c:pt>
                <c:pt idx="1619">
                  <c:v>0.45328408482140797</c:v>
                </c:pt>
                <c:pt idx="1620">
                  <c:v>0.45328408482140797</c:v>
                </c:pt>
                <c:pt idx="1621">
                  <c:v>0.45328408482140797</c:v>
                </c:pt>
                <c:pt idx="1622">
                  <c:v>0.45328408482140797</c:v>
                </c:pt>
                <c:pt idx="1623">
                  <c:v>0.45328408482140797</c:v>
                </c:pt>
                <c:pt idx="1624">
                  <c:v>0.45328408482140797</c:v>
                </c:pt>
                <c:pt idx="1625">
                  <c:v>0.45328408482140797</c:v>
                </c:pt>
                <c:pt idx="1626">
                  <c:v>0.45328408482140797</c:v>
                </c:pt>
                <c:pt idx="1627">
                  <c:v>0.45328408482140797</c:v>
                </c:pt>
                <c:pt idx="1628">
                  <c:v>0.45328408482140797</c:v>
                </c:pt>
                <c:pt idx="1629">
                  <c:v>0.45328408482140797</c:v>
                </c:pt>
                <c:pt idx="1630">
                  <c:v>0.45328408482140797</c:v>
                </c:pt>
                <c:pt idx="1631">
                  <c:v>0.45328408482140797</c:v>
                </c:pt>
                <c:pt idx="1632">
                  <c:v>0.45328408482140797</c:v>
                </c:pt>
                <c:pt idx="1633">
                  <c:v>0.45328408482140797</c:v>
                </c:pt>
                <c:pt idx="1634">
                  <c:v>0.45328408482140797</c:v>
                </c:pt>
                <c:pt idx="1635">
                  <c:v>0.45328408482140797</c:v>
                </c:pt>
                <c:pt idx="1636">
                  <c:v>0.45328408482140797</c:v>
                </c:pt>
                <c:pt idx="1637">
                  <c:v>0.45328408482140797</c:v>
                </c:pt>
                <c:pt idx="1638">
                  <c:v>0.45328408482140797</c:v>
                </c:pt>
                <c:pt idx="1639">
                  <c:v>0.45328408482140797</c:v>
                </c:pt>
                <c:pt idx="1640">
                  <c:v>0.45328408482140797</c:v>
                </c:pt>
                <c:pt idx="1641">
                  <c:v>0.45328408482140797</c:v>
                </c:pt>
                <c:pt idx="1642">
                  <c:v>0.45328408482140797</c:v>
                </c:pt>
                <c:pt idx="1643">
                  <c:v>0.45328408482140797</c:v>
                </c:pt>
                <c:pt idx="1644">
                  <c:v>0.45328408482140797</c:v>
                </c:pt>
                <c:pt idx="1645">
                  <c:v>0.45328408482140797</c:v>
                </c:pt>
                <c:pt idx="1646">
                  <c:v>0.45328408482140797</c:v>
                </c:pt>
                <c:pt idx="1647">
                  <c:v>0.45328408482140797</c:v>
                </c:pt>
                <c:pt idx="1648">
                  <c:v>0.45328408482140797</c:v>
                </c:pt>
                <c:pt idx="1649">
                  <c:v>0.45328408482140797</c:v>
                </c:pt>
                <c:pt idx="1650">
                  <c:v>0.45328408482140797</c:v>
                </c:pt>
                <c:pt idx="1651">
                  <c:v>0.45328408482140797</c:v>
                </c:pt>
                <c:pt idx="1652">
                  <c:v>0.45328408482140797</c:v>
                </c:pt>
                <c:pt idx="1653">
                  <c:v>0.45328408482140797</c:v>
                </c:pt>
                <c:pt idx="1654">
                  <c:v>0.45328408482140797</c:v>
                </c:pt>
                <c:pt idx="1655">
                  <c:v>0.45328408482140797</c:v>
                </c:pt>
                <c:pt idx="1656">
                  <c:v>0.45328408482140797</c:v>
                </c:pt>
                <c:pt idx="1657">
                  <c:v>0.45328408482140797</c:v>
                </c:pt>
                <c:pt idx="1658">
                  <c:v>0.45328408482140797</c:v>
                </c:pt>
                <c:pt idx="1659">
                  <c:v>0.45328408482140797</c:v>
                </c:pt>
                <c:pt idx="1660">
                  <c:v>0.45328408482140797</c:v>
                </c:pt>
                <c:pt idx="1661">
                  <c:v>0.45328408482140797</c:v>
                </c:pt>
                <c:pt idx="1662">
                  <c:v>0.45328408482140797</c:v>
                </c:pt>
                <c:pt idx="1663">
                  <c:v>0.45328408482140797</c:v>
                </c:pt>
                <c:pt idx="1664">
                  <c:v>0.45328408482140797</c:v>
                </c:pt>
                <c:pt idx="1665">
                  <c:v>0.45328408482140797</c:v>
                </c:pt>
                <c:pt idx="1666">
                  <c:v>0.45328408482140797</c:v>
                </c:pt>
                <c:pt idx="1667">
                  <c:v>0.45328408482140797</c:v>
                </c:pt>
                <c:pt idx="1668">
                  <c:v>0.45328408482140797</c:v>
                </c:pt>
                <c:pt idx="1669">
                  <c:v>0.45328408482140797</c:v>
                </c:pt>
                <c:pt idx="1670">
                  <c:v>0.45328408482140797</c:v>
                </c:pt>
                <c:pt idx="1671">
                  <c:v>0.45328408482140797</c:v>
                </c:pt>
                <c:pt idx="1672">
                  <c:v>0.45328408482140797</c:v>
                </c:pt>
                <c:pt idx="1673">
                  <c:v>0.45328408482140797</c:v>
                </c:pt>
                <c:pt idx="1674">
                  <c:v>0.45328408482140797</c:v>
                </c:pt>
                <c:pt idx="1675">
                  <c:v>0.45328408482140797</c:v>
                </c:pt>
                <c:pt idx="1676">
                  <c:v>0.45328408482140797</c:v>
                </c:pt>
                <c:pt idx="1677">
                  <c:v>0.45328408482140797</c:v>
                </c:pt>
                <c:pt idx="1678">
                  <c:v>0.45328408482140797</c:v>
                </c:pt>
                <c:pt idx="1679">
                  <c:v>0.45328408482140797</c:v>
                </c:pt>
                <c:pt idx="1680">
                  <c:v>0.45328408482140797</c:v>
                </c:pt>
                <c:pt idx="1681">
                  <c:v>0.45328408482140797</c:v>
                </c:pt>
                <c:pt idx="1682">
                  <c:v>0.45328408482140797</c:v>
                </c:pt>
                <c:pt idx="1683">
                  <c:v>0.45328408482140797</c:v>
                </c:pt>
                <c:pt idx="1684">
                  <c:v>0.45328408482140797</c:v>
                </c:pt>
                <c:pt idx="1685">
                  <c:v>0.45328408482140797</c:v>
                </c:pt>
                <c:pt idx="1686">
                  <c:v>0.45328408482140797</c:v>
                </c:pt>
                <c:pt idx="1687">
                  <c:v>0.45328408482140797</c:v>
                </c:pt>
                <c:pt idx="1688">
                  <c:v>0.45328408482140797</c:v>
                </c:pt>
                <c:pt idx="1689">
                  <c:v>0.45328408482140797</c:v>
                </c:pt>
                <c:pt idx="1690">
                  <c:v>0.45328408482140797</c:v>
                </c:pt>
                <c:pt idx="1691">
                  <c:v>0.45328408482140797</c:v>
                </c:pt>
                <c:pt idx="1692">
                  <c:v>0.45328408482140797</c:v>
                </c:pt>
                <c:pt idx="1693">
                  <c:v>0.45328408482140797</c:v>
                </c:pt>
                <c:pt idx="1694">
                  <c:v>0.45328408482140797</c:v>
                </c:pt>
                <c:pt idx="1695">
                  <c:v>0.45328408482140797</c:v>
                </c:pt>
                <c:pt idx="1696">
                  <c:v>0.45328408482140797</c:v>
                </c:pt>
                <c:pt idx="1697">
                  <c:v>0.45328408482140797</c:v>
                </c:pt>
                <c:pt idx="1698">
                  <c:v>0.45328408482140797</c:v>
                </c:pt>
                <c:pt idx="1699">
                  <c:v>0.45328408482140797</c:v>
                </c:pt>
                <c:pt idx="1700">
                  <c:v>0.45328408482140797</c:v>
                </c:pt>
                <c:pt idx="1701">
                  <c:v>0.45328408482140797</c:v>
                </c:pt>
                <c:pt idx="1702">
                  <c:v>0.45328408482140797</c:v>
                </c:pt>
                <c:pt idx="1703">
                  <c:v>0.45328408482140797</c:v>
                </c:pt>
                <c:pt idx="1704">
                  <c:v>0.45328408482140797</c:v>
                </c:pt>
                <c:pt idx="1705">
                  <c:v>0.45328408482140797</c:v>
                </c:pt>
                <c:pt idx="1706">
                  <c:v>0.45328408482140797</c:v>
                </c:pt>
                <c:pt idx="1707">
                  <c:v>0.45328408482140797</c:v>
                </c:pt>
                <c:pt idx="1708">
                  <c:v>0.45328408482140797</c:v>
                </c:pt>
                <c:pt idx="1709">
                  <c:v>0.45328408482140797</c:v>
                </c:pt>
                <c:pt idx="1710">
                  <c:v>0.45328408482140797</c:v>
                </c:pt>
                <c:pt idx="1711">
                  <c:v>0.45328408482140797</c:v>
                </c:pt>
                <c:pt idx="1712">
                  <c:v>0.45328408482140797</c:v>
                </c:pt>
                <c:pt idx="1713">
                  <c:v>0.45328408482140797</c:v>
                </c:pt>
                <c:pt idx="1714">
                  <c:v>0.45328408482140797</c:v>
                </c:pt>
                <c:pt idx="1715">
                  <c:v>0.45328408482140797</c:v>
                </c:pt>
                <c:pt idx="1716">
                  <c:v>0.45328408482140797</c:v>
                </c:pt>
                <c:pt idx="1717">
                  <c:v>0.45328408482140797</c:v>
                </c:pt>
                <c:pt idx="1718">
                  <c:v>0.45328408482140797</c:v>
                </c:pt>
                <c:pt idx="1719">
                  <c:v>0.45328408482140797</c:v>
                </c:pt>
                <c:pt idx="1720">
                  <c:v>0.45328408482140797</c:v>
                </c:pt>
                <c:pt idx="1721">
                  <c:v>0.45328408482140797</c:v>
                </c:pt>
                <c:pt idx="1722">
                  <c:v>0.45328408482140797</c:v>
                </c:pt>
                <c:pt idx="1723">
                  <c:v>0.45328408482140797</c:v>
                </c:pt>
                <c:pt idx="1724">
                  <c:v>0.45328408482140797</c:v>
                </c:pt>
                <c:pt idx="1725">
                  <c:v>0.45328408482140797</c:v>
                </c:pt>
                <c:pt idx="1726">
                  <c:v>0.45328408482140797</c:v>
                </c:pt>
                <c:pt idx="1727">
                  <c:v>0.45328408482140797</c:v>
                </c:pt>
                <c:pt idx="1728">
                  <c:v>0.45328408482140797</c:v>
                </c:pt>
                <c:pt idx="1729">
                  <c:v>0.45328408482140797</c:v>
                </c:pt>
                <c:pt idx="1730">
                  <c:v>0.45328408482140797</c:v>
                </c:pt>
                <c:pt idx="1731">
                  <c:v>0.45328408482140797</c:v>
                </c:pt>
                <c:pt idx="1732">
                  <c:v>0.45328408482140797</c:v>
                </c:pt>
                <c:pt idx="1733">
                  <c:v>0.45328408482140797</c:v>
                </c:pt>
                <c:pt idx="1734">
                  <c:v>0.45328408482140797</c:v>
                </c:pt>
                <c:pt idx="1735">
                  <c:v>0.45328408482140797</c:v>
                </c:pt>
                <c:pt idx="1736">
                  <c:v>0.45328408482140797</c:v>
                </c:pt>
                <c:pt idx="1737">
                  <c:v>0.45328408482140797</c:v>
                </c:pt>
                <c:pt idx="1738">
                  <c:v>0.45328408482140797</c:v>
                </c:pt>
                <c:pt idx="1739">
                  <c:v>0.45328408482140797</c:v>
                </c:pt>
                <c:pt idx="1740">
                  <c:v>0.45328408482140797</c:v>
                </c:pt>
                <c:pt idx="1741">
                  <c:v>0.45328408482140797</c:v>
                </c:pt>
                <c:pt idx="1742">
                  <c:v>0.45328408482140797</c:v>
                </c:pt>
                <c:pt idx="1743">
                  <c:v>0.45328408482140797</c:v>
                </c:pt>
                <c:pt idx="1744">
                  <c:v>0.45328408482140797</c:v>
                </c:pt>
                <c:pt idx="1745">
                  <c:v>0.45328408482140797</c:v>
                </c:pt>
                <c:pt idx="1746">
                  <c:v>0.45328408482140797</c:v>
                </c:pt>
                <c:pt idx="1747">
                  <c:v>0.45328408482140797</c:v>
                </c:pt>
                <c:pt idx="1748">
                  <c:v>0.45328408482140797</c:v>
                </c:pt>
                <c:pt idx="1749">
                  <c:v>0.45328408482140797</c:v>
                </c:pt>
                <c:pt idx="1750">
                  <c:v>0.45328408482140797</c:v>
                </c:pt>
                <c:pt idx="1751">
                  <c:v>0.45328408482140797</c:v>
                </c:pt>
                <c:pt idx="1752">
                  <c:v>0.45328408482140797</c:v>
                </c:pt>
                <c:pt idx="1753">
                  <c:v>0.45328408482140797</c:v>
                </c:pt>
                <c:pt idx="1754">
                  <c:v>0.45328408482140797</c:v>
                </c:pt>
                <c:pt idx="1755">
                  <c:v>0.45328408482140797</c:v>
                </c:pt>
                <c:pt idx="1756">
                  <c:v>0.45328408482140797</c:v>
                </c:pt>
                <c:pt idx="1757">
                  <c:v>0.45328408482140797</c:v>
                </c:pt>
                <c:pt idx="1758">
                  <c:v>0.45328408482140797</c:v>
                </c:pt>
                <c:pt idx="1759">
                  <c:v>0.45328408482140797</c:v>
                </c:pt>
                <c:pt idx="1760">
                  <c:v>0.45328408482140797</c:v>
                </c:pt>
                <c:pt idx="1761">
                  <c:v>0.45328408482140797</c:v>
                </c:pt>
                <c:pt idx="1762">
                  <c:v>0.45328408482140797</c:v>
                </c:pt>
                <c:pt idx="1763">
                  <c:v>0.45328408482140797</c:v>
                </c:pt>
                <c:pt idx="1764">
                  <c:v>0.45328408482140797</c:v>
                </c:pt>
                <c:pt idx="1765">
                  <c:v>0.45328408482140797</c:v>
                </c:pt>
                <c:pt idx="1766">
                  <c:v>0.45328408482140797</c:v>
                </c:pt>
                <c:pt idx="1767">
                  <c:v>0.45328408482140797</c:v>
                </c:pt>
                <c:pt idx="1768">
                  <c:v>0.45328408482140797</c:v>
                </c:pt>
                <c:pt idx="1769">
                  <c:v>0.45328408482140797</c:v>
                </c:pt>
                <c:pt idx="1770">
                  <c:v>0.45328408482140797</c:v>
                </c:pt>
                <c:pt idx="1771">
                  <c:v>0.45328408482140797</c:v>
                </c:pt>
                <c:pt idx="1772">
                  <c:v>0.45328408482140797</c:v>
                </c:pt>
                <c:pt idx="1773">
                  <c:v>0.45328408482140797</c:v>
                </c:pt>
                <c:pt idx="1774">
                  <c:v>0.45328408482140797</c:v>
                </c:pt>
                <c:pt idx="1775">
                  <c:v>0.45328408482140797</c:v>
                </c:pt>
                <c:pt idx="1776">
                  <c:v>0.45328408482140797</c:v>
                </c:pt>
                <c:pt idx="1777">
                  <c:v>0.45328408482140797</c:v>
                </c:pt>
                <c:pt idx="1778">
                  <c:v>0.45328408482140797</c:v>
                </c:pt>
                <c:pt idx="1779">
                  <c:v>0.45328408482140797</c:v>
                </c:pt>
                <c:pt idx="1780">
                  <c:v>0.45328408482140797</c:v>
                </c:pt>
                <c:pt idx="1781">
                  <c:v>0.45328408482140797</c:v>
                </c:pt>
                <c:pt idx="1782">
                  <c:v>0.45328408482140797</c:v>
                </c:pt>
                <c:pt idx="1783">
                  <c:v>0.45328408482140797</c:v>
                </c:pt>
                <c:pt idx="1784">
                  <c:v>0.45328408482140797</c:v>
                </c:pt>
                <c:pt idx="1785">
                  <c:v>0.45328408482140797</c:v>
                </c:pt>
                <c:pt idx="1786">
                  <c:v>0.45328408482140797</c:v>
                </c:pt>
                <c:pt idx="1787">
                  <c:v>0.45328408482140797</c:v>
                </c:pt>
                <c:pt idx="1788">
                  <c:v>0.45328408482140797</c:v>
                </c:pt>
                <c:pt idx="1789">
                  <c:v>0.45328408482140797</c:v>
                </c:pt>
                <c:pt idx="1790">
                  <c:v>0.45328408482140797</c:v>
                </c:pt>
                <c:pt idx="1791">
                  <c:v>0.45328408482140797</c:v>
                </c:pt>
                <c:pt idx="1792">
                  <c:v>0.45328408482140797</c:v>
                </c:pt>
                <c:pt idx="1793">
                  <c:v>0.45328408482140797</c:v>
                </c:pt>
                <c:pt idx="1794">
                  <c:v>0.45328408482140797</c:v>
                </c:pt>
                <c:pt idx="1795">
                  <c:v>0.45328408482140797</c:v>
                </c:pt>
                <c:pt idx="1796">
                  <c:v>0.45328408482140797</c:v>
                </c:pt>
                <c:pt idx="1797">
                  <c:v>0.45328408482140797</c:v>
                </c:pt>
                <c:pt idx="1798">
                  <c:v>0.45328408482140797</c:v>
                </c:pt>
                <c:pt idx="1799">
                  <c:v>0.45328408482140797</c:v>
                </c:pt>
                <c:pt idx="1800">
                  <c:v>0.45328408482140797</c:v>
                </c:pt>
                <c:pt idx="1801">
                  <c:v>0.45328408482140797</c:v>
                </c:pt>
                <c:pt idx="1802">
                  <c:v>0.45328408482140797</c:v>
                </c:pt>
                <c:pt idx="1803">
                  <c:v>0.45328408482140797</c:v>
                </c:pt>
                <c:pt idx="1804">
                  <c:v>0.45328408482140797</c:v>
                </c:pt>
                <c:pt idx="1805">
                  <c:v>0.45328408482140797</c:v>
                </c:pt>
                <c:pt idx="1806">
                  <c:v>0.45328408482140797</c:v>
                </c:pt>
                <c:pt idx="1807">
                  <c:v>0.45328408482140797</c:v>
                </c:pt>
                <c:pt idx="1808">
                  <c:v>0.45328408482140797</c:v>
                </c:pt>
                <c:pt idx="1809">
                  <c:v>0.45328408482140797</c:v>
                </c:pt>
                <c:pt idx="1810">
                  <c:v>0.45328408482140797</c:v>
                </c:pt>
                <c:pt idx="1811">
                  <c:v>0.45328408482140797</c:v>
                </c:pt>
                <c:pt idx="1812">
                  <c:v>0.45328408482140797</c:v>
                </c:pt>
                <c:pt idx="1813">
                  <c:v>0.45328408482140797</c:v>
                </c:pt>
                <c:pt idx="1814">
                  <c:v>0.45328408482140797</c:v>
                </c:pt>
                <c:pt idx="1815">
                  <c:v>0.45328408482140797</c:v>
                </c:pt>
                <c:pt idx="1816">
                  <c:v>0.45328408482140797</c:v>
                </c:pt>
                <c:pt idx="1817">
                  <c:v>0.45328408482140797</c:v>
                </c:pt>
                <c:pt idx="1818">
                  <c:v>0.45328408482140797</c:v>
                </c:pt>
                <c:pt idx="1819">
                  <c:v>0.45328408482140797</c:v>
                </c:pt>
                <c:pt idx="1820">
                  <c:v>0.45328408482140797</c:v>
                </c:pt>
                <c:pt idx="1821">
                  <c:v>0.45328408482140797</c:v>
                </c:pt>
                <c:pt idx="1822">
                  <c:v>0.45328408482140797</c:v>
                </c:pt>
                <c:pt idx="1823">
                  <c:v>0.45328408482140797</c:v>
                </c:pt>
                <c:pt idx="1824">
                  <c:v>0.45328408482140797</c:v>
                </c:pt>
                <c:pt idx="1825">
                  <c:v>0.45328408482140797</c:v>
                </c:pt>
                <c:pt idx="1826">
                  <c:v>0.45328408482140797</c:v>
                </c:pt>
                <c:pt idx="1827">
                  <c:v>0.45328408482140797</c:v>
                </c:pt>
                <c:pt idx="1828">
                  <c:v>0.45328408482140797</c:v>
                </c:pt>
                <c:pt idx="1829">
                  <c:v>0.45328408482140797</c:v>
                </c:pt>
                <c:pt idx="1830">
                  <c:v>0.45328408482140797</c:v>
                </c:pt>
                <c:pt idx="1831">
                  <c:v>0.45328408482140797</c:v>
                </c:pt>
                <c:pt idx="1832">
                  <c:v>0.45328408482140797</c:v>
                </c:pt>
                <c:pt idx="1833">
                  <c:v>0.45328408482140797</c:v>
                </c:pt>
                <c:pt idx="1834">
                  <c:v>0.45328408482140797</c:v>
                </c:pt>
                <c:pt idx="1835">
                  <c:v>0.45328408482140797</c:v>
                </c:pt>
                <c:pt idx="1836">
                  <c:v>0.45328408482140797</c:v>
                </c:pt>
                <c:pt idx="1837">
                  <c:v>0.45328408482140797</c:v>
                </c:pt>
                <c:pt idx="1838">
                  <c:v>0.45328408482140797</c:v>
                </c:pt>
                <c:pt idx="1839">
                  <c:v>0.45328408482140797</c:v>
                </c:pt>
                <c:pt idx="1840">
                  <c:v>0.45328408482140797</c:v>
                </c:pt>
                <c:pt idx="1841">
                  <c:v>0.45328408482140797</c:v>
                </c:pt>
                <c:pt idx="1842">
                  <c:v>0.45328408482140797</c:v>
                </c:pt>
                <c:pt idx="1843">
                  <c:v>0.45328408482140797</c:v>
                </c:pt>
                <c:pt idx="1844">
                  <c:v>0.45328408482140797</c:v>
                </c:pt>
                <c:pt idx="1845">
                  <c:v>0.45328408482140797</c:v>
                </c:pt>
                <c:pt idx="1846">
                  <c:v>0.45328408482140797</c:v>
                </c:pt>
                <c:pt idx="1847">
                  <c:v>0.45328408482140797</c:v>
                </c:pt>
                <c:pt idx="1848">
                  <c:v>0.45328408482140797</c:v>
                </c:pt>
                <c:pt idx="1849">
                  <c:v>0.45328408482140797</c:v>
                </c:pt>
                <c:pt idx="1850">
                  <c:v>0.45328408482140797</c:v>
                </c:pt>
                <c:pt idx="1851">
                  <c:v>0.45328408482140797</c:v>
                </c:pt>
                <c:pt idx="1852">
                  <c:v>0.45328408482140797</c:v>
                </c:pt>
                <c:pt idx="1853">
                  <c:v>0.45328408482140797</c:v>
                </c:pt>
                <c:pt idx="1854">
                  <c:v>0.45328408482140797</c:v>
                </c:pt>
                <c:pt idx="1855">
                  <c:v>0.45328408482140797</c:v>
                </c:pt>
                <c:pt idx="1856">
                  <c:v>0.45328408482140797</c:v>
                </c:pt>
                <c:pt idx="1857">
                  <c:v>0.45328408482140797</c:v>
                </c:pt>
                <c:pt idx="1858">
                  <c:v>0.45328408482140797</c:v>
                </c:pt>
                <c:pt idx="1859">
                  <c:v>0.45328408482140797</c:v>
                </c:pt>
                <c:pt idx="1860">
                  <c:v>0.45328408482140797</c:v>
                </c:pt>
                <c:pt idx="1861">
                  <c:v>0.45328408482140797</c:v>
                </c:pt>
                <c:pt idx="1862">
                  <c:v>0.45328408482140797</c:v>
                </c:pt>
                <c:pt idx="1863">
                  <c:v>0.45328408482140797</c:v>
                </c:pt>
                <c:pt idx="1864">
                  <c:v>0.45328408482140797</c:v>
                </c:pt>
                <c:pt idx="1865">
                  <c:v>0.45328408482140797</c:v>
                </c:pt>
                <c:pt idx="1866">
                  <c:v>0.45328408482140797</c:v>
                </c:pt>
                <c:pt idx="1867">
                  <c:v>0.45328408482140797</c:v>
                </c:pt>
                <c:pt idx="1868">
                  <c:v>0.45328408482140797</c:v>
                </c:pt>
                <c:pt idx="1869">
                  <c:v>0.45328408482140797</c:v>
                </c:pt>
                <c:pt idx="1870">
                  <c:v>0.45328408482140797</c:v>
                </c:pt>
                <c:pt idx="1871">
                  <c:v>0.45328408482140797</c:v>
                </c:pt>
                <c:pt idx="1872">
                  <c:v>0.45328408482140797</c:v>
                </c:pt>
                <c:pt idx="1873">
                  <c:v>0.45328408482140797</c:v>
                </c:pt>
                <c:pt idx="1874">
                  <c:v>0.45328408482140797</c:v>
                </c:pt>
                <c:pt idx="1875">
                  <c:v>0.45328408482140797</c:v>
                </c:pt>
                <c:pt idx="1876">
                  <c:v>0.45328408482140797</c:v>
                </c:pt>
                <c:pt idx="1877">
                  <c:v>0.45328408482140797</c:v>
                </c:pt>
                <c:pt idx="1878">
                  <c:v>0.45328408482140797</c:v>
                </c:pt>
                <c:pt idx="1879">
                  <c:v>0.45328408482140797</c:v>
                </c:pt>
                <c:pt idx="1880">
                  <c:v>0.45328408482140797</c:v>
                </c:pt>
                <c:pt idx="1881">
                  <c:v>0.45328408482140797</c:v>
                </c:pt>
                <c:pt idx="1882">
                  <c:v>0.45328408482140797</c:v>
                </c:pt>
                <c:pt idx="1883">
                  <c:v>0.45328408482140797</c:v>
                </c:pt>
                <c:pt idx="1884">
                  <c:v>0.45328408482140797</c:v>
                </c:pt>
                <c:pt idx="1885">
                  <c:v>0.45328408482140797</c:v>
                </c:pt>
                <c:pt idx="1886">
                  <c:v>0.45328408482140797</c:v>
                </c:pt>
                <c:pt idx="1887">
                  <c:v>0.45328408482140797</c:v>
                </c:pt>
                <c:pt idx="1888">
                  <c:v>0.45328408482140797</c:v>
                </c:pt>
                <c:pt idx="1889">
                  <c:v>0.45328408482140797</c:v>
                </c:pt>
                <c:pt idx="1890">
                  <c:v>0.45328408482140797</c:v>
                </c:pt>
                <c:pt idx="1891">
                  <c:v>0.45328408482140797</c:v>
                </c:pt>
                <c:pt idx="1892">
                  <c:v>0.45328408482140797</c:v>
                </c:pt>
                <c:pt idx="1893">
                  <c:v>0.45328408482140797</c:v>
                </c:pt>
                <c:pt idx="1894">
                  <c:v>0.45328408482140797</c:v>
                </c:pt>
                <c:pt idx="1895">
                  <c:v>0.45328408482140797</c:v>
                </c:pt>
                <c:pt idx="1896">
                  <c:v>0.45328408482140797</c:v>
                </c:pt>
                <c:pt idx="1897">
                  <c:v>0.45328408482140797</c:v>
                </c:pt>
                <c:pt idx="1898">
                  <c:v>0.45328408482140797</c:v>
                </c:pt>
                <c:pt idx="1899">
                  <c:v>0.45328408482140797</c:v>
                </c:pt>
                <c:pt idx="1900">
                  <c:v>0.45328408482140797</c:v>
                </c:pt>
                <c:pt idx="1901">
                  <c:v>0.45328408482140797</c:v>
                </c:pt>
                <c:pt idx="1902">
                  <c:v>0.45328408482140797</c:v>
                </c:pt>
                <c:pt idx="1903">
                  <c:v>0.45328408482140797</c:v>
                </c:pt>
                <c:pt idx="1904">
                  <c:v>0.45328408482140797</c:v>
                </c:pt>
                <c:pt idx="1905">
                  <c:v>0.45328408482140797</c:v>
                </c:pt>
                <c:pt idx="1906">
                  <c:v>0.45328408482140797</c:v>
                </c:pt>
                <c:pt idx="1907">
                  <c:v>0.45328408482140797</c:v>
                </c:pt>
                <c:pt idx="1908">
                  <c:v>0.45328408482140797</c:v>
                </c:pt>
                <c:pt idx="1909">
                  <c:v>0.45328408482140797</c:v>
                </c:pt>
                <c:pt idx="1910">
                  <c:v>0.45328408482140797</c:v>
                </c:pt>
                <c:pt idx="1911">
                  <c:v>0.45328408482140797</c:v>
                </c:pt>
                <c:pt idx="1912">
                  <c:v>0.45328408482140797</c:v>
                </c:pt>
                <c:pt idx="1913">
                  <c:v>0.45328408482140797</c:v>
                </c:pt>
                <c:pt idx="1914">
                  <c:v>0.45328408482140797</c:v>
                </c:pt>
                <c:pt idx="1915">
                  <c:v>0.45328408482140797</c:v>
                </c:pt>
                <c:pt idx="1916">
                  <c:v>0.45328408482140797</c:v>
                </c:pt>
                <c:pt idx="1917">
                  <c:v>0.45328408482140797</c:v>
                </c:pt>
                <c:pt idx="1918">
                  <c:v>0.45328408482140797</c:v>
                </c:pt>
                <c:pt idx="1919">
                  <c:v>0.45328408482140797</c:v>
                </c:pt>
                <c:pt idx="1920">
                  <c:v>0.45328408482140797</c:v>
                </c:pt>
                <c:pt idx="1921">
                  <c:v>0.45328408482140797</c:v>
                </c:pt>
                <c:pt idx="1922">
                  <c:v>0.45328408482140797</c:v>
                </c:pt>
                <c:pt idx="1923">
                  <c:v>0.45328408482140797</c:v>
                </c:pt>
                <c:pt idx="1924">
                  <c:v>0.45328408482140797</c:v>
                </c:pt>
                <c:pt idx="1925">
                  <c:v>0.45328408482140797</c:v>
                </c:pt>
                <c:pt idx="1926">
                  <c:v>0.45328408482140797</c:v>
                </c:pt>
                <c:pt idx="1927">
                  <c:v>0.45328408482140797</c:v>
                </c:pt>
                <c:pt idx="1928">
                  <c:v>0.45328408482140797</c:v>
                </c:pt>
                <c:pt idx="1929">
                  <c:v>0.45328408482140797</c:v>
                </c:pt>
                <c:pt idx="1930">
                  <c:v>0.45328408482140797</c:v>
                </c:pt>
                <c:pt idx="1931">
                  <c:v>0.45328408482140797</c:v>
                </c:pt>
                <c:pt idx="1932">
                  <c:v>0.45328408482140797</c:v>
                </c:pt>
                <c:pt idx="1933">
                  <c:v>0.45328408482140797</c:v>
                </c:pt>
                <c:pt idx="1934">
                  <c:v>0.45328408482140797</c:v>
                </c:pt>
                <c:pt idx="1935">
                  <c:v>0.45328408482140797</c:v>
                </c:pt>
                <c:pt idx="1936">
                  <c:v>0.45328408482140797</c:v>
                </c:pt>
                <c:pt idx="1937">
                  <c:v>0.45328408482140797</c:v>
                </c:pt>
                <c:pt idx="1938">
                  <c:v>0.45328408482140797</c:v>
                </c:pt>
                <c:pt idx="1939">
                  <c:v>0.45328408482140797</c:v>
                </c:pt>
                <c:pt idx="1940">
                  <c:v>0.45328408482140797</c:v>
                </c:pt>
                <c:pt idx="1941">
                  <c:v>0.45328408482140797</c:v>
                </c:pt>
                <c:pt idx="1942">
                  <c:v>0.45328408482140797</c:v>
                </c:pt>
                <c:pt idx="1943">
                  <c:v>0.45328408482140797</c:v>
                </c:pt>
                <c:pt idx="1944">
                  <c:v>0.45328408482140797</c:v>
                </c:pt>
                <c:pt idx="1945">
                  <c:v>0.45328408482140797</c:v>
                </c:pt>
                <c:pt idx="1946">
                  <c:v>0.45328408482140797</c:v>
                </c:pt>
                <c:pt idx="1947">
                  <c:v>0.45328408482140797</c:v>
                </c:pt>
                <c:pt idx="1948">
                  <c:v>0.45328408482140797</c:v>
                </c:pt>
                <c:pt idx="1949">
                  <c:v>0.45328408482140797</c:v>
                </c:pt>
                <c:pt idx="1950">
                  <c:v>0.45328408482140797</c:v>
                </c:pt>
                <c:pt idx="1951">
                  <c:v>0.45328408482140797</c:v>
                </c:pt>
                <c:pt idx="1952">
                  <c:v>0.45328408482140797</c:v>
                </c:pt>
                <c:pt idx="1953">
                  <c:v>0.45328408482140797</c:v>
                </c:pt>
                <c:pt idx="1954">
                  <c:v>0.45328408482140797</c:v>
                </c:pt>
                <c:pt idx="1955">
                  <c:v>0.45328408482140797</c:v>
                </c:pt>
                <c:pt idx="1956">
                  <c:v>0.45328408482140797</c:v>
                </c:pt>
                <c:pt idx="1957">
                  <c:v>0.45328408482140797</c:v>
                </c:pt>
                <c:pt idx="1958">
                  <c:v>0.45328408482140797</c:v>
                </c:pt>
                <c:pt idx="1959">
                  <c:v>0.45328408482140797</c:v>
                </c:pt>
                <c:pt idx="1960">
                  <c:v>0.45328408482140797</c:v>
                </c:pt>
                <c:pt idx="1961">
                  <c:v>0.45328408482140797</c:v>
                </c:pt>
                <c:pt idx="1962">
                  <c:v>0.45328408482140797</c:v>
                </c:pt>
                <c:pt idx="1963">
                  <c:v>0.45328408482140797</c:v>
                </c:pt>
                <c:pt idx="1964">
                  <c:v>0.45328408482140797</c:v>
                </c:pt>
                <c:pt idx="1965">
                  <c:v>0.45328408482140797</c:v>
                </c:pt>
                <c:pt idx="1966">
                  <c:v>0.45328408482140797</c:v>
                </c:pt>
                <c:pt idx="1967">
                  <c:v>0.45328408482140797</c:v>
                </c:pt>
                <c:pt idx="1968">
                  <c:v>0.45328408482140797</c:v>
                </c:pt>
                <c:pt idx="1969">
                  <c:v>0.45328408482140797</c:v>
                </c:pt>
                <c:pt idx="1970">
                  <c:v>0.45328408482140797</c:v>
                </c:pt>
                <c:pt idx="1971">
                  <c:v>0.45328408482140797</c:v>
                </c:pt>
                <c:pt idx="1972">
                  <c:v>0.45328408482140797</c:v>
                </c:pt>
                <c:pt idx="1973">
                  <c:v>0.45328408482140797</c:v>
                </c:pt>
                <c:pt idx="1974">
                  <c:v>0.45328408482140797</c:v>
                </c:pt>
                <c:pt idx="1975">
                  <c:v>0.45328408482140797</c:v>
                </c:pt>
                <c:pt idx="1976">
                  <c:v>0.45328408482140797</c:v>
                </c:pt>
                <c:pt idx="1977">
                  <c:v>0.45328408482140797</c:v>
                </c:pt>
                <c:pt idx="1978">
                  <c:v>0.45328408482140797</c:v>
                </c:pt>
                <c:pt idx="1979">
                  <c:v>0.45328408482140797</c:v>
                </c:pt>
                <c:pt idx="1980">
                  <c:v>0.45328408482140797</c:v>
                </c:pt>
                <c:pt idx="1981">
                  <c:v>0.45328408482140797</c:v>
                </c:pt>
                <c:pt idx="1982">
                  <c:v>0.45328408482140797</c:v>
                </c:pt>
                <c:pt idx="1983">
                  <c:v>0.45328408482140797</c:v>
                </c:pt>
                <c:pt idx="1984">
                  <c:v>0.45328408482140797</c:v>
                </c:pt>
                <c:pt idx="1985">
                  <c:v>0.45328408482140797</c:v>
                </c:pt>
                <c:pt idx="1986">
                  <c:v>0.45328408482140797</c:v>
                </c:pt>
                <c:pt idx="1987">
                  <c:v>0.45328408482140797</c:v>
                </c:pt>
                <c:pt idx="1988">
                  <c:v>0.45328408482140797</c:v>
                </c:pt>
                <c:pt idx="1989">
                  <c:v>0.45328408482140797</c:v>
                </c:pt>
                <c:pt idx="1990">
                  <c:v>0.45328408482140797</c:v>
                </c:pt>
                <c:pt idx="1991">
                  <c:v>0.45328408482140797</c:v>
                </c:pt>
                <c:pt idx="1992">
                  <c:v>0.45328408482140797</c:v>
                </c:pt>
                <c:pt idx="1993">
                  <c:v>0.45328408482140797</c:v>
                </c:pt>
                <c:pt idx="1994">
                  <c:v>0.45328408482140797</c:v>
                </c:pt>
                <c:pt idx="1995">
                  <c:v>0.45328408482140797</c:v>
                </c:pt>
                <c:pt idx="1996">
                  <c:v>0.45328408482140797</c:v>
                </c:pt>
                <c:pt idx="1997">
                  <c:v>0.45328408482140797</c:v>
                </c:pt>
                <c:pt idx="1998">
                  <c:v>0.45328408482140797</c:v>
                </c:pt>
                <c:pt idx="1999">
                  <c:v>0.45328408482140797</c:v>
                </c:pt>
                <c:pt idx="2000">
                  <c:v>0.45328408482140797</c:v>
                </c:pt>
                <c:pt idx="2001">
                  <c:v>0.45328408482140797</c:v>
                </c:pt>
                <c:pt idx="2002">
                  <c:v>0.45328408482140797</c:v>
                </c:pt>
                <c:pt idx="2003">
                  <c:v>0.45328408482140797</c:v>
                </c:pt>
                <c:pt idx="2004">
                  <c:v>0.45328408482140797</c:v>
                </c:pt>
                <c:pt idx="2005">
                  <c:v>0.45328408482140797</c:v>
                </c:pt>
                <c:pt idx="2006">
                  <c:v>0.45328408482140797</c:v>
                </c:pt>
                <c:pt idx="2007">
                  <c:v>0.45328408482140797</c:v>
                </c:pt>
                <c:pt idx="2008">
                  <c:v>0.45328408482140797</c:v>
                </c:pt>
                <c:pt idx="2009">
                  <c:v>0.45328408482140797</c:v>
                </c:pt>
                <c:pt idx="2010">
                  <c:v>0.45328408482140797</c:v>
                </c:pt>
                <c:pt idx="2011">
                  <c:v>0.45328408482140797</c:v>
                </c:pt>
                <c:pt idx="2012">
                  <c:v>0.45328408482140797</c:v>
                </c:pt>
                <c:pt idx="2013">
                  <c:v>0.45328408482140797</c:v>
                </c:pt>
                <c:pt idx="2014">
                  <c:v>0.45328408482140797</c:v>
                </c:pt>
                <c:pt idx="2015">
                  <c:v>0.45328408482140797</c:v>
                </c:pt>
                <c:pt idx="2016">
                  <c:v>0.45328408482140797</c:v>
                </c:pt>
                <c:pt idx="2017">
                  <c:v>0.45328408482140797</c:v>
                </c:pt>
                <c:pt idx="2018">
                  <c:v>0.45328408482140797</c:v>
                </c:pt>
                <c:pt idx="2019">
                  <c:v>0.45328408482140797</c:v>
                </c:pt>
                <c:pt idx="2020">
                  <c:v>0.45328408482140797</c:v>
                </c:pt>
                <c:pt idx="2021">
                  <c:v>0.45328408482140797</c:v>
                </c:pt>
                <c:pt idx="2022">
                  <c:v>0.45328408482140797</c:v>
                </c:pt>
                <c:pt idx="2023">
                  <c:v>0.45328408482140797</c:v>
                </c:pt>
                <c:pt idx="2024">
                  <c:v>0.45328408482140797</c:v>
                </c:pt>
                <c:pt idx="2025">
                  <c:v>0.45328408482140797</c:v>
                </c:pt>
                <c:pt idx="2026">
                  <c:v>0.45328408482140797</c:v>
                </c:pt>
                <c:pt idx="2027">
                  <c:v>0.45328408482140797</c:v>
                </c:pt>
                <c:pt idx="2028">
                  <c:v>0.45328408482140797</c:v>
                </c:pt>
                <c:pt idx="2029">
                  <c:v>0.45328408482140797</c:v>
                </c:pt>
                <c:pt idx="2030">
                  <c:v>0.45328408482140797</c:v>
                </c:pt>
                <c:pt idx="2031">
                  <c:v>0.45328408482140797</c:v>
                </c:pt>
                <c:pt idx="2032">
                  <c:v>0.45328408482140797</c:v>
                </c:pt>
                <c:pt idx="2033">
                  <c:v>0.45328408482140797</c:v>
                </c:pt>
                <c:pt idx="2034">
                  <c:v>0.45328408482140797</c:v>
                </c:pt>
                <c:pt idx="2035">
                  <c:v>0.45328408482140797</c:v>
                </c:pt>
                <c:pt idx="2036">
                  <c:v>0.45328408482140797</c:v>
                </c:pt>
                <c:pt idx="2037">
                  <c:v>0.45328408482140797</c:v>
                </c:pt>
                <c:pt idx="2038">
                  <c:v>0.45328408482140797</c:v>
                </c:pt>
                <c:pt idx="2039">
                  <c:v>0.45328408482140797</c:v>
                </c:pt>
                <c:pt idx="2040">
                  <c:v>0.45328408482140797</c:v>
                </c:pt>
                <c:pt idx="2041">
                  <c:v>0.45328408482140797</c:v>
                </c:pt>
                <c:pt idx="2042">
                  <c:v>0.45328408482140797</c:v>
                </c:pt>
                <c:pt idx="2043">
                  <c:v>0.45328408482140797</c:v>
                </c:pt>
                <c:pt idx="2044">
                  <c:v>0.45328408482140797</c:v>
                </c:pt>
                <c:pt idx="2045">
                  <c:v>0.45328408482140797</c:v>
                </c:pt>
                <c:pt idx="2046">
                  <c:v>0.45328408482140797</c:v>
                </c:pt>
                <c:pt idx="2047">
                  <c:v>0.45328408482140797</c:v>
                </c:pt>
                <c:pt idx="2048">
                  <c:v>0.45328408482140797</c:v>
                </c:pt>
                <c:pt idx="2049">
                  <c:v>0.45328408482140797</c:v>
                </c:pt>
                <c:pt idx="2050">
                  <c:v>0.45328408482140797</c:v>
                </c:pt>
                <c:pt idx="2051">
                  <c:v>0.45328408482140797</c:v>
                </c:pt>
                <c:pt idx="2052">
                  <c:v>0.45328408482140797</c:v>
                </c:pt>
                <c:pt idx="2053">
                  <c:v>0.45328408482140797</c:v>
                </c:pt>
                <c:pt idx="2054">
                  <c:v>0.45328408482140797</c:v>
                </c:pt>
                <c:pt idx="2055">
                  <c:v>0.45328408482140797</c:v>
                </c:pt>
                <c:pt idx="2056">
                  <c:v>0.45328408482140797</c:v>
                </c:pt>
                <c:pt idx="2057">
                  <c:v>0.45328408482140797</c:v>
                </c:pt>
                <c:pt idx="2058">
                  <c:v>0.45328408482140797</c:v>
                </c:pt>
                <c:pt idx="2059">
                  <c:v>0.45328408482140797</c:v>
                </c:pt>
                <c:pt idx="2060">
                  <c:v>0.45328408482140797</c:v>
                </c:pt>
                <c:pt idx="2061">
                  <c:v>0.45328408482140797</c:v>
                </c:pt>
                <c:pt idx="2062">
                  <c:v>0.45328408482140797</c:v>
                </c:pt>
                <c:pt idx="2063">
                  <c:v>0.45328408482140797</c:v>
                </c:pt>
                <c:pt idx="2064">
                  <c:v>0.45328408482140797</c:v>
                </c:pt>
                <c:pt idx="2065">
                  <c:v>0.45328408482140797</c:v>
                </c:pt>
                <c:pt idx="2066">
                  <c:v>0.45328408482140797</c:v>
                </c:pt>
                <c:pt idx="2067">
                  <c:v>0.45328408482140797</c:v>
                </c:pt>
                <c:pt idx="2068">
                  <c:v>0.45328408482140797</c:v>
                </c:pt>
                <c:pt idx="2069">
                  <c:v>0.45328408482140797</c:v>
                </c:pt>
                <c:pt idx="2070">
                  <c:v>0.45328408482140797</c:v>
                </c:pt>
                <c:pt idx="2071">
                  <c:v>0.45328408482140797</c:v>
                </c:pt>
                <c:pt idx="2072">
                  <c:v>0.45328408482140797</c:v>
                </c:pt>
                <c:pt idx="2073">
                  <c:v>0.45328408482140797</c:v>
                </c:pt>
                <c:pt idx="2074">
                  <c:v>0.45328408482140797</c:v>
                </c:pt>
                <c:pt idx="2075">
                  <c:v>0.45328408482140797</c:v>
                </c:pt>
                <c:pt idx="2076">
                  <c:v>0.45328408482140797</c:v>
                </c:pt>
                <c:pt idx="2077">
                  <c:v>0.45328408482140797</c:v>
                </c:pt>
                <c:pt idx="2078">
                  <c:v>0.45328408482140797</c:v>
                </c:pt>
                <c:pt idx="2079">
                  <c:v>0.45328408482140797</c:v>
                </c:pt>
                <c:pt idx="2080">
                  <c:v>0.45328408482140797</c:v>
                </c:pt>
                <c:pt idx="2081">
                  <c:v>0.45328408482140797</c:v>
                </c:pt>
                <c:pt idx="2082">
                  <c:v>0.45328408482140797</c:v>
                </c:pt>
                <c:pt idx="2083">
                  <c:v>0.45328408482140797</c:v>
                </c:pt>
                <c:pt idx="2084">
                  <c:v>0.45328408482140797</c:v>
                </c:pt>
                <c:pt idx="2085">
                  <c:v>0.45328408482140797</c:v>
                </c:pt>
                <c:pt idx="2086">
                  <c:v>0.45328408482140797</c:v>
                </c:pt>
                <c:pt idx="2087">
                  <c:v>0.45328408482140797</c:v>
                </c:pt>
                <c:pt idx="2088">
                  <c:v>0.45328408482140797</c:v>
                </c:pt>
                <c:pt idx="2089">
                  <c:v>0.45328408482140797</c:v>
                </c:pt>
                <c:pt idx="2090">
                  <c:v>0.45328408482140797</c:v>
                </c:pt>
                <c:pt idx="2091">
                  <c:v>0.45328408482140797</c:v>
                </c:pt>
                <c:pt idx="2092">
                  <c:v>0.45328408482140797</c:v>
                </c:pt>
                <c:pt idx="2093">
                  <c:v>0.45328408482140797</c:v>
                </c:pt>
                <c:pt idx="2094">
                  <c:v>0.45328408482140797</c:v>
                </c:pt>
                <c:pt idx="2095">
                  <c:v>0.45328408482140797</c:v>
                </c:pt>
                <c:pt idx="2096">
                  <c:v>0.45328408482140797</c:v>
                </c:pt>
                <c:pt idx="2097">
                  <c:v>0.45328408482140797</c:v>
                </c:pt>
                <c:pt idx="2098">
                  <c:v>0.45328408482140797</c:v>
                </c:pt>
                <c:pt idx="2099">
                  <c:v>0.45328408482140797</c:v>
                </c:pt>
                <c:pt idx="2100">
                  <c:v>0.45328408482140797</c:v>
                </c:pt>
                <c:pt idx="2101">
                  <c:v>0.45328408482140797</c:v>
                </c:pt>
                <c:pt idx="2102">
                  <c:v>0.45328408482140797</c:v>
                </c:pt>
                <c:pt idx="2103">
                  <c:v>0.45328408482140797</c:v>
                </c:pt>
                <c:pt idx="2104">
                  <c:v>0.45328408482140797</c:v>
                </c:pt>
                <c:pt idx="2105">
                  <c:v>0.45328408482140797</c:v>
                </c:pt>
                <c:pt idx="2106">
                  <c:v>0.45328408482140797</c:v>
                </c:pt>
                <c:pt idx="2107">
                  <c:v>0.45328408482140797</c:v>
                </c:pt>
                <c:pt idx="2108">
                  <c:v>0.45328408482140797</c:v>
                </c:pt>
                <c:pt idx="2109">
                  <c:v>0.45328408482140797</c:v>
                </c:pt>
                <c:pt idx="2110">
                  <c:v>0.45328408482140797</c:v>
                </c:pt>
                <c:pt idx="2111">
                  <c:v>0.45328408482140797</c:v>
                </c:pt>
                <c:pt idx="2112">
                  <c:v>0.45328408482140797</c:v>
                </c:pt>
                <c:pt idx="2113">
                  <c:v>0.45328408482140797</c:v>
                </c:pt>
                <c:pt idx="2114">
                  <c:v>0.45328408482140797</c:v>
                </c:pt>
                <c:pt idx="2115">
                  <c:v>0.45328408482140797</c:v>
                </c:pt>
                <c:pt idx="2116">
                  <c:v>0.45328408482140797</c:v>
                </c:pt>
                <c:pt idx="2117">
                  <c:v>0.45328408482140797</c:v>
                </c:pt>
                <c:pt idx="2118">
                  <c:v>0.45328408482140797</c:v>
                </c:pt>
                <c:pt idx="2119">
                  <c:v>0.45328408482140797</c:v>
                </c:pt>
                <c:pt idx="2120">
                  <c:v>0.45328408482140797</c:v>
                </c:pt>
                <c:pt idx="2121">
                  <c:v>0.45328408482140797</c:v>
                </c:pt>
                <c:pt idx="2122">
                  <c:v>0.45328408482140797</c:v>
                </c:pt>
                <c:pt idx="2123">
                  <c:v>0.45328408482140797</c:v>
                </c:pt>
                <c:pt idx="2124">
                  <c:v>0.45328408482140797</c:v>
                </c:pt>
                <c:pt idx="2125">
                  <c:v>0.45328408482140797</c:v>
                </c:pt>
                <c:pt idx="2126">
                  <c:v>0.45328408482140797</c:v>
                </c:pt>
                <c:pt idx="2127">
                  <c:v>0.45328408482140797</c:v>
                </c:pt>
                <c:pt idx="2128">
                  <c:v>0.45328408482140797</c:v>
                </c:pt>
                <c:pt idx="2129">
                  <c:v>0.45328408482140797</c:v>
                </c:pt>
                <c:pt idx="2130">
                  <c:v>0.45328408482140797</c:v>
                </c:pt>
                <c:pt idx="2131">
                  <c:v>0.45328408482140797</c:v>
                </c:pt>
                <c:pt idx="2132">
                  <c:v>0.45328408482140797</c:v>
                </c:pt>
                <c:pt idx="2133">
                  <c:v>0.45328408482140797</c:v>
                </c:pt>
                <c:pt idx="2134">
                  <c:v>0.45328408482140797</c:v>
                </c:pt>
                <c:pt idx="2135">
                  <c:v>0.45328408482140797</c:v>
                </c:pt>
                <c:pt idx="2136">
                  <c:v>0.45328408482140797</c:v>
                </c:pt>
                <c:pt idx="2137">
                  <c:v>0.45328408482140797</c:v>
                </c:pt>
                <c:pt idx="2138">
                  <c:v>0.45328408482140797</c:v>
                </c:pt>
                <c:pt idx="2139">
                  <c:v>0.45328408482140797</c:v>
                </c:pt>
                <c:pt idx="2140">
                  <c:v>0.45328408482140797</c:v>
                </c:pt>
                <c:pt idx="2141">
                  <c:v>0.45328408482140797</c:v>
                </c:pt>
                <c:pt idx="2142">
                  <c:v>0.45328408482140797</c:v>
                </c:pt>
                <c:pt idx="2143">
                  <c:v>0.45328408482140797</c:v>
                </c:pt>
                <c:pt idx="2144">
                  <c:v>0.45328408482140797</c:v>
                </c:pt>
                <c:pt idx="2145">
                  <c:v>0.45328408482140797</c:v>
                </c:pt>
                <c:pt idx="2146">
                  <c:v>0.45328408482140797</c:v>
                </c:pt>
                <c:pt idx="2147">
                  <c:v>0.45328408482140797</c:v>
                </c:pt>
                <c:pt idx="2148">
                  <c:v>0.45328408482140797</c:v>
                </c:pt>
                <c:pt idx="2149">
                  <c:v>0.45328408482140797</c:v>
                </c:pt>
                <c:pt idx="2150">
                  <c:v>0.45328408482140797</c:v>
                </c:pt>
                <c:pt idx="2151">
                  <c:v>0.45328408482140797</c:v>
                </c:pt>
                <c:pt idx="2152">
                  <c:v>0.45328408482140797</c:v>
                </c:pt>
                <c:pt idx="2153">
                  <c:v>0.45328408482140797</c:v>
                </c:pt>
                <c:pt idx="2154">
                  <c:v>0.45328408482140797</c:v>
                </c:pt>
                <c:pt idx="2155">
                  <c:v>0.45328408482140797</c:v>
                </c:pt>
                <c:pt idx="2156">
                  <c:v>0.45328408482140797</c:v>
                </c:pt>
                <c:pt idx="2157">
                  <c:v>0.45328408482140797</c:v>
                </c:pt>
                <c:pt idx="2158">
                  <c:v>0.45328408482140797</c:v>
                </c:pt>
                <c:pt idx="2159">
                  <c:v>0.45328408482140797</c:v>
                </c:pt>
                <c:pt idx="2160">
                  <c:v>0.45328408482140797</c:v>
                </c:pt>
                <c:pt idx="2161">
                  <c:v>0.45328408482140797</c:v>
                </c:pt>
                <c:pt idx="2162">
                  <c:v>0.45328408482140797</c:v>
                </c:pt>
                <c:pt idx="2163">
                  <c:v>0.45328408482140797</c:v>
                </c:pt>
                <c:pt idx="2164">
                  <c:v>0.45328408482140797</c:v>
                </c:pt>
                <c:pt idx="2165">
                  <c:v>0.45328408482140797</c:v>
                </c:pt>
                <c:pt idx="2166">
                  <c:v>0.45328408482140797</c:v>
                </c:pt>
                <c:pt idx="2167">
                  <c:v>0.45328408482140797</c:v>
                </c:pt>
                <c:pt idx="2168">
                  <c:v>0.45328408482140797</c:v>
                </c:pt>
                <c:pt idx="2169">
                  <c:v>0.45328408482140797</c:v>
                </c:pt>
                <c:pt idx="2170">
                  <c:v>0.45328408482140797</c:v>
                </c:pt>
                <c:pt idx="2171">
                  <c:v>0.45328408482140797</c:v>
                </c:pt>
                <c:pt idx="2172">
                  <c:v>0.45328408482140797</c:v>
                </c:pt>
                <c:pt idx="2173">
                  <c:v>0.45328408482140797</c:v>
                </c:pt>
                <c:pt idx="2174">
                  <c:v>0.45328408482140797</c:v>
                </c:pt>
                <c:pt idx="2175">
                  <c:v>0.45328408482140797</c:v>
                </c:pt>
                <c:pt idx="2176">
                  <c:v>0.45328408482140797</c:v>
                </c:pt>
                <c:pt idx="2177">
                  <c:v>0.45328408482140797</c:v>
                </c:pt>
                <c:pt idx="2178">
                  <c:v>0.45328408482140797</c:v>
                </c:pt>
                <c:pt idx="2179">
                  <c:v>0.45328408482140797</c:v>
                </c:pt>
                <c:pt idx="2180">
                  <c:v>0.45328408482140797</c:v>
                </c:pt>
                <c:pt idx="2181">
                  <c:v>0.45328408482140797</c:v>
                </c:pt>
                <c:pt idx="2182">
                  <c:v>0.45328408482140797</c:v>
                </c:pt>
                <c:pt idx="2183">
                  <c:v>0.45328408482140797</c:v>
                </c:pt>
                <c:pt idx="2184">
                  <c:v>0.45328408482140797</c:v>
                </c:pt>
                <c:pt idx="2185">
                  <c:v>0.45328408482140797</c:v>
                </c:pt>
                <c:pt idx="2186">
                  <c:v>0.45328408482140797</c:v>
                </c:pt>
                <c:pt idx="2187">
                  <c:v>0.45328408482140797</c:v>
                </c:pt>
                <c:pt idx="2188">
                  <c:v>0.45328408482140797</c:v>
                </c:pt>
                <c:pt idx="2189">
                  <c:v>0.45328408482140797</c:v>
                </c:pt>
                <c:pt idx="2190">
                  <c:v>0.45328408482140797</c:v>
                </c:pt>
                <c:pt idx="2191">
                  <c:v>0.45328408482140797</c:v>
                </c:pt>
                <c:pt idx="2192">
                  <c:v>0.45328408482140797</c:v>
                </c:pt>
                <c:pt idx="2193">
                  <c:v>0.45328408482140797</c:v>
                </c:pt>
                <c:pt idx="2194">
                  <c:v>0.45328408482140797</c:v>
                </c:pt>
                <c:pt idx="2195">
                  <c:v>0.45328408482140797</c:v>
                </c:pt>
                <c:pt idx="2196">
                  <c:v>0.45328408482140797</c:v>
                </c:pt>
                <c:pt idx="2197">
                  <c:v>0.45328408482140797</c:v>
                </c:pt>
                <c:pt idx="2198">
                  <c:v>0.45328408482140797</c:v>
                </c:pt>
                <c:pt idx="2199">
                  <c:v>0.45328408482140797</c:v>
                </c:pt>
                <c:pt idx="2200">
                  <c:v>0.45328408482140797</c:v>
                </c:pt>
                <c:pt idx="2201">
                  <c:v>0.45328408482140797</c:v>
                </c:pt>
                <c:pt idx="2202">
                  <c:v>0.45328408482140797</c:v>
                </c:pt>
                <c:pt idx="2203">
                  <c:v>0.45328408482140797</c:v>
                </c:pt>
                <c:pt idx="2204">
                  <c:v>0.45328408482140797</c:v>
                </c:pt>
                <c:pt idx="2205">
                  <c:v>0.45328408482140797</c:v>
                </c:pt>
                <c:pt idx="2206">
                  <c:v>0.45328408482140797</c:v>
                </c:pt>
                <c:pt idx="2207">
                  <c:v>0.45328408482140797</c:v>
                </c:pt>
                <c:pt idx="2208">
                  <c:v>0.45328408482140797</c:v>
                </c:pt>
                <c:pt idx="2209">
                  <c:v>0.45328408482140797</c:v>
                </c:pt>
                <c:pt idx="2210">
                  <c:v>0.45328408482140797</c:v>
                </c:pt>
                <c:pt idx="2211">
                  <c:v>0.45328408482140797</c:v>
                </c:pt>
                <c:pt idx="2212">
                  <c:v>0.45328408482140797</c:v>
                </c:pt>
                <c:pt idx="2213">
                  <c:v>0.45328408482140797</c:v>
                </c:pt>
                <c:pt idx="2214">
                  <c:v>0.45328408482140797</c:v>
                </c:pt>
                <c:pt idx="2215">
                  <c:v>0.45328408482140797</c:v>
                </c:pt>
                <c:pt idx="2216">
                  <c:v>0.45328408482140797</c:v>
                </c:pt>
                <c:pt idx="2217">
                  <c:v>0.45328408482140797</c:v>
                </c:pt>
                <c:pt idx="2218">
                  <c:v>0.45328408482140797</c:v>
                </c:pt>
                <c:pt idx="2219">
                  <c:v>0.45328408482140797</c:v>
                </c:pt>
                <c:pt idx="2220">
                  <c:v>0.45328408482140797</c:v>
                </c:pt>
                <c:pt idx="2221">
                  <c:v>0.45328408482140797</c:v>
                </c:pt>
                <c:pt idx="2222">
                  <c:v>0.45328408482140797</c:v>
                </c:pt>
                <c:pt idx="2223">
                  <c:v>0.45328408482140797</c:v>
                </c:pt>
                <c:pt idx="2224">
                  <c:v>0.45328408482140797</c:v>
                </c:pt>
                <c:pt idx="2225">
                  <c:v>0.45328408482140797</c:v>
                </c:pt>
                <c:pt idx="2226">
                  <c:v>0.45328408482140797</c:v>
                </c:pt>
                <c:pt idx="2227">
                  <c:v>0.45328408482140797</c:v>
                </c:pt>
                <c:pt idx="2228">
                  <c:v>0.45328408482140797</c:v>
                </c:pt>
                <c:pt idx="2229">
                  <c:v>0.45328408482140797</c:v>
                </c:pt>
                <c:pt idx="2230">
                  <c:v>0.45328408482140797</c:v>
                </c:pt>
                <c:pt idx="2231">
                  <c:v>0.45328408482140797</c:v>
                </c:pt>
                <c:pt idx="2232">
                  <c:v>0.45328408482140797</c:v>
                </c:pt>
                <c:pt idx="2233">
                  <c:v>0.45328408482140797</c:v>
                </c:pt>
                <c:pt idx="2234">
                  <c:v>0.45328408482140797</c:v>
                </c:pt>
                <c:pt idx="2235">
                  <c:v>0.45328408482140797</c:v>
                </c:pt>
                <c:pt idx="2236">
                  <c:v>0.45328408482140797</c:v>
                </c:pt>
                <c:pt idx="2237">
                  <c:v>0.45328408482140797</c:v>
                </c:pt>
                <c:pt idx="2238">
                  <c:v>0.45328408482140797</c:v>
                </c:pt>
                <c:pt idx="2239">
                  <c:v>0.45328408482140797</c:v>
                </c:pt>
                <c:pt idx="2240">
                  <c:v>0.45328408482140797</c:v>
                </c:pt>
                <c:pt idx="2241">
                  <c:v>0.45328408482140797</c:v>
                </c:pt>
                <c:pt idx="2242">
                  <c:v>0.45328408482140797</c:v>
                </c:pt>
                <c:pt idx="2243">
                  <c:v>0.45328408482140797</c:v>
                </c:pt>
                <c:pt idx="2244">
                  <c:v>0.45328408482140797</c:v>
                </c:pt>
                <c:pt idx="2245">
                  <c:v>0.45328408482140797</c:v>
                </c:pt>
                <c:pt idx="2246">
                  <c:v>0.45328408482140797</c:v>
                </c:pt>
                <c:pt idx="2247">
                  <c:v>0.45328408482140797</c:v>
                </c:pt>
                <c:pt idx="2248">
                  <c:v>0.45328408482140797</c:v>
                </c:pt>
                <c:pt idx="2249">
                  <c:v>0.45328408482140797</c:v>
                </c:pt>
                <c:pt idx="2250">
                  <c:v>0.45328408482140797</c:v>
                </c:pt>
                <c:pt idx="2251">
                  <c:v>0.45328408482140797</c:v>
                </c:pt>
                <c:pt idx="2252">
                  <c:v>0.45328408482140797</c:v>
                </c:pt>
                <c:pt idx="2253">
                  <c:v>0.45328408482140797</c:v>
                </c:pt>
                <c:pt idx="2254">
                  <c:v>0.45328408482140797</c:v>
                </c:pt>
                <c:pt idx="2255">
                  <c:v>0.45328408482140797</c:v>
                </c:pt>
                <c:pt idx="2256">
                  <c:v>0.45328408482140797</c:v>
                </c:pt>
                <c:pt idx="2257">
                  <c:v>0.45328408482140797</c:v>
                </c:pt>
                <c:pt idx="2258">
                  <c:v>0.45328408482140797</c:v>
                </c:pt>
                <c:pt idx="2259">
                  <c:v>0.45328408482140797</c:v>
                </c:pt>
                <c:pt idx="2260">
                  <c:v>0.45328408482140797</c:v>
                </c:pt>
                <c:pt idx="2261">
                  <c:v>0.45328408482140797</c:v>
                </c:pt>
                <c:pt idx="2262">
                  <c:v>0.45328408482140797</c:v>
                </c:pt>
                <c:pt idx="2263">
                  <c:v>0.45328408482140797</c:v>
                </c:pt>
                <c:pt idx="2264">
                  <c:v>0.45328408482140797</c:v>
                </c:pt>
                <c:pt idx="2265">
                  <c:v>0.45328408482140797</c:v>
                </c:pt>
                <c:pt idx="2266">
                  <c:v>0.45328408482140797</c:v>
                </c:pt>
                <c:pt idx="2267">
                  <c:v>0.45328408482140797</c:v>
                </c:pt>
                <c:pt idx="2268">
                  <c:v>0.45328408482140797</c:v>
                </c:pt>
                <c:pt idx="2269">
                  <c:v>0.45328408482140797</c:v>
                </c:pt>
                <c:pt idx="2270">
                  <c:v>0.45328408482140797</c:v>
                </c:pt>
                <c:pt idx="2271">
                  <c:v>0.45328408482140797</c:v>
                </c:pt>
                <c:pt idx="2272">
                  <c:v>0.45328408482140797</c:v>
                </c:pt>
                <c:pt idx="2273">
                  <c:v>0.45328408482140797</c:v>
                </c:pt>
                <c:pt idx="2274">
                  <c:v>0.45328408482140797</c:v>
                </c:pt>
                <c:pt idx="2275">
                  <c:v>0.45328408482140797</c:v>
                </c:pt>
                <c:pt idx="2276">
                  <c:v>0.45328408482140797</c:v>
                </c:pt>
                <c:pt idx="2277">
                  <c:v>0.45328408482140797</c:v>
                </c:pt>
                <c:pt idx="2278">
                  <c:v>0.45328408482140797</c:v>
                </c:pt>
                <c:pt idx="2279">
                  <c:v>0.45328408482140797</c:v>
                </c:pt>
                <c:pt idx="2280">
                  <c:v>0.45328408482140797</c:v>
                </c:pt>
                <c:pt idx="2281">
                  <c:v>0.45328408482140797</c:v>
                </c:pt>
                <c:pt idx="2282">
                  <c:v>0.45328408482140797</c:v>
                </c:pt>
                <c:pt idx="2283">
                  <c:v>0.45328408482140797</c:v>
                </c:pt>
                <c:pt idx="2284">
                  <c:v>0.45328408482140797</c:v>
                </c:pt>
                <c:pt idx="2285">
                  <c:v>0.45328408482140797</c:v>
                </c:pt>
                <c:pt idx="2286">
                  <c:v>0.45328408482140797</c:v>
                </c:pt>
                <c:pt idx="2287">
                  <c:v>0.45328408482140797</c:v>
                </c:pt>
                <c:pt idx="2288">
                  <c:v>0.45328408482140797</c:v>
                </c:pt>
                <c:pt idx="2289">
                  <c:v>0.45328408482140797</c:v>
                </c:pt>
                <c:pt idx="2290">
                  <c:v>0.45328408482140797</c:v>
                </c:pt>
                <c:pt idx="2291">
                  <c:v>0.45328408482140797</c:v>
                </c:pt>
                <c:pt idx="2292">
                  <c:v>0.45328408482140797</c:v>
                </c:pt>
                <c:pt idx="2293">
                  <c:v>0.45328408482140797</c:v>
                </c:pt>
                <c:pt idx="2294">
                  <c:v>0.45328408482140797</c:v>
                </c:pt>
                <c:pt idx="2295">
                  <c:v>0.45328408482140797</c:v>
                </c:pt>
                <c:pt idx="2296">
                  <c:v>0.45328408482140797</c:v>
                </c:pt>
                <c:pt idx="2297">
                  <c:v>0.45328408482140797</c:v>
                </c:pt>
                <c:pt idx="2298">
                  <c:v>0.45328408482140797</c:v>
                </c:pt>
                <c:pt idx="2299">
                  <c:v>0.45328408482140797</c:v>
                </c:pt>
                <c:pt idx="2300">
                  <c:v>0.45328408482140797</c:v>
                </c:pt>
                <c:pt idx="2301">
                  <c:v>0.45328408482140797</c:v>
                </c:pt>
                <c:pt idx="2302">
                  <c:v>0.45328408482140797</c:v>
                </c:pt>
                <c:pt idx="2303">
                  <c:v>0.45328408482140797</c:v>
                </c:pt>
                <c:pt idx="2304">
                  <c:v>0.45328408482140797</c:v>
                </c:pt>
                <c:pt idx="2305">
                  <c:v>0.45328408482140797</c:v>
                </c:pt>
                <c:pt idx="2306">
                  <c:v>0.45328408482140797</c:v>
                </c:pt>
                <c:pt idx="2307">
                  <c:v>0.45328408482140797</c:v>
                </c:pt>
                <c:pt idx="2308">
                  <c:v>0.45328408482140797</c:v>
                </c:pt>
                <c:pt idx="2309">
                  <c:v>0.45328408482140797</c:v>
                </c:pt>
                <c:pt idx="2310">
                  <c:v>0.45328408482140797</c:v>
                </c:pt>
                <c:pt idx="2311">
                  <c:v>0.45328408482140797</c:v>
                </c:pt>
                <c:pt idx="2312">
                  <c:v>0.45328408482140797</c:v>
                </c:pt>
                <c:pt idx="2313">
                  <c:v>0.45328408482140797</c:v>
                </c:pt>
                <c:pt idx="2314">
                  <c:v>0.45328408482140797</c:v>
                </c:pt>
                <c:pt idx="2315">
                  <c:v>0.45328408482140797</c:v>
                </c:pt>
                <c:pt idx="2316">
                  <c:v>0.45328408482140797</c:v>
                </c:pt>
                <c:pt idx="2317">
                  <c:v>0.45328408482140797</c:v>
                </c:pt>
                <c:pt idx="2318">
                  <c:v>0.45328408482140797</c:v>
                </c:pt>
                <c:pt idx="2319">
                  <c:v>0.45328408482140797</c:v>
                </c:pt>
                <c:pt idx="2320">
                  <c:v>0.45328408482140797</c:v>
                </c:pt>
                <c:pt idx="2321">
                  <c:v>0.45328408482140797</c:v>
                </c:pt>
                <c:pt idx="2322">
                  <c:v>0.45328408482140797</c:v>
                </c:pt>
                <c:pt idx="2323">
                  <c:v>0.45328408482140797</c:v>
                </c:pt>
                <c:pt idx="2324">
                  <c:v>0.45328408482140797</c:v>
                </c:pt>
                <c:pt idx="2325">
                  <c:v>0.45328408482140797</c:v>
                </c:pt>
                <c:pt idx="2326">
                  <c:v>0.45328408482140797</c:v>
                </c:pt>
                <c:pt idx="2327">
                  <c:v>0.45328408482140797</c:v>
                </c:pt>
                <c:pt idx="2328">
                  <c:v>0.45328408482140797</c:v>
                </c:pt>
                <c:pt idx="2329">
                  <c:v>0.45328408482140797</c:v>
                </c:pt>
                <c:pt idx="2330">
                  <c:v>0.45328408482140797</c:v>
                </c:pt>
                <c:pt idx="2331">
                  <c:v>0.45328408482140797</c:v>
                </c:pt>
                <c:pt idx="2332">
                  <c:v>0.45328408482140797</c:v>
                </c:pt>
                <c:pt idx="2333">
                  <c:v>0.45328408482140797</c:v>
                </c:pt>
                <c:pt idx="2334">
                  <c:v>0.45328408482140797</c:v>
                </c:pt>
                <c:pt idx="2335">
                  <c:v>0.45328408482140797</c:v>
                </c:pt>
                <c:pt idx="2336">
                  <c:v>0.45328408482140797</c:v>
                </c:pt>
                <c:pt idx="2337">
                  <c:v>0.45328408482140797</c:v>
                </c:pt>
                <c:pt idx="2338">
                  <c:v>0.45328408482140797</c:v>
                </c:pt>
                <c:pt idx="2339">
                  <c:v>0.45328408482140797</c:v>
                </c:pt>
                <c:pt idx="2340">
                  <c:v>0.45328408482140797</c:v>
                </c:pt>
                <c:pt idx="2341">
                  <c:v>0.45328408482140797</c:v>
                </c:pt>
                <c:pt idx="2342">
                  <c:v>0.45328408482140797</c:v>
                </c:pt>
                <c:pt idx="2343">
                  <c:v>0.45328408482140797</c:v>
                </c:pt>
                <c:pt idx="2344">
                  <c:v>0.45328408482140797</c:v>
                </c:pt>
                <c:pt idx="2345">
                  <c:v>0.45328408482140797</c:v>
                </c:pt>
                <c:pt idx="2346">
                  <c:v>0.45328408482140797</c:v>
                </c:pt>
                <c:pt idx="2347">
                  <c:v>0.45328408482140797</c:v>
                </c:pt>
                <c:pt idx="2348">
                  <c:v>0.45328408482140797</c:v>
                </c:pt>
                <c:pt idx="2349">
                  <c:v>0.45328408482140797</c:v>
                </c:pt>
                <c:pt idx="2350">
                  <c:v>0.45328408482140797</c:v>
                </c:pt>
                <c:pt idx="2351">
                  <c:v>0.45328408482140797</c:v>
                </c:pt>
                <c:pt idx="2352">
                  <c:v>0.45328408482140797</c:v>
                </c:pt>
                <c:pt idx="2353">
                  <c:v>0.45328408482140797</c:v>
                </c:pt>
                <c:pt idx="2354">
                  <c:v>0.45328408482140797</c:v>
                </c:pt>
                <c:pt idx="2355">
                  <c:v>0.45328408482140797</c:v>
                </c:pt>
                <c:pt idx="2356">
                  <c:v>0.45328408482140797</c:v>
                </c:pt>
                <c:pt idx="2357">
                  <c:v>0.45328408482140797</c:v>
                </c:pt>
                <c:pt idx="2358">
                  <c:v>0.45328408482140797</c:v>
                </c:pt>
                <c:pt idx="2359">
                  <c:v>0.45328408482140797</c:v>
                </c:pt>
                <c:pt idx="2360">
                  <c:v>0.45328408482140797</c:v>
                </c:pt>
                <c:pt idx="2361">
                  <c:v>0.45328408482140797</c:v>
                </c:pt>
                <c:pt idx="2362">
                  <c:v>0.45328408482140797</c:v>
                </c:pt>
                <c:pt idx="2363">
                  <c:v>0.45328408482140797</c:v>
                </c:pt>
                <c:pt idx="2364">
                  <c:v>0.45328408482140797</c:v>
                </c:pt>
                <c:pt idx="2365">
                  <c:v>0.45328408482140797</c:v>
                </c:pt>
                <c:pt idx="2366">
                  <c:v>0.45328408482140797</c:v>
                </c:pt>
                <c:pt idx="2367">
                  <c:v>0.45328408482140797</c:v>
                </c:pt>
                <c:pt idx="2368">
                  <c:v>0.45328408482140797</c:v>
                </c:pt>
                <c:pt idx="2369">
                  <c:v>0.45328408482140797</c:v>
                </c:pt>
                <c:pt idx="2370">
                  <c:v>0.45328408482140797</c:v>
                </c:pt>
                <c:pt idx="2371">
                  <c:v>0.45328408482140797</c:v>
                </c:pt>
                <c:pt idx="2372">
                  <c:v>0.45328408482140797</c:v>
                </c:pt>
                <c:pt idx="2373">
                  <c:v>0.45328408482140797</c:v>
                </c:pt>
                <c:pt idx="2374">
                  <c:v>0.45328408482140797</c:v>
                </c:pt>
                <c:pt idx="2375">
                  <c:v>0.45328408482140797</c:v>
                </c:pt>
                <c:pt idx="2376">
                  <c:v>0.45328408482140797</c:v>
                </c:pt>
                <c:pt idx="2377">
                  <c:v>0.45328408482140797</c:v>
                </c:pt>
                <c:pt idx="2378">
                  <c:v>0.45328408482140797</c:v>
                </c:pt>
                <c:pt idx="2379">
                  <c:v>0.45328408482140797</c:v>
                </c:pt>
                <c:pt idx="2380">
                  <c:v>0.45328408482140797</c:v>
                </c:pt>
                <c:pt idx="2381">
                  <c:v>0.45328408482140797</c:v>
                </c:pt>
                <c:pt idx="2382">
                  <c:v>0.45328408482140797</c:v>
                </c:pt>
                <c:pt idx="2383">
                  <c:v>0.45328408482140797</c:v>
                </c:pt>
                <c:pt idx="2384">
                  <c:v>0.45328408482140797</c:v>
                </c:pt>
                <c:pt idx="2385">
                  <c:v>0.45328408482140797</c:v>
                </c:pt>
                <c:pt idx="2386">
                  <c:v>0.45328408482140797</c:v>
                </c:pt>
                <c:pt idx="2387">
                  <c:v>0.45328408482140797</c:v>
                </c:pt>
                <c:pt idx="2388">
                  <c:v>0.45328408482140797</c:v>
                </c:pt>
                <c:pt idx="2389">
                  <c:v>0.45328408482140797</c:v>
                </c:pt>
                <c:pt idx="2390">
                  <c:v>0.45328408482140797</c:v>
                </c:pt>
                <c:pt idx="2391">
                  <c:v>0.45328408482140797</c:v>
                </c:pt>
                <c:pt idx="2392">
                  <c:v>0.45328408482140797</c:v>
                </c:pt>
                <c:pt idx="2393">
                  <c:v>0.45328408482140797</c:v>
                </c:pt>
                <c:pt idx="2394">
                  <c:v>0.45328408482140797</c:v>
                </c:pt>
                <c:pt idx="2395">
                  <c:v>0.45328408482140797</c:v>
                </c:pt>
                <c:pt idx="2396">
                  <c:v>0.45328408482140797</c:v>
                </c:pt>
                <c:pt idx="2397">
                  <c:v>0.45328408482140797</c:v>
                </c:pt>
                <c:pt idx="2398">
                  <c:v>0.45328408482140797</c:v>
                </c:pt>
                <c:pt idx="2399">
                  <c:v>0.45328408482140797</c:v>
                </c:pt>
                <c:pt idx="2400">
                  <c:v>0.45328408482140797</c:v>
                </c:pt>
                <c:pt idx="2401">
                  <c:v>0.45328408482140797</c:v>
                </c:pt>
                <c:pt idx="2402">
                  <c:v>0.45328408482140797</c:v>
                </c:pt>
                <c:pt idx="2403">
                  <c:v>0.45328408482140797</c:v>
                </c:pt>
                <c:pt idx="2404">
                  <c:v>0.45328408482140797</c:v>
                </c:pt>
                <c:pt idx="2405">
                  <c:v>0.45328408482140797</c:v>
                </c:pt>
                <c:pt idx="2406">
                  <c:v>0.45328408482140797</c:v>
                </c:pt>
                <c:pt idx="2407">
                  <c:v>0.45328408482140797</c:v>
                </c:pt>
                <c:pt idx="2408">
                  <c:v>0.45328408482140797</c:v>
                </c:pt>
                <c:pt idx="2409">
                  <c:v>0.45328408482140797</c:v>
                </c:pt>
                <c:pt idx="2410">
                  <c:v>0.45328408482140797</c:v>
                </c:pt>
                <c:pt idx="2411">
                  <c:v>0.45328408482140797</c:v>
                </c:pt>
                <c:pt idx="2412">
                  <c:v>0.45328408482140797</c:v>
                </c:pt>
                <c:pt idx="2413">
                  <c:v>0.45328408482140797</c:v>
                </c:pt>
                <c:pt idx="2414">
                  <c:v>0.45328408482140797</c:v>
                </c:pt>
                <c:pt idx="2415">
                  <c:v>0.45328408482140797</c:v>
                </c:pt>
                <c:pt idx="2416">
                  <c:v>0.45328408482140797</c:v>
                </c:pt>
                <c:pt idx="2417">
                  <c:v>0.45328408482140797</c:v>
                </c:pt>
                <c:pt idx="2418">
                  <c:v>0.45328408482140797</c:v>
                </c:pt>
                <c:pt idx="2419">
                  <c:v>0.45328408482140797</c:v>
                </c:pt>
                <c:pt idx="2420">
                  <c:v>0.45328408482140797</c:v>
                </c:pt>
                <c:pt idx="2421">
                  <c:v>0.45328408482140797</c:v>
                </c:pt>
                <c:pt idx="2422">
                  <c:v>0.45328408482140797</c:v>
                </c:pt>
                <c:pt idx="2423">
                  <c:v>0.45328408482140797</c:v>
                </c:pt>
                <c:pt idx="2424">
                  <c:v>0.45328408482140797</c:v>
                </c:pt>
                <c:pt idx="2425">
                  <c:v>0.45328408482140797</c:v>
                </c:pt>
                <c:pt idx="2426">
                  <c:v>0.45328408482140797</c:v>
                </c:pt>
                <c:pt idx="2427">
                  <c:v>0.45328408482140797</c:v>
                </c:pt>
                <c:pt idx="2428">
                  <c:v>0.45328408482140797</c:v>
                </c:pt>
                <c:pt idx="2429">
                  <c:v>0.45328408482140797</c:v>
                </c:pt>
                <c:pt idx="2430">
                  <c:v>0.45328408482140797</c:v>
                </c:pt>
                <c:pt idx="2431">
                  <c:v>0.45328408482140797</c:v>
                </c:pt>
                <c:pt idx="2432">
                  <c:v>0.45328408482140797</c:v>
                </c:pt>
                <c:pt idx="2433">
                  <c:v>0.45328408482140797</c:v>
                </c:pt>
                <c:pt idx="2434">
                  <c:v>0.45328408482140797</c:v>
                </c:pt>
                <c:pt idx="2435">
                  <c:v>0.45328408482140797</c:v>
                </c:pt>
                <c:pt idx="2436">
                  <c:v>0.45328408482140797</c:v>
                </c:pt>
                <c:pt idx="2437">
                  <c:v>0.45328408482140797</c:v>
                </c:pt>
                <c:pt idx="2438">
                  <c:v>0.45328408482140797</c:v>
                </c:pt>
                <c:pt idx="2439">
                  <c:v>0.45328408482140797</c:v>
                </c:pt>
                <c:pt idx="2440">
                  <c:v>0.45328408482140797</c:v>
                </c:pt>
                <c:pt idx="2441">
                  <c:v>0.45328408482140797</c:v>
                </c:pt>
                <c:pt idx="2442">
                  <c:v>0.45328408482140797</c:v>
                </c:pt>
                <c:pt idx="2443">
                  <c:v>0.45328408482140797</c:v>
                </c:pt>
                <c:pt idx="2444">
                  <c:v>0.45328408482140797</c:v>
                </c:pt>
                <c:pt idx="2445">
                  <c:v>0.45328408482140797</c:v>
                </c:pt>
                <c:pt idx="2446">
                  <c:v>0.45328408482140797</c:v>
                </c:pt>
                <c:pt idx="2447">
                  <c:v>0.45328408482140797</c:v>
                </c:pt>
                <c:pt idx="2448">
                  <c:v>0.45328408482140797</c:v>
                </c:pt>
                <c:pt idx="2449">
                  <c:v>0.45328408482140797</c:v>
                </c:pt>
                <c:pt idx="2450">
                  <c:v>0.45328408482140797</c:v>
                </c:pt>
                <c:pt idx="2451">
                  <c:v>0.45328408482140797</c:v>
                </c:pt>
                <c:pt idx="2452">
                  <c:v>0.45328408482140797</c:v>
                </c:pt>
                <c:pt idx="2453">
                  <c:v>0.45328408482140797</c:v>
                </c:pt>
                <c:pt idx="2454">
                  <c:v>0.45328408482140797</c:v>
                </c:pt>
                <c:pt idx="2455">
                  <c:v>0.45328408482140797</c:v>
                </c:pt>
                <c:pt idx="2456">
                  <c:v>0.45328408482140797</c:v>
                </c:pt>
                <c:pt idx="2457">
                  <c:v>0.45328408482140797</c:v>
                </c:pt>
                <c:pt idx="2458">
                  <c:v>0.45328408482140797</c:v>
                </c:pt>
                <c:pt idx="2459">
                  <c:v>0.45328408482140797</c:v>
                </c:pt>
                <c:pt idx="2460">
                  <c:v>0.45328408482140797</c:v>
                </c:pt>
                <c:pt idx="2461">
                  <c:v>0.45328408482140797</c:v>
                </c:pt>
                <c:pt idx="2462">
                  <c:v>0.45328408482140797</c:v>
                </c:pt>
                <c:pt idx="2463">
                  <c:v>0.45328408482140797</c:v>
                </c:pt>
                <c:pt idx="2464">
                  <c:v>0.45328408482140797</c:v>
                </c:pt>
                <c:pt idx="2465">
                  <c:v>0.45328408482140797</c:v>
                </c:pt>
                <c:pt idx="2466">
                  <c:v>0.45328408482140797</c:v>
                </c:pt>
                <c:pt idx="2467">
                  <c:v>0.45328408482140797</c:v>
                </c:pt>
                <c:pt idx="2468">
                  <c:v>0.45328408482140797</c:v>
                </c:pt>
                <c:pt idx="2469">
                  <c:v>0.45328408482140797</c:v>
                </c:pt>
                <c:pt idx="2470">
                  <c:v>0.45328408482140797</c:v>
                </c:pt>
                <c:pt idx="2471">
                  <c:v>0.45328408482140797</c:v>
                </c:pt>
                <c:pt idx="2472">
                  <c:v>0.45328408482140797</c:v>
                </c:pt>
                <c:pt idx="2473">
                  <c:v>0.45328408482140797</c:v>
                </c:pt>
                <c:pt idx="2474">
                  <c:v>0.45328408482140797</c:v>
                </c:pt>
                <c:pt idx="2475">
                  <c:v>0.45328408482140797</c:v>
                </c:pt>
                <c:pt idx="2476">
                  <c:v>0.45328408482140797</c:v>
                </c:pt>
                <c:pt idx="2477">
                  <c:v>0.45328408482140797</c:v>
                </c:pt>
                <c:pt idx="2478">
                  <c:v>0.45328408482140797</c:v>
                </c:pt>
                <c:pt idx="2479">
                  <c:v>0.45328408482140797</c:v>
                </c:pt>
                <c:pt idx="2480">
                  <c:v>0.45328408482140797</c:v>
                </c:pt>
                <c:pt idx="2481">
                  <c:v>0.45328408482140797</c:v>
                </c:pt>
                <c:pt idx="2482">
                  <c:v>0.45328408482140797</c:v>
                </c:pt>
                <c:pt idx="2483">
                  <c:v>0.45328408482140797</c:v>
                </c:pt>
                <c:pt idx="2484">
                  <c:v>0.45328408482140797</c:v>
                </c:pt>
                <c:pt idx="2485">
                  <c:v>0.45328408482140797</c:v>
                </c:pt>
                <c:pt idx="2486">
                  <c:v>0.45328408482140797</c:v>
                </c:pt>
                <c:pt idx="2487">
                  <c:v>0.45328408482140797</c:v>
                </c:pt>
                <c:pt idx="2488">
                  <c:v>0.45328408482140797</c:v>
                </c:pt>
                <c:pt idx="2489">
                  <c:v>0.45328408482140797</c:v>
                </c:pt>
                <c:pt idx="2490">
                  <c:v>0.45328408482140797</c:v>
                </c:pt>
                <c:pt idx="2491">
                  <c:v>0.45328408482140797</c:v>
                </c:pt>
                <c:pt idx="2492">
                  <c:v>0.45328408482140797</c:v>
                </c:pt>
                <c:pt idx="2493">
                  <c:v>0.45328408482140797</c:v>
                </c:pt>
                <c:pt idx="2494">
                  <c:v>0.45328408482140797</c:v>
                </c:pt>
                <c:pt idx="2495">
                  <c:v>0.45328408482140797</c:v>
                </c:pt>
                <c:pt idx="2496">
                  <c:v>0.45328408482140797</c:v>
                </c:pt>
                <c:pt idx="2497">
                  <c:v>0.45328408482140797</c:v>
                </c:pt>
                <c:pt idx="2498">
                  <c:v>0.45328408482140797</c:v>
                </c:pt>
                <c:pt idx="2499">
                  <c:v>0.45328408482140797</c:v>
                </c:pt>
                <c:pt idx="2500">
                  <c:v>0.45328408482140797</c:v>
                </c:pt>
                <c:pt idx="2501">
                  <c:v>0.45328408482140797</c:v>
                </c:pt>
                <c:pt idx="2502">
                  <c:v>0.45328408482140797</c:v>
                </c:pt>
                <c:pt idx="2503">
                  <c:v>0.45328408482140797</c:v>
                </c:pt>
                <c:pt idx="2504">
                  <c:v>0.45328408482140797</c:v>
                </c:pt>
                <c:pt idx="2505">
                  <c:v>0.45328408482140797</c:v>
                </c:pt>
                <c:pt idx="2506">
                  <c:v>0.45328408482140797</c:v>
                </c:pt>
                <c:pt idx="2507">
                  <c:v>0.45328408482140797</c:v>
                </c:pt>
                <c:pt idx="2508">
                  <c:v>0.45328408482140797</c:v>
                </c:pt>
                <c:pt idx="2509">
                  <c:v>0.45328408482140797</c:v>
                </c:pt>
                <c:pt idx="2510">
                  <c:v>0.45328408482140797</c:v>
                </c:pt>
                <c:pt idx="2511">
                  <c:v>0.45328408482140797</c:v>
                </c:pt>
                <c:pt idx="2512">
                  <c:v>0.45328408482140797</c:v>
                </c:pt>
                <c:pt idx="2513">
                  <c:v>0.45328408482140797</c:v>
                </c:pt>
                <c:pt idx="2514">
                  <c:v>0.45328408482140797</c:v>
                </c:pt>
                <c:pt idx="2515">
                  <c:v>0.45328408482140797</c:v>
                </c:pt>
                <c:pt idx="2516">
                  <c:v>0.45328408482140797</c:v>
                </c:pt>
                <c:pt idx="2517">
                  <c:v>0.45328408482140797</c:v>
                </c:pt>
                <c:pt idx="2518">
                  <c:v>0.45328408482140797</c:v>
                </c:pt>
                <c:pt idx="2519">
                  <c:v>0.45328408482140797</c:v>
                </c:pt>
                <c:pt idx="2520">
                  <c:v>0.45328408482140797</c:v>
                </c:pt>
                <c:pt idx="2521">
                  <c:v>0.45328408482140797</c:v>
                </c:pt>
                <c:pt idx="2522">
                  <c:v>0.45328408482140797</c:v>
                </c:pt>
                <c:pt idx="2523">
                  <c:v>0.45328408482140797</c:v>
                </c:pt>
                <c:pt idx="2524">
                  <c:v>0.45328408482140797</c:v>
                </c:pt>
                <c:pt idx="2525">
                  <c:v>0.45328408482140797</c:v>
                </c:pt>
                <c:pt idx="2526">
                  <c:v>0.45328408482140797</c:v>
                </c:pt>
                <c:pt idx="2527">
                  <c:v>0.45328408482140797</c:v>
                </c:pt>
                <c:pt idx="2528">
                  <c:v>0.45328408482140797</c:v>
                </c:pt>
                <c:pt idx="2529">
                  <c:v>0.45328408482140797</c:v>
                </c:pt>
                <c:pt idx="2530">
                  <c:v>0.45328408482140797</c:v>
                </c:pt>
                <c:pt idx="2531">
                  <c:v>0.45328408482140797</c:v>
                </c:pt>
                <c:pt idx="2532">
                  <c:v>0.45328408482140797</c:v>
                </c:pt>
                <c:pt idx="2533">
                  <c:v>0.45328408482140797</c:v>
                </c:pt>
                <c:pt idx="2534">
                  <c:v>0.45328408482140797</c:v>
                </c:pt>
                <c:pt idx="2535">
                  <c:v>0.45328408482140797</c:v>
                </c:pt>
                <c:pt idx="2536">
                  <c:v>0.45328408482140797</c:v>
                </c:pt>
                <c:pt idx="2537">
                  <c:v>0.45328408482140797</c:v>
                </c:pt>
                <c:pt idx="2538">
                  <c:v>0.45328408482140797</c:v>
                </c:pt>
                <c:pt idx="2539">
                  <c:v>0.45328408482140797</c:v>
                </c:pt>
                <c:pt idx="2540">
                  <c:v>0.45328408482140797</c:v>
                </c:pt>
                <c:pt idx="2541">
                  <c:v>0.45328408482140797</c:v>
                </c:pt>
                <c:pt idx="2542">
                  <c:v>0.45328408482140797</c:v>
                </c:pt>
                <c:pt idx="2543">
                  <c:v>0.45328408482140797</c:v>
                </c:pt>
                <c:pt idx="2544">
                  <c:v>0.45328408482140797</c:v>
                </c:pt>
                <c:pt idx="2545">
                  <c:v>0.45328408482140797</c:v>
                </c:pt>
                <c:pt idx="2546">
                  <c:v>0.45328408482140797</c:v>
                </c:pt>
                <c:pt idx="2547">
                  <c:v>0.45328408482140797</c:v>
                </c:pt>
                <c:pt idx="2548">
                  <c:v>0.45328408482140797</c:v>
                </c:pt>
                <c:pt idx="2549">
                  <c:v>0.45328408482140797</c:v>
                </c:pt>
                <c:pt idx="2550">
                  <c:v>0.45328408482140797</c:v>
                </c:pt>
                <c:pt idx="2551">
                  <c:v>0.45328408482140797</c:v>
                </c:pt>
                <c:pt idx="2552">
                  <c:v>0.45328408482140797</c:v>
                </c:pt>
                <c:pt idx="2553">
                  <c:v>0.45328408482140797</c:v>
                </c:pt>
                <c:pt idx="2554">
                  <c:v>0.45328408482140797</c:v>
                </c:pt>
                <c:pt idx="2555">
                  <c:v>0.45328408482140797</c:v>
                </c:pt>
                <c:pt idx="2556">
                  <c:v>0.45328408482140797</c:v>
                </c:pt>
                <c:pt idx="2557">
                  <c:v>0.45328408482140797</c:v>
                </c:pt>
                <c:pt idx="2558">
                  <c:v>0.45328408482140797</c:v>
                </c:pt>
                <c:pt idx="2559">
                  <c:v>0.45328408482140797</c:v>
                </c:pt>
                <c:pt idx="2560">
                  <c:v>0.45328408482140797</c:v>
                </c:pt>
                <c:pt idx="2561">
                  <c:v>0.45328408482140797</c:v>
                </c:pt>
                <c:pt idx="2562">
                  <c:v>0.45328408482140797</c:v>
                </c:pt>
                <c:pt idx="2563">
                  <c:v>0.45328408482140797</c:v>
                </c:pt>
                <c:pt idx="2564">
                  <c:v>0.45328408482140797</c:v>
                </c:pt>
                <c:pt idx="2565">
                  <c:v>0.45328408482140797</c:v>
                </c:pt>
                <c:pt idx="2566">
                  <c:v>0.45328408482140797</c:v>
                </c:pt>
                <c:pt idx="2567">
                  <c:v>0.45328408482140797</c:v>
                </c:pt>
                <c:pt idx="2568">
                  <c:v>0.45328408482140797</c:v>
                </c:pt>
                <c:pt idx="2569">
                  <c:v>0.45328408482140797</c:v>
                </c:pt>
                <c:pt idx="2570">
                  <c:v>0.45328408482140797</c:v>
                </c:pt>
                <c:pt idx="2571">
                  <c:v>0.45328408482140797</c:v>
                </c:pt>
                <c:pt idx="2572">
                  <c:v>0.45328408482140797</c:v>
                </c:pt>
                <c:pt idx="2573">
                  <c:v>0.45328408482140797</c:v>
                </c:pt>
                <c:pt idx="2574">
                  <c:v>0.45328408482140797</c:v>
                </c:pt>
                <c:pt idx="2575">
                  <c:v>0.45328408482140797</c:v>
                </c:pt>
                <c:pt idx="2576">
                  <c:v>0.45328408482140797</c:v>
                </c:pt>
                <c:pt idx="2577">
                  <c:v>0.45328408482140797</c:v>
                </c:pt>
                <c:pt idx="2578">
                  <c:v>0.45328408482140797</c:v>
                </c:pt>
                <c:pt idx="2579">
                  <c:v>0.45328408482140797</c:v>
                </c:pt>
                <c:pt idx="2580">
                  <c:v>0.45328408482140797</c:v>
                </c:pt>
                <c:pt idx="2581">
                  <c:v>0.45328408482140797</c:v>
                </c:pt>
                <c:pt idx="2582">
                  <c:v>0.45328408482140797</c:v>
                </c:pt>
                <c:pt idx="2583">
                  <c:v>0.45328408482140797</c:v>
                </c:pt>
                <c:pt idx="2584">
                  <c:v>0.45328408482140797</c:v>
                </c:pt>
                <c:pt idx="2585">
                  <c:v>0.45328408482140797</c:v>
                </c:pt>
                <c:pt idx="2586">
                  <c:v>0.45328408482140797</c:v>
                </c:pt>
                <c:pt idx="2587">
                  <c:v>0.45328408482140797</c:v>
                </c:pt>
                <c:pt idx="2588">
                  <c:v>0.45328408482140797</c:v>
                </c:pt>
                <c:pt idx="2589">
                  <c:v>0.45328408482140797</c:v>
                </c:pt>
                <c:pt idx="2590">
                  <c:v>0.45328408482140797</c:v>
                </c:pt>
                <c:pt idx="2591">
                  <c:v>0.45328408482140797</c:v>
                </c:pt>
                <c:pt idx="2592">
                  <c:v>0.45328408482140797</c:v>
                </c:pt>
                <c:pt idx="2593">
                  <c:v>0.45328408482140797</c:v>
                </c:pt>
                <c:pt idx="2594">
                  <c:v>0.45328408482140797</c:v>
                </c:pt>
                <c:pt idx="2595">
                  <c:v>0.45328408482140797</c:v>
                </c:pt>
                <c:pt idx="2596">
                  <c:v>0.45328408482140797</c:v>
                </c:pt>
                <c:pt idx="2597">
                  <c:v>0.45328408482140797</c:v>
                </c:pt>
                <c:pt idx="2598">
                  <c:v>0.45328408482140797</c:v>
                </c:pt>
                <c:pt idx="2599">
                  <c:v>0.45328408482140797</c:v>
                </c:pt>
                <c:pt idx="2600">
                  <c:v>0.45328408482140797</c:v>
                </c:pt>
                <c:pt idx="2601">
                  <c:v>0.45328408482140797</c:v>
                </c:pt>
                <c:pt idx="2602">
                  <c:v>0.45328408482140797</c:v>
                </c:pt>
                <c:pt idx="2603">
                  <c:v>0.45328408482140797</c:v>
                </c:pt>
                <c:pt idx="2604">
                  <c:v>0.45328408482140797</c:v>
                </c:pt>
                <c:pt idx="2605">
                  <c:v>0.45328408482140797</c:v>
                </c:pt>
                <c:pt idx="2606">
                  <c:v>0.45328408482140797</c:v>
                </c:pt>
                <c:pt idx="2607">
                  <c:v>0.45328408482140797</c:v>
                </c:pt>
                <c:pt idx="2608">
                  <c:v>0.45328408482140797</c:v>
                </c:pt>
                <c:pt idx="2609">
                  <c:v>0.45328408482140797</c:v>
                </c:pt>
                <c:pt idx="2610">
                  <c:v>0.45328408482140797</c:v>
                </c:pt>
                <c:pt idx="2611">
                  <c:v>0.45328408482140797</c:v>
                </c:pt>
                <c:pt idx="2612">
                  <c:v>0.45328408482140797</c:v>
                </c:pt>
                <c:pt idx="2613">
                  <c:v>0.45328408482140797</c:v>
                </c:pt>
                <c:pt idx="2614">
                  <c:v>0.45328408482140797</c:v>
                </c:pt>
                <c:pt idx="2615">
                  <c:v>0.45328408482140797</c:v>
                </c:pt>
                <c:pt idx="2616">
                  <c:v>0.45328408482140797</c:v>
                </c:pt>
                <c:pt idx="2617">
                  <c:v>0.45328408482140797</c:v>
                </c:pt>
                <c:pt idx="2618">
                  <c:v>0.45328408482140797</c:v>
                </c:pt>
                <c:pt idx="2619">
                  <c:v>0.45328408482140797</c:v>
                </c:pt>
                <c:pt idx="2620">
                  <c:v>0.45328408482140797</c:v>
                </c:pt>
                <c:pt idx="2621">
                  <c:v>0.45328408482140797</c:v>
                </c:pt>
                <c:pt idx="2622">
                  <c:v>0.45328408482140797</c:v>
                </c:pt>
                <c:pt idx="2623">
                  <c:v>0.45328408482140797</c:v>
                </c:pt>
                <c:pt idx="2624">
                  <c:v>0.45328408482140797</c:v>
                </c:pt>
                <c:pt idx="2625">
                  <c:v>0.45328408482140797</c:v>
                </c:pt>
                <c:pt idx="2626">
                  <c:v>0.45328408482140797</c:v>
                </c:pt>
                <c:pt idx="2627">
                  <c:v>0.45328408482140797</c:v>
                </c:pt>
                <c:pt idx="2628">
                  <c:v>0.45328408482140797</c:v>
                </c:pt>
                <c:pt idx="2629">
                  <c:v>0.45328408482140797</c:v>
                </c:pt>
                <c:pt idx="2630">
                  <c:v>0.45328408482140797</c:v>
                </c:pt>
                <c:pt idx="2631">
                  <c:v>0.45328408482140797</c:v>
                </c:pt>
                <c:pt idx="2632">
                  <c:v>0.45328408482140797</c:v>
                </c:pt>
                <c:pt idx="2633">
                  <c:v>0.45328408482140797</c:v>
                </c:pt>
                <c:pt idx="2634">
                  <c:v>0.45328408482140797</c:v>
                </c:pt>
                <c:pt idx="2635">
                  <c:v>0.45328408482140797</c:v>
                </c:pt>
                <c:pt idx="2636">
                  <c:v>0.45328408482140797</c:v>
                </c:pt>
                <c:pt idx="2637">
                  <c:v>0.45328408482140797</c:v>
                </c:pt>
                <c:pt idx="2638">
                  <c:v>0.45328408482140797</c:v>
                </c:pt>
                <c:pt idx="2639">
                  <c:v>0.45328408482140797</c:v>
                </c:pt>
                <c:pt idx="2640">
                  <c:v>0.45328408482140797</c:v>
                </c:pt>
                <c:pt idx="2641">
                  <c:v>0.45328408482140797</c:v>
                </c:pt>
                <c:pt idx="2642">
                  <c:v>0.45328408482140797</c:v>
                </c:pt>
                <c:pt idx="2643">
                  <c:v>0.45328408482140797</c:v>
                </c:pt>
                <c:pt idx="2644">
                  <c:v>0.45328408482140797</c:v>
                </c:pt>
                <c:pt idx="2645">
                  <c:v>0.45328408482140797</c:v>
                </c:pt>
                <c:pt idx="2646">
                  <c:v>0.45328408482140797</c:v>
                </c:pt>
                <c:pt idx="2647">
                  <c:v>0.45328408482140797</c:v>
                </c:pt>
                <c:pt idx="2648">
                  <c:v>0.45328408482140797</c:v>
                </c:pt>
                <c:pt idx="2649">
                  <c:v>0.45328408482140797</c:v>
                </c:pt>
                <c:pt idx="2650">
                  <c:v>0.45328408482140797</c:v>
                </c:pt>
                <c:pt idx="2651">
                  <c:v>0.45328408482140797</c:v>
                </c:pt>
                <c:pt idx="2652">
                  <c:v>0.45328408482140797</c:v>
                </c:pt>
                <c:pt idx="2653">
                  <c:v>0.45328408482140797</c:v>
                </c:pt>
                <c:pt idx="2654">
                  <c:v>0.45328408482140797</c:v>
                </c:pt>
                <c:pt idx="2655">
                  <c:v>0.45328408482140797</c:v>
                </c:pt>
                <c:pt idx="2656">
                  <c:v>0.45328408482140797</c:v>
                </c:pt>
                <c:pt idx="2657">
                  <c:v>0.45328408482140797</c:v>
                </c:pt>
                <c:pt idx="2658">
                  <c:v>0.45328408482140797</c:v>
                </c:pt>
                <c:pt idx="2659">
                  <c:v>0.45328408482140797</c:v>
                </c:pt>
                <c:pt idx="2660">
                  <c:v>0.45328408482140797</c:v>
                </c:pt>
                <c:pt idx="2661">
                  <c:v>0.45328408482140797</c:v>
                </c:pt>
                <c:pt idx="2662">
                  <c:v>0.45328408482140797</c:v>
                </c:pt>
                <c:pt idx="2663">
                  <c:v>0.45328408482140797</c:v>
                </c:pt>
                <c:pt idx="2664">
                  <c:v>0.45328408482140797</c:v>
                </c:pt>
                <c:pt idx="2665">
                  <c:v>0.45328408482140797</c:v>
                </c:pt>
                <c:pt idx="2666">
                  <c:v>0.45328408482140797</c:v>
                </c:pt>
                <c:pt idx="2667">
                  <c:v>0.45328408482140797</c:v>
                </c:pt>
                <c:pt idx="2668">
                  <c:v>0.45328408482140797</c:v>
                </c:pt>
                <c:pt idx="2669">
                  <c:v>0.45328408482140797</c:v>
                </c:pt>
                <c:pt idx="2670">
                  <c:v>0.45328408482140797</c:v>
                </c:pt>
                <c:pt idx="2671">
                  <c:v>0.45328408482140797</c:v>
                </c:pt>
                <c:pt idx="2672">
                  <c:v>0.45328408482140797</c:v>
                </c:pt>
                <c:pt idx="2673">
                  <c:v>0.45328408482140797</c:v>
                </c:pt>
                <c:pt idx="2674">
                  <c:v>0.45328408482140797</c:v>
                </c:pt>
                <c:pt idx="2675">
                  <c:v>0.45328408482140797</c:v>
                </c:pt>
                <c:pt idx="2676">
                  <c:v>0.45328408482140797</c:v>
                </c:pt>
                <c:pt idx="2677">
                  <c:v>0.45328408482140797</c:v>
                </c:pt>
                <c:pt idx="2678">
                  <c:v>0.45328408482140797</c:v>
                </c:pt>
                <c:pt idx="2679">
                  <c:v>0.45328408482140797</c:v>
                </c:pt>
                <c:pt idx="2680">
                  <c:v>0.45328408482140797</c:v>
                </c:pt>
                <c:pt idx="2681">
                  <c:v>0.45328408482140797</c:v>
                </c:pt>
                <c:pt idx="2682">
                  <c:v>0.45328408482140797</c:v>
                </c:pt>
                <c:pt idx="2683">
                  <c:v>0.45328408482140797</c:v>
                </c:pt>
                <c:pt idx="2684">
                  <c:v>0.45328408482140797</c:v>
                </c:pt>
                <c:pt idx="2685">
                  <c:v>0.45328408482140797</c:v>
                </c:pt>
                <c:pt idx="2686">
                  <c:v>0.45328408482140797</c:v>
                </c:pt>
                <c:pt idx="2687">
                  <c:v>0.45328408482140797</c:v>
                </c:pt>
                <c:pt idx="2688">
                  <c:v>0.45328408482140797</c:v>
                </c:pt>
                <c:pt idx="2689">
                  <c:v>0.45328408482140797</c:v>
                </c:pt>
                <c:pt idx="2690">
                  <c:v>0.45328408482140797</c:v>
                </c:pt>
                <c:pt idx="2691">
                  <c:v>0.45328408482140797</c:v>
                </c:pt>
                <c:pt idx="2692">
                  <c:v>0.45328408482140797</c:v>
                </c:pt>
                <c:pt idx="2693">
                  <c:v>0.45328408482140797</c:v>
                </c:pt>
                <c:pt idx="2694">
                  <c:v>0.45328408482140797</c:v>
                </c:pt>
                <c:pt idx="2695">
                  <c:v>0.45328408482140797</c:v>
                </c:pt>
                <c:pt idx="2696">
                  <c:v>0.45328408482140797</c:v>
                </c:pt>
                <c:pt idx="2697">
                  <c:v>0.45328408482140797</c:v>
                </c:pt>
                <c:pt idx="2698">
                  <c:v>0.45328408482140797</c:v>
                </c:pt>
                <c:pt idx="2699">
                  <c:v>0.45328408482140797</c:v>
                </c:pt>
                <c:pt idx="2700">
                  <c:v>0.45328408482140797</c:v>
                </c:pt>
                <c:pt idx="2701">
                  <c:v>0.45328408482140797</c:v>
                </c:pt>
                <c:pt idx="2702">
                  <c:v>0.45328408482140797</c:v>
                </c:pt>
                <c:pt idx="2703">
                  <c:v>0.45328408482140797</c:v>
                </c:pt>
                <c:pt idx="2704">
                  <c:v>0.45328408482140797</c:v>
                </c:pt>
                <c:pt idx="2705">
                  <c:v>0.45328408482140797</c:v>
                </c:pt>
                <c:pt idx="2706">
                  <c:v>0.45328408482140797</c:v>
                </c:pt>
                <c:pt idx="2707">
                  <c:v>0.45328408482140797</c:v>
                </c:pt>
                <c:pt idx="2708">
                  <c:v>0.45328408482140797</c:v>
                </c:pt>
                <c:pt idx="2709">
                  <c:v>0.45328408482140797</c:v>
                </c:pt>
                <c:pt idx="2710">
                  <c:v>0.45328408482140797</c:v>
                </c:pt>
                <c:pt idx="2711">
                  <c:v>0.45328408482140797</c:v>
                </c:pt>
                <c:pt idx="2712">
                  <c:v>0.45328408482140797</c:v>
                </c:pt>
                <c:pt idx="2713">
                  <c:v>0.45328408482140797</c:v>
                </c:pt>
                <c:pt idx="2714">
                  <c:v>0.45328408482140797</c:v>
                </c:pt>
                <c:pt idx="2715">
                  <c:v>0.45328408482140797</c:v>
                </c:pt>
                <c:pt idx="2716">
                  <c:v>0.45328408482140797</c:v>
                </c:pt>
                <c:pt idx="2717">
                  <c:v>0.45328408482140797</c:v>
                </c:pt>
                <c:pt idx="2718">
                  <c:v>0.45328408482140797</c:v>
                </c:pt>
                <c:pt idx="2719">
                  <c:v>0.45328408482140797</c:v>
                </c:pt>
                <c:pt idx="2720">
                  <c:v>0.45328408482140797</c:v>
                </c:pt>
                <c:pt idx="2721">
                  <c:v>0.45328408482140797</c:v>
                </c:pt>
                <c:pt idx="2722">
                  <c:v>0.45328408482140797</c:v>
                </c:pt>
                <c:pt idx="2723">
                  <c:v>0.45328408482140797</c:v>
                </c:pt>
                <c:pt idx="2724">
                  <c:v>0.45328408482140797</c:v>
                </c:pt>
                <c:pt idx="2725">
                  <c:v>0.45328408482140797</c:v>
                </c:pt>
                <c:pt idx="2726">
                  <c:v>0.45328408482140797</c:v>
                </c:pt>
                <c:pt idx="2727">
                  <c:v>0.45328408482140797</c:v>
                </c:pt>
                <c:pt idx="2728">
                  <c:v>0.45328408482140797</c:v>
                </c:pt>
                <c:pt idx="2729">
                  <c:v>0.45328408482140797</c:v>
                </c:pt>
                <c:pt idx="2730">
                  <c:v>0.45328408482140797</c:v>
                </c:pt>
                <c:pt idx="2731">
                  <c:v>0.45328408482140797</c:v>
                </c:pt>
                <c:pt idx="2732">
                  <c:v>0.45328408482140797</c:v>
                </c:pt>
                <c:pt idx="2733">
                  <c:v>0.45328408482140797</c:v>
                </c:pt>
                <c:pt idx="2734">
                  <c:v>0.45328408482140797</c:v>
                </c:pt>
                <c:pt idx="2735">
                  <c:v>0.45328408482140797</c:v>
                </c:pt>
                <c:pt idx="2736">
                  <c:v>0.45328408482140797</c:v>
                </c:pt>
                <c:pt idx="2737">
                  <c:v>0.45328408482140797</c:v>
                </c:pt>
                <c:pt idx="2738">
                  <c:v>0.45328408482140797</c:v>
                </c:pt>
                <c:pt idx="2739">
                  <c:v>0.45328408482140797</c:v>
                </c:pt>
                <c:pt idx="2740">
                  <c:v>0.45328408482140797</c:v>
                </c:pt>
                <c:pt idx="2741">
                  <c:v>0.45328408482140797</c:v>
                </c:pt>
                <c:pt idx="2742">
                  <c:v>0.45328408482140797</c:v>
                </c:pt>
                <c:pt idx="2743">
                  <c:v>0.45328408482140797</c:v>
                </c:pt>
                <c:pt idx="2744">
                  <c:v>0.45328408482140797</c:v>
                </c:pt>
                <c:pt idx="2745">
                  <c:v>0.45328408482140797</c:v>
                </c:pt>
                <c:pt idx="2746">
                  <c:v>0.45328408482140797</c:v>
                </c:pt>
                <c:pt idx="2747">
                  <c:v>0.45328408482140797</c:v>
                </c:pt>
                <c:pt idx="2748">
                  <c:v>0.45328408482140797</c:v>
                </c:pt>
                <c:pt idx="2749">
                  <c:v>0.45328408482140797</c:v>
                </c:pt>
                <c:pt idx="2750">
                  <c:v>0.45328408482140797</c:v>
                </c:pt>
                <c:pt idx="2751">
                  <c:v>0.45328408482140797</c:v>
                </c:pt>
                <c:pt idx="2752">
                  <c:v>0.45328408482140797</c:v>
                </c:pt>
                <c:pt idx="2753">
                  <c:v>0.45328408482140797</c:v>
                </c:pt>
                <c:pt idx="2754">
                  <c:v>0.45328408482140797</c:v>
                </c:pt>
                <c:pt idx="2755">
                  <c:v>0.45328408482140797</c:v>
                </c:pt>
                <c:pt idx="2756">
                  <c:v>0.45328408482140797</c:v>
                </c:pt>
                <c:pt idx="2757">
                  <c:v>0.45328408482140797</c:v>
                </c:pt>
                <c:pt idx="2758">
                  <c:v>0.45328408482140797</c:v>
                </c:pt>
                <c:pt idx="2759">
                  <c:v>0.45328408482140797</c:v>
                </c:pt>
                <c:pt idx="2760">
                  <c:v>0.45328408482140797</c:v>
                </c:pt>
                <c:pt idx="2761">
                  <c:v>0.45328408482140797</c:v>
                </c:pt>
                <c:pt idx="2762">
                  <c:v>0.45328408482140797</c:v>
                </c:pt>
                <c:pt idx="2763">
                  <c:v>0.45328408482140797</c:v>
                </c:pt>
                <c:pt idx="2764">
                  <c:v>0.45328408482140797</c:v>
                </c:pt>
                <c:pt idx="2765">
                  <c:v>0.45328408482140797</c:v>
                </c:pt>
                <c:pt idx="2766">
                  <c:v>0.45328408482140797</c:v>
                </c:pt>
                <c:pt idx="2767">
                  <c:v>0.45328408482140797</c:v>
                </c:pt>
                <c:pt idx="2768">
                  <c:v>0.45328408482140797</c:v>
                </c:pt>
                <c:pt idx="2769">
                  <c:v>0.45328408482140797</c:v>
                </c:pt>
                <c:pt idx="2770">
                  <c:v>0.45328408482140797</c:v>
                </c:pt>
                <c:pt idx="2771">
                  <c:v>0.45328408482140797</c:v>
                </c:pt>
                <c:pt idx="2772">
                  <c:v>0.45328408482140797</c:v>
                </c:pt>
                <c:pt idx="2773">
                  <c:v>0.45328408482140797</c:v>
                </c:pt>
                <c:pt idx="2774">
                  <c:v>0.45328408482140797</c:v>
                </c:pt>
                <c:pt idx="2775">
                  <c:v>0.45328408482140797</c:v>
                </c:pt>
                <c:pt idx="2776">
                  <c:v>0.45328408482140797</c:v>
                </c:pt>
                <c:pt idx="2777">
                  <c:v>0.45328408482140797</c:v>
                </c:pt>
                <c:pt idx="2778">
                  <c:v>0.45328408482140797</c:v>
                </c:pt>
                <c:pt idx="2779">
                  <c:v>0.45328408482140797</c:v>
                </c:pt>
                <c:pt idx="2780">
                  <c:v>0.45328408482140797</c:v>
                </c:pt>
                <c:pt idx="2781">
                  <c:v>0.45328408482140797</c:v>
                </c:pt>
                <c:pt idx="2782">
                  <c:v>0.45328408482140797</c:v>
                </c:pt>
                <c:pt idx="2783">
                  <c:v>0.45328408482140797</c:v>
                </c:pt>
                <c:pt idx="2784">
                  <c:v>0.45328408482140797</c:v>
                </c:pt>
                <c:pt idx="2785">
                  <c:v>0.45328408482140797</c:v>
                </c:pt>
                <c:pt idx="2786">
                  <c:v>0.45328408482140797</c:v>
                </c:pt>
                <c:pt idx="2787">
                  <c:v>0.45328408482140797</c:v>
                </c:pt>
                <c:pt idx="2788">
                  <c:v>0.45328408482140797</c:v>
                </c:pt>
                <c:pt idx="2789">
                  <c:v>0.45328408482140797</c:v>
                </c:pt>
                <c:pt idx="2790">
                  <c:v>0.45328408482140797</c:v>
                </c:pt>
                <c:pt idx="2791">
                  <c:v>0.45328408482140797</c:v>
                </c:pt>
                <c:pt idx="2792">
                  <c:v>0.45328408482140797</c:v>
                </c:pt>
                <c:pt idx="2793">
                  <c:v>0.45328408482140797</c:v>
                </c:pt>
                <c:pt idx="2794">
                  <c:v>0.45328408482140797</c:v>
                </c:pt>
                <c:pt idx="2795">
                  <c:v>0.45328408482140797</c:v>
                </c:pt>
                <c:pt idx="2796">
                  <c:v>0.45328408482140797</c:v>
                </c:pt>
                <c:pt idx="2797">
                  <c:v>0.45328408482140797</c:v>
                </c:pt>
                <c:pt idx="2798">
                  <c:v>0.45328408482140797</c:v>
                </c:pt>
                <c:pt idx="2799">
                  <c:v>0.45328408482140797</c:v>
                </c:pt>
                <c:pt idx="2800">
                  <c:v>0.45328408482140797</c:v>
                </c:pt>
                <c:pt idx="2801">
                  <c:v>0.45328408482140797</c:v>
                </c:pt>
                <c:pt idx="2802">
                  <c:v>0.45328408482140797</c:v>
                </c:pt>
                <c:pt idx="2803">
                  <c:v>0.45328408482140797</c:v>
                </c:pt>
                <c:pt idx="2804">
                  <c:v>0.45328408482140797</c:v>
                </c:pt>
                <c:pt idx="2805">
                  <c:v>0.45328408482140797</c:v>
                </c:pt>
                <c:pt idx="2806">
                  <c:v>0.45328408482140797</c:v>
                </c:pt>
                <c:pt idx="2807">
                  <c:v>0.45328408482140797</c:v>
                </c:pt>
                <c:pt idx="2808">
                  <c:v>0.45328408482140797</c:v>
                </c:pt>
                <c:pt idx="2809">
                  <c:v>0.45328408482140797</c:v>
                </c:pt>
                <c:pt idx="2810">
                  <c:v>0.45328408482140797</c:v>
                </c:pt>
                <c:pt idx="2811">
                  <c:v>0.45328408482140797</c:v>
                </c:pt>
                <c:pt idx="2812">
                  <c:v>0.45328408482140797</c:v>
                </c:pt>
                <c:pt idx="2813">
                  <c:v>0.45328408482140797</c:v>
                </c:pt>
                <c:pt idx="2814">
                  <c:v>0.45328408482140797</c:v>
                </c:pt>
                <c:pt idx="2815">
                  <c:v>0.45328408482140797</c:v>
                </c:pt>
                <c:pt idx="2816">
                  <c:v>0.45328408482140797</c:v>
                </c:pt>
                <c:pt idx="2817">
                  <c:v>0.45328408482140797</c:v>
                </c:pt>
                <c:pt idx="2818">
                  <c:v>0.45328408482140797</c:v>
                </c:pt>
                <c:pt idx="2819">
                  <c:v>0.45328408482140797</c:v>
                </c:pt>
                <c:pt idx="2820">
                  <c:v>0.45328408482140797</c:v>
                </c:pt>
                <c:pt idx="2821">
                  <c:v>0.45328408482140797</c:v>
                </c:pt>
                <c:pt idx="2822">
                  <c:v>0.45328408482140797</c:v>
                </c:pt>
                <c:pt idx="2823">
                  <c:v>0.45328408482140797</c:v>
                </c:pt>
                <c:pt idx="2824">
                  <c:v>0.45328408482140797</c:v>
                </c:pt>
                <c:pt idx="2825">
                  <c:v>0.45328408482140797</c:v>
                </c:pt>
                <c:pt idx="2826">
                  <c:v>0.45328408482140797</c:v>
                </c:pt>
                <c:pt idx="2827">
                  <c:v>0.45328408482140797</c:v>
                </c:pt>
                <c:pt idx="2828">
                  <c:v>0.45328408482140797</c:v>
                </c:pt>
                <c:pt idx="2829">
                  <c:v>0.45328408482140797</c:v>
                </c:pt>
                <c:pt idx="2830">
                  <c:v>0.45328408482140797</c:v>
                </c:pt>
                <c:pt idx="2831">
                  <c:v>0.45328408482140797</c:v>
                </c:pt>
                <c:pt idx="2832">
                  <c:v>0.45328408482140797</c:v>
                </c:pt>
                <c:pt idx="2833">
                  <c:v>0.45328408482140797</c:v>
                </c:pt>
                <c:pt idx="2834">
                  <c:v>0.45328408482140797</c:v>
                </c:pt>
                <c:pt idx="2835">
                  <c:v>0.45328408482140797</c:v>
                </c:pt>
                <c:pt idx="2836">
                  <c:v>0.45328408482140797</c:v>
                </c:pt>
                <c:pt idx="2837">
                  <c:v>0.45328408482140797</c:v>
                </c:pt>
                <c:pt idx="2838">
                  <c:v>0.45328408482140797</c:v>
                </c:pt>
                <c:pt idx="2839">
                  <c:v>0.45328408482140797</c:v>
                </c:pt>
                <c:pt idx="2840">
                  <c:v>0.45328408482140797</c:v>
                </c:pt>
                <c:pt idx="2841">
                  <c:v>0.45328408482140797</c:v>
                </c:pt>
                <c:pt idx="2842">
                  <c:v>0.45328408482140797</c:v>
                </c:pt>
                <c:pt idx="2843">
                  <c:v>0.45328408482140797</c:v>
                </c:pt>
                <c:pt idx="2844">
                  <c:v>0.45328408482140797</c:v>
                </c:pt>
                <c:pt idx="2845">
                  <c:v>0.45328408482140797</c:v>
                </c:pt>
                <c:pt idx="2846">
                  <c:v>0.45328408482140797</c:v>
                </c:pt>
                <c:pt idx="2847">
                  <c:v>0.45328408482140797</c:v>
                </c:pt>
                <c:pt idx="2848">
                  <c:v>0.45328408482140797</c:v>
                </c:pt>
                <c:pt idx="2849">
                  <c:v>0.45328408482140797</c:v>
                </c:pt>
                <c:pt idx="2850">
                  <c:v>0.45328408482140797</c:v>
                </c:pt>
                <c:pt idx="2851">
                  <c:v>0.45328408482140797</c:v>
                </c:pt>
                <c:pt idx="2852">
                  <c:v>0.45328408482140797</c:v>
                </c:pt>
                <c:pt idx="2853">
                  <c:v>0.45328408482140797</c:v>
                </c:pt>
                <c:pt idx="2854">
                  <c:v>0.45328408482140797</c:v>
                </c:pt>
                <c:pt idx="2855">
                  <c:v>0.45328408482140797</c:v>
                </c:pt>
                <c:pt idx="2856">
                  <c:v>0.45328408482140797</c:v>
                </c:pt>
                <c:pt idx="2857">
                  <c:v>0.45328408482140797</c:v>
                </c:pt>
                <c:pt idx="2858">
                  <c:v>0.45328408482140797</c:v>
                </c:pt>
                <c:pt idx="2859">
                  <c:v>0.45328408482140797</c:v>
                </c:pt>
                <c:pt idx="2860">
                  <c:v>0.45328408482140797</c:v>
                </c:pt>
                <c:pt idx="2861">
                  <c:v>0.45328408482140797</c:v>
                </c:pt>
                <c:pt idx="2862">
                  <c:v>0.45328408482140797</c:v>
                </c:pt>
                <c:pt idx="2863">
                  <c:v>0.45328408482140797</c:v>
                </c:pt>
                <c:pt idx="2864">
                  <c:v>0.45328408482140797</c:v>
                </c:pt>
                <c:pt idx="2865">
                  <c:v>0.45328408482140797</c:v>
                </c:pt>
                <c:pt idx="2866">
                  <c:v>0.45328408482140797</c:v>
                </c:pt>
                <c:pt idx="2867">
                  <c:v>0.45328408482140797</c:v>
                </c:pt>
                <c:pt idx="2868">
                  <c:v>0.45328408482140797</c:v>
                </c:pt>
                <c:pt idx="2869">
                  <c:v>0.45328408482140797</c:v>
                </c:pt>
                <c:pt idx="2870">
                  <c:v>0.45328408482140797</c:v>
                </c:pt>
                <c:pt idx="2871">
                  <c:v>0.45328408482140797</c:v>
                </c:pt>
                <c:pt idx="2872">
                  <c:v>0.45328408482140797</c:v>
                </c:pt>
                <c:pt idx="2873">
                  <c:v>0.45328408482140797</c:v>
                </c:pt>
                <c:pt idx="2874">
                  <c:v>0.45328408482140797</c:v>
                </c:pt>
                <c:pt idx="2875">
                  <c:v>0.45328408482140797</c:v>
                </c:pt>
                <c:pt idx="2876">
                  <c:v>0.45328408482140797</c:v>
                </c:pt>
                <c:pt idx="2877">
                  <c:v>0.45328408482140797</c:v>
                </c:pt>
                <c:pt idx="2878">
                  <c:v>0.45328408482140797</c:v>
                </c:pt>
                <c:pt idx="2879">
                  <c:v>0.45328408482140797</c:v>
                </c:pt>
                <c:pt idx="2880">
                  <c:v>0.45328408482140797</c:v>
                </c:pt>
                <c:pt idx="2881">
                  <c:v>0.45328408482140797</c:v>
                </c:pt>
                <c:pt idx="2882">
                  <c:v>0.45328408482140797</c:v>
                </c:pt>
                <c:pt idx="2883">
                  <c:v>0.45328408482140797</c:v>
                </c:pt>
                <c:pt idx="2884">
                  <c:v>0.45328408482140797</c:v>
                </c:pt>
                <c:pt idx="2885">
                  <c:v>0.45328408482140797</c:v>
                </c:pt>
                <c:pt idx="2886">
                  <c:v>0.45328408482140797</c:v>
                </c:pt>
                <c:pt idx="2887">
                  <c:v>0.45328408482140797</c:v>
                </c:pt>
                <c:pt idx="2888">
                  <c:v>0.45328408482140797</c:v>
                </c:pt>
                <c:pt idx="2889">
                  <c:v>0.45328408482140797</c:v>
                </c:pt>
                <c:pt idx="2890">
                  <c:v>0.45328408482140797</c:v>
                </c:pt>
                <c:pt idx="2891">
                  <c:v>0.45328408482140797</c:v>
                </c:pt>
                <c:pt idx="2892">
                  <c:v>0.45328408482140797</c:v>
                </c:pt>
                <c:pt idx="2893">
                  <c:v>0.45328408482140797</c:v>
                </c:pt>
                <c:pt idx="2894">
                  <c:v>0.45328408482140797</c:v>
                </c:pt>
                <c:pt idx="2895">
                  <c:v>0.45328408482140797</c:v>
                </c:pt>
                <c:pt idx="2896">
                  <c:v>0.45328408482140797</c:v>
                </c:pt>
                <c:pt idx="2897">
                  <c:v>0.45328408482140797</c:v>
                </c:pt>
                <c:pt idx="2898">
                  <c:v>0.45328408482140797</c:v>
                </c:pt>
                <c:pt idx="2899">
                  <c:v>0.45328408482140797</c:v>
                </c:pt>
                <c:pt idx="2900">
                  <c:v>0.45328408482140797</c:v>
                </c:pt>
                <c:pt idx="2901">
                  <c:v>0.45328408482140797</c:v>
                </c:pt>
                <c:pt idx="2902">
                  <c:v>0.45328408482140797</c:v>
                </c:pt>
                <c:pt idx="2903">
                  <c:v>0.45328408482140797</c:v>
                </c:pt>
                <c:pt idx="2904">
                  <c:v>0.45328408482140797</c:v>
                </c:pt>
                <c:pt idx="2905">
                  <c:v>0.45328408482140797</c:v>
                </c:pt>
                <c:pt idx="2906">
                  <c:v>0.45328408482140797</c:v>
                </c:pt>
                <c:pt idx="2907">
                  <c:v>0.45328408482140797</c:v>
                </c:pt>
                <c:pt idx="2908">
                  <c:v>0.45328408482140797</c:v>
                </c:pt>
                <c:pt idx="2909">
                  <c:v>0.45328408482140797</c:v>
                </c:pt>
                <c:pt idx="2910">
                  <c:v>0.45328408482140797</c:v>
                </c:pt>
                <c:pt idx="2911">
                  <c:v>0.45328408482140797</c:v>
                </c:pt>
                <c:pt idx="2912">
                  <c:v>0.45328408482140797</c:v>
                </c:pt>
                <c:pt idx="2913">
                  <c:v>0.45328408482140797</c:v>
                </c:pt>
                <c:pt idx="2914">
                  <c:v>0.45328408482140797</c:v>
                </c:pt>
                <c:pt idx="2915">
                  <c:v>0.45328408482140797</c:v>
                </c:pt>
                <c:pt idx="2916">
                  <c:v>0.45328408482140797</c:v>
                </c:pt>
                <c:pt idx="2917">
                  <c:v>0.45328408482140797</c:v>
                </c:pt>
                <c:pt idx="2918">
                  <c:v>0.45328408482140797</c:v>
                </c:pt>
                <c:pt idx="2919">
                  <c:v>0.45328408482140797</c:v>
                </c:pt>
                <c:pt idx="2920">
                  <c:v>0.45328408482140797</c:v>
                </c:pt>
                <c:pt idx="2921">
                  <c:v>0.45328408482140797</c:v>
                </c:pt>
                <c:pt idx="2922">
                  <c:v>0.45328408482140797</c:v>
                </c:pt>
                <c:pt idx="2923">
                  <c:v>0.45328408482140797</c:v>
                </c:pt>
                <c:pt idx="2924">
                  <c:v>0.45328408482140797</c:v>
                </c:pt>
                <c:pt idx="2925">
                  <c:v>0.45328408482140797</c:v>
                </c:pt>
                <c:pt idx="2926">
                  <c:v>0.45328408482140797</c:v>
                </c:pt>
                <c:pt idx="2927">
                  <c:v>0.45328408482140797</c:v>
                </c:pt>
                <c:pt idx="2928">
                  <c:v>0.45328408482140797</c:v>
                </c:pt>
                <c:pt idx="2929">
                  <c:v>0.45328408482140797</c:v>
                </c:pt>
                <c:pt idx="2930">
                  <c:v>0.45328408482140797</c:v>
                </c:pt>
                <c:pt idx="2931">
                  <c:v>0.45328408482140797</c:v>
                </c:pt>
                <c:pt idx="2932">
                  <c:v>0.45328408482140797</c:v>
                </c:pt>
                <c:pt idx="2933">
                  <c:v>0.45328408482140797</c:v>
                </c:pt>
                <c:pt idx="2934">
                  <c:v>0.45328408482140797</c:v>
                </c:pt>
                <c:pt idx="2935">
                  <c:v>0.45328408482140797</c:v>
                </c:pt>
                <c:pt idx="2936">
                  <c:v>0.45328408482140797</c:v>
                </c:pt>
                <c:pt idx="2937">
                  <c:v>0.45328408482140797</c:v>
                </c:pt>
                <c:pt idx="2938">
                  <c:v>0.45328408482140797</c:v>
                </c:pt>
                <c:pt idx="2939">
                  <c:v>0.45328408482140797</c:v>
                </c:pt>
                <c:pt idx="2940">
                  <c:v>0.45328408482140797</c:v>
                </c:pt>
                <c:pt idx="2941">
                  <c:v>0.45328408482140797</c:v>
                </c:pt>
                <c:pt idx="2942">
                  <c:v>0.45328408482140797</c:v>
                </c:pt>
                <c:pt idx="2943">
                  <c:v>0.45328408482140797</c:v>
                </c:pt>
                <c:pt idx="2944">
                  <c:v>0.45328408482140797</c:v>
                </c:pt>
                <c:pt idx="2945">
                  <c:v>0.45328408482140797</c:v>
                </c:pt>
                <c:pt idx="2946">
                  <c:v>0.45328408482140797</c:v>
                </c:pt>
                <c:pt idx="2947">
                  <c:v>0.45328408482140797</c:v>
                </c:pt>
                <c:pt idx="2948">
                  <c:v>0.45328408482140797</c:v>
                </c:pt>
                <c:pt idx="2949">
                  <c:v>0.45328408482140797</c:v>
                </c:pt>
                <c:pt idx="2950">
                  <c:v>0.45328408482140797</c:v>
                </c:pt>
                <c:pt idx="2951">
                  <c:v>0.45328408482140797</c:v>
                </c:pt>
                <c:pt idx="2952">
                  <c:v>0.45328408482140797</c:v>
                </c:pt>
                <c:pt idx="2953">
                  <c:v>0.45328408482140797</c:v>
                </c:pt>
                <c:pt idx="2954">
                  <c:v>0.45328408482140797</c:v>
                </c:pt>
                <c:pt idx="2955">
                  <c:v>0.45328408482140797</c:v>
                </c:pt>
                <c:pt idx="2956">
                  <c:v>0.45328408482140797</c:v>
                </c:pt>
                <c:pt idx="2957">
                  <c:v>0.45328408482140797</c:v>
                </c:pt>
                <c:pt idx="2958">
                  <c:v>0.45328408482140797</c:v>
                </c:pt>
                <c:pt idx="2959">
                  <c:v>0.45328408482140797</c:v>
                </c:pt>
                <c:pt idx="2960">
                  <c:v>0.45328408482140797</c:v>
                </c:pt>
                <c:pt idx="2961">
                  <c:v>0.45328408482140797</c:v>
                </c:pt>
                <c:pt idx="2962">
                  <c:v>0.45328408482140797</c:v>
                </c:pt>
                <c:pt idx="2963">
                  <c:v>0.45328408482140797</c:v>
                </c:pt>
                <c:pt idx="2964">
                  <c:v>0.45328408482140797</c:v>
                </c:pt>
                <c:pt idx="2965">
                  <c:v>0.45328408482140797</c:v>
                </c:pt>
                <c:pt idx="2966">
                  <c:v>0.45328408482140797</c:v>
                </c:pt>
                <c:pt idx="2967">
                  <c:v>0.45328408482140797</c:v>
                </c:pt>
                <c:pt idx="2968">
                  <c:v>0.45328408482140797</c:v>
                </c:pt>
                <c:pt idx="2969">
                  <c:v>0.45328408482140797</c:v>
                </c:pt>
                <c:pt idx="2970">
                  <c:v>0.45328408482140797</c:v>
                </c:pt>
                <c:pt idx="2971">
                  <c:v>0.45328408482140797</c:v>
                </c:pt>
                <c:pt idx="2972">
                  <c:v>0.45328408482140797</c:v>
                </c:pt>
                <c:pt idx="2973">
                  <c:v>0.45328408482140797</c:v>
                </c:pt>
                <c:pt idx="2974">
                  <c:v>0.45328408482140797</c:v>
                </c:pt>
                <c:pt idx="2975">
                  <c:v>0.45328408482140797</c:v>
                </c:pt>
                <c:pt idx="2976">
                  <c:v>0.45328408482140797</c:v>
                </c:pt>
                <c:pt idx="2977">
                  <c:v>0.45328408482140797</c:v>
                </c:pt>
                <c:pt idx="2978">
                  <c:v>0.45328408482140797</c:v>
                </c:pt>
                <c:pt idx="2979">
                  <c:v>0.45328408482140797</c:v>
                </c:pt>
                <c:pt idx="2980">
                  <c:v>0.45328408482140797</c:v>
                </c:pt>
                <c:pt idx="2981">
                  <c:v>0.45328408482140797</c:v>
                </c:pt>
                <c:pt idx="2982">
                  <c:v>0.45328408482140797</c:v>
                </c:pt>
                <c:pt idx="2983">
                  <c:v>0.45328408482140797</c:v>
                </c:pt>
                <c:pt idx="2984">
                  <c:v>0.45328408482140797</c:v>
                </c:pt>
                <c:pt idx="2985">
                  <c:v>0.45328408482140797</c:v>
                </c:pt>
                <c:pt idx="2986">
                  <c:v>0.45328408482140797</c:v>
                </c:pt>
                <c:pt idx="2987">
                  <c:v>0.45328408482140797</c:v>
                </c:pt>
                <c:pt idx="2988">
                  <c:v>0.45328408482140797</c:v>
                </c:pt>
                <c:pt idx="2989">
                  <c:v>0.45328408482140797</c:v>
                </c:pt>
                <c:pt idx="2990">
                  <c:v>0.45328408482140797</c:v>
                </c:pt>
                <c:pt idx="2991">
                  <c:v>0.45328408482140797</c:v>
                </c:pt>
                <c:pt idx="2992">
                  <c:v>0.45328408482140797</c:v>
                </c:pt>
                <c:pt idx="2993">
                  <c:v>0.45328408482140797</c:v>
                </c:pt>
                <c:pt idx="2994">
                  <c:v>0.45328408482140797</c:v>
                </c:pt>
                <c:pt idx="2995">
                  <c:v>0.45328408482140797</c:v>
                </c:pt>
                <c:pt idx="2996">
                  <c:v>0.45328408482140797</c:v>
                </c:pt>
                <c:pt idx="2997">
                  <c:v>0.45328408482140797</c:v>
                </c:pt>
                <c:pt idx="2998">
                  <c:v>0.45328408482140797</c:v>
                </c:pt>
                <c:pt idx="2999">
                  <c:v>0.45328408482140797</c:v>
                </c:pt>
                <c:pt idx="3000">
                  <c:v>0.45328408482140797</c:v>
                </c:pt>
                <c:pt idx="3001">
                  <c:v>0.45328408482140797</c:v>
                </c:pt>
                <c:pt idx="3002">
                  <c:v>0.45328408482140797</c:v>
                </c:pt>
                <c:pt idx="3003">
                  <c:v>0.45328408482140797</c:v>
                </c:pt>
                <c:pt idx="3004">
                  <c:v>0.45328408482140797</c:v>
                </c:pt>
                <c:pt idx="3005">
                  <c:v>0.45328408482140797</c:v>
                </c:pt>
                <c:pt idx="3006">
                  <c:v>0.45328408482140797</c:v>
                </c:pt>
                <c:pt idx="3007">
                  <c:v>0.45328408482140797</c:v>
                </c:pt>
                <c:pt idx="3008">
                  <c:v>0.45328408482140797</c:v>
                </c:pt>
                <c:pt idx="3009">
                  <c:v>0.45328408482140797</c:v>
                </c:pt>
                <c:pt idx="3010">
                  <c:v>0.45328408482140797</c:v>
                </c:pt>
                <c:pt idx="3011">
                  <c:v>0.45328408482140797</c:v>
                </c:pt>
                <c:pt idx="3012">
                  <c:v>0.45328408482140797</c:v>
                </c:pt>
                <c:pt idx="3013">
                  <c:v>0.45328408482140797</c:v>
                </c:pt>
                <c:pt idx="3014">
                  <c:v>0.45328408482140797</c:v>
                </c:pt>
                <c:pt idx="3015">
                  <c:v>0.45328408482140797</c:v>
                </c:pt>
                <c:pt idx="3016">
                  <c:v>0.45328408482140797</c:v>
                </c:pt>
                <c:pt idx="3017">
                  <c:v>0.45328408482140797</c:v>
                </c:pt>
                <c:pt idx="3018">
                  <c:v>0.45328408482140797</c:v>
                </c:pt>
                <c:pt idx="3019">
                  <c:v>0.45328408482140797</c:v>
                </c:pt>
                <c:pt idx="3020">
                  <c:v>0.45328408482140797</c:v>
                </c:pt>
                <c:pt idx="3021">
                  <c:v>0.45328408482140797</c:v>
                </c:pt>
                <c:pt idx="3022">
                  <c:v>0.45328408482140797</c:v>
                </c:pt>
                <c:pt idx="3023">
                  <c:v>0.45328408482140797</c:v>
                </c:pt>
                <c:pt idx="3024">
                  <c:v>0.45328408482140797</c:v>
                </c:pt>
                <c:pt idx="3025">
                  <c:v>0.45328408482140797</c:v>
                </c:pt>
                <c:pt idx="3026">
                  <c:v>0.45328408482140797</c:v>
                </c:pt>
                <c:pt idx="3027">
                  <c:v>0.45328408482140797</c:v>
                </c:pt>
                <c:pt idx="3028">
                  <c:v>0.45328408482140797</c:v>
                </c:pt>
                <c:pt idx="3029">
                  <c:v>0.45328408482140797</c:v>
                </c:pt>
                <c:pt idx="3030">
                  <c:v>0.45328408482140797</c:v>
                </c:pt>
                <c:pt idx="3031">
                  <c:v>0.45328408482140797</c:v>
                </c:pt>
                <c:pt idx="3032">
                  <c:v>0.45328408482140797</c:v>
                </c:pt>
                <c:pt idx="3033">
                  <c:v>0.45328408482140797</c:v>
                </c:pt>
                <c:pt idx="3034">
                  <c:v>0.45328408482140797</c:v>
                </c:pt>
                <c:pt idx="3035">
                  <c:v>0.45328408482140797</c:v>
                </c:pt>
                <c:pt idx="3036">
                  <c:v>0.45328408482140797</c:v>
                </c:pt>
                <c:pt idx="3037">
                  <c:v>0.45328408482140797</c:v>
                </c:pt>
                <c:pt idx="3038">
                  <c:v>0.45328408482140797</c:v>
                </c:pt>
                <c:pt idx="3039">
                  <c:v>0.45328408482140797</c:v>
                </c:pt>
                <c:pt idx="3040">
                  <c:v>0.45328408482140797</c:v>
                </c:pt>
                <c:pt idx="3041">
                  <c:v>0.45328408482140797</c:v>
                </c:pt>
                <c:pt idx="3042">
                  <c:v>0.45328408482140797</c:v>
                </c:pt>
                <c:pt idx="3043">
                  <c:v>0.45328408482140797</c:v>
                </c:pt>
                <c:pt idx="3044">
                  <c:v>0.45328408482140797</c:v>
                </c:pt>
                <c:pt idx="3045">
                  <c:v>0.45328408482140797</c:v>
                </c:pt>
                <c:pt idx="3046">
                  <c:v>0.45328408482140797</c:v>
                </c:pt>
                <c:pt idx="3047">
                  <c:v>0.45328408482140797</c:v>
                </c:pt>
                <c:pt idx="3048">
                  <c:v>0.45328408482140797</c:v>
                </c:pt>
                <c:pt idx="3049">
                  <c:v>0.45328408482140797</c:v>
                </c:pt>
                <c:pt idx="3050">
                  <c:v>0.45328408482140797</c:v>
                </c:pt>
                <c:pt idx="3051">
                  <c:v>0.45328408482140797</c:v>
                </c:pt>
                <c:pt idx="3052">
                  <c:v>0.45328408482140797</c:v>
                </c:pt>
                <c:pt idx="3053">
                  <c:v>0.45328408482140797</c:v>
                </c:pt>
                <c:pt idx="3054">
                  <c:v>0.45328408482140797</c:v>
                </c:pt>
                <c:pt idx="3055">
                  <c:v>0.45328408482140797</c:v>
                </c:pt>
                <c:pt idx="3056">
                  <c:v>0.45328408482140797</c:v>
                </c:pt>
                <c:pt idx="3057">
                  <c:v>0.45328408482140797</c:v>
                </c:pt>
                <c:pt idx="3058">
                  <c:v>0.45328408482140797</c:v>
                </c:pt>
                <c:pt idx="3059">
                  <c:v>0.45328408482140797</c:v>
                </c:pt>
                <c:pt idx="3060">
                  <c:v>0.45328408482140797</c:v>
                </c:pt>
                <c:pt idx="3061">
                  <c:v>0.45328408482140797</c:v>
                </c:pt>
                <c:pt idx="3062">
                  <c:v>0.45328408482140797</c:v>
                </c:pt>
                <c:pt idx="3063">
                  <c:v>0.45328408482140797</c:v>
                </c:pt>
                <c:pt idx="3064">
                  <c:v>0.45328408482140797</c:v>
                </c:pt>
                <c:pt idx="3065">
                  <c:v>0.45328408482140797</c:v>
                </c:pt>
                <c:pt idx="3066">
                  <c:v>0.45328408482140797</c:v>
                </c:pt>
                <c:pt idx="3067">
                  <c:v>0.45328408482140797</c:v>
                </c:pt>
                <c:pt idx="3068">
                  <c:v>0.45328408482140797</c:v>
                </c:pt>
                <c:pt idx="3069">
                  <c:v>0.45328408482140797</c:v>
                </c:pt>
                <c:pt idx="3070">
                  <c:v>0.45328408482140797</c:v>
                </c:pt>
                <c:pt idx="3071">
                  <c:v>0.45328408482140797</c:v>
                </c:pt>
                <c:pt idx="3072">
                  <c:v>0.45328408482140797</c:v>
                </c:pt>
                <c:pt idx="3073">
                  <c:v>0.45328408482140797</c:v>
                </c:pt>
                <c:pt idx="3074">
                  <c:v>0.45328408482140797</c:v>
                </c:pt>
                <c:pt idx="3075">
                  <c:v>0.45328408482140797</c:v>
                </c:pt>
                <c:pt idx="3076">
                  <c:v>0.45328408482140797</c:v>
                </c:pt>
                <c:pt idx="3077">
                  <c:v>0.45328408482140797</c:v>
                </c:pt>
                <c:pt idx="3078">
                  <c:v>0.45328408482140797</c:v>
                </c:pt>
                <c:pt idx="3079">
                  <c:v>0.45328408482140797</c:v>
                </c:pt>
                <c:pt idx="3080">
                  <c:v>0.45328408482140797</c:v>
                </c:pt>
                <c:pt idx="3081">
                  <c:v>0.45328408482140797</c:v>
                </c:pt>
                <c:pt idx="3082">
                  <c:v>0.45328408482140797</c:v>
                </c:pt>
                <c:pt idx="3083">
                  <c:v>0.45328408482140797</c:v>
                </c:pt>
                <c:pt idx="3084">
                  <c:v>0.45328408482140797</c:v>
                </c:pt>
                <c:pt idx="3085">
                  <c:v>0.45328408482140797</c:v>
                </c:pt>
                <c:pt idx="3086">
                  <c:v>0.45328408482140797</c:v>
                </c:pt>
                <c:pt idx="3087">
                  <c:v>0.45328408482140797</c:v>
                </c:pt>
                <c:pt idx="3088">
                  <c:v>0.45328408482140797</c:v>
                </c:pt>
                <c:pt idx="3089">
                  <c:v>0.45328408482140797</c:v>
                </c:pt>
                <c:pt idx="3090">
                  <c:v>0.45328408482140797</c:v>
                </c:pt>
                <c:pt idx="3091">
                  <c:v>0.45328408482140797</c:v>
                </c:pt>
                <c:pt idx="3092">
                  <c:v>0.45328408482140797</c:v>
                </c:pt>
                <c:pt idx="3093">
                  <c:v>0.45328408482140797</c:v>
                </c:pt>
                <c:pt idx="3094">
                  <c:v>0.45328408482140797</c:v>
                </c:pt>
                <c:pt idx="3095">
                  <c:v>0.45328408482140797</c:v>
                </c:pt>
                <c:pt idx="3096">
                  <c:v>0.45328408482140797</c:v>
                </c:pt>
                <c:pt idx="3097">
                  <c:v>0.45328408482140797</c:v>
                </c:pt>
                <c:pt idx="3098">
                  <c:v>0.45328408482140797</c:v>
                </c:pt>
                <c:pt idx="3099">
                  <c:v>0.45328408482140797</c:v>
                </c:pt>
                <c:pt idx="3100">
                  <c:v>0.45328408482140797</c:v>
                </c:pt>
                <c:pt idx="3101">
                  <c:v>0.45328408482140797</c:v>
                </c:pt>
                <c:pt idx="3102">
                  <c:v>0.45328408482140797</c:v>
                </c:pt>
                <c:pt idx="3103">
                  <c:v>0.45328408482140797</c:v>
                </c:pt>
                <c:pt idx="3104">
                  <c:v>0.45328408482140797</c:v>
                </c:pt>
                <c:pt idx="3105">
                  <c:v>0.45328408482140797</c:v>
                </c:pt>
                <c:pt idx="3106">
                  <c:v>0.45328408482140797</c:v>
                </c:pt>
                <c:pt idx="3107">
                  <c:v>0.45328408482140797</c:v>
                </c:pt>
                <c:pt idx="3108">
                  <c:v>0.45328408482140797</c:v>
                </c:pt>
                <c:pt idx="3109">
                  <c:v>0.45328408482140797</c:v>
                </c:pt>
                <c:pt idx="3110">
                  <c:v>0.45328408482140797</c:v>
                </c:pt>
                <c:pt idx="3111">
                  <c:v>0.45328408482140797</c:v>
                </c:pt>
                <c:pt idx="3112">
                  <c:v>0.45328408482140797</c:v>
                </c:pt>
                <c:pt idx="3113">
                  <c:v>0.45328408482140797</c:v>
                </c:pt>
                <c:pt idx="3114">
                  <c:v>0.45328408482140797</c:v>
                </c:pt>
                <c:pt idx="3115">
                  <c:v>0.45328408482140797</c:v>
                </c:pt>
                <c:pt idx="3116">
                  <c:v>0.45328408482140797</c:v>
                </c:pt>
                <c:pt idx="3117">
                  <c:v>0.45328408482140797</c:v>
                </c:pt>
                <c:pt idx="3118">
                  <c:v>0.45328408482140797</c:v>
                </c:pt>
                <c:pt idx="3119">
                  <c:v>0.45328408482140797</c:v>
                </c:pt>
                <c:pt idx="3120">
                  <c:v>0.45328408482140797</c:v>
                </c:pt>
                <c:pt idx="3121">
                  <c:v>0.45328408482140797</c:v>
                </c:pt>
                <c:pt idx="3122">
                  <c:v>0.45328408482140797</c:v>
                </c:pt>
                <c:pt idx="3123">
                  <c:v>0.45328408482140797</c:v>
                </c:pt>
                <c:pt idx="3124">
                  <c:v>0.45328408482140797</c:v>
                </c:pt>
                <c:pt idx="3125">
                  <c:v>0.45328408482140797</c:v>
                </c:pt>
                <c:pt idx="3126">
                  <c:v>0.45328408482140797</c:v>
                </c:pt>
                <c:pt idx="3127">
                  <c:v>0.45328408482140797</c:v>
                </c:pt>
                <c:pt idx="3128">
                  <c:v>0.45328408482140797</c:v>
                </c:pt>
                <c:pt idx="3129">
                  <c:v>0.45328408482140797</c:v>
                </c:pt>
                <c:pt idx="3130">
                  <c:v>0.45328408482140797</c:v>
                </c:pt>
                <c:pt idx="3131">
                  <c:v>0.45328408482140797</c:v>
                </c:pt>
                <c:pt idx="3132">
                  <c:v>0.45328408482140797</c:v>
                </c:pt>
                <c:pt idx="3133">
                  <c:v>0.45328408482140797</c:v>
                </c:pt>
                <c:pt idx="3134">
                  <c:v>0.45328408482140797</c:v>
                </c:pt>
                <c:pt idx="3135">
                  <c:v>0.45328408482140797</c:v>
                </c:pt>
                <c:pt idx="3136">
                  <c:v>0.45328408482140797</c:v>
                </c:pt>
                <c:pt idx="3137">
                  <c:v>0.45328408482140797</c:v>
                </c:pt>
                <c:pt idx="3138">
                  <c:v>0.45328408482140797</c:v>
                </c:pt>
                <c:pt idx="3139">
                  <c:v>0.45328408482140797</c:v>
                </c:pt>
                <c:pt idx="3140">
                  <c:v>0.45328408482140797</c:v>
                </c:pt>
                <c:pt idx="3141">
                  <c:v>0.45328408482140797</c:v>
                </c:pt>
                <c:pt idx="3142">
                  <c:v>0.45328408482140797</c:v>
                </c:pt>
                <c:pt idx="3143">
                  <c:v>0.45328408482140797</c:v>
                </c:pt>
                <c:pt idx="3144">
                  <c:v>0.45328408482140797</c:v>
                </c:pt>
                <c:pt idx="3145">
                  <c:v>0.45328408482140797</c:v>
                </c:pt>
                <c:pt idx="3146">
                  <c:v>0.45328408482140797</c:v>
                </c:pt>
                <c:pt idx="3147">
                  <c:v>0.45328408482140797</c:v>
                </c:pt>
                <c:pt idx="3148">
                  <c:v>0.45328408482140797</c:v>
                </c:pt>
                <c:pt idx="3149">
                  <c:v>0.45328408482140797</c:v>
                </c:pt>
                <c:pt idx="3150">
                  <c:v>0.45328408482140797</c:v>
                </c:pt>
                <c:pt idx="3151">
                  <c:v>0.45328408482140797</c:v>
                </c:pt>
                <c:pt idx="3152">
                  <c:v>0.45328408482140797</c:v>
                </c:pt>
                <c:pt idx="3153">
                  <c:v>0.45328408482140797</c:v>
                </c:pt>
                <c:pt idx="3154">
                  <c:v>0.45328408482140797</c:v>
                </c:pt>
                <c:pt idx="3155">
                  <c:v>0.45328408482140797</c:v>
                </c:pt>
                <c:pt idx="3156">
                  <c:v>0.45328408482140797</c:v>
                </c:pt>
                <c:pt idx="3157">
                  <c:v>0.45328408482140797</c:v>
                </c:pt>
                <c:pt idx="3158">
                  <c:v>0.45328408482140797</c:v>
                </c:pt>
                <c:pt idx="3159">
                  <c:v>0.45328408482140797</c:v>
                </c:pt>
                <c:pt idx="3160">
                  <c:v>0.45328408482140797</c:v>
                </c:pt>
                <c:pt idx="3161">
                  <c:v>0.45328408482140797</c:v>
                </c:pt>
                <c:pt idx="3162">
                  <c:v>0.45328408482140797</c:v>
                </c:pt>
                <c:pt idx="3163">
                  <c:v>0.45328408482140797</c:v>
                </c:pt>
                <c:pt idx="3164">
                  <c:v>0.45328408482140797</c:v>
                </c:pt>
                <c:pt idx="3165">
                  <c:v>0.45328408482140797</c:v>
                </c:pt>
                <c:pt idx="3166">
                  <c:v>0.45328408482140797</c:v>
                </c:pt>
                <c:pt idx="3167">
                  <c:v>0.45328408482140797</c:v>
                </c:pt>
                <c:pt idx="3168">
                  <c:v>0.45328408482140797</c:v>
                </c:pt>
                <c:pt idx="3169">
                  <c:v>0.45328408482140797</c:v>
                </c:pt>
                <c:pt idx="3170">
                  <c:v>0.45328408482140797</c:v>
                </c:pt>
                <c:pt idx="3171">
                  <c:v>0.45328408482140797</c:v>
                </c:pt>
                <c:pt idx="3172">
                  <c:v>0.45328408482140797</c:v>
                </c:pt>
                <c:pt idx="3173">
                  <c:v>0.45328408482140797</c:v>
                </c:pt>
                <c:pt idx="3174">
                  <c:v>0.45328408482140797</c:v>
                </c:pt>
                <c:pt idx="3175">
                  <c:v>0.45328408482140797</c:v>
                </c:pt>
                <c:pt idx="3176">
                  <c:v>0.45328408482140797</c:v>
                </c:pt>
                <c:pt idx="3177">
                  <c:v>0.45328408482140797</c:v>
                </c:pt>
                <c:pt idx="3178">
                  <c:v>0.45328408482140797</c:v>
                </c:pt>
                <c:pt idx="3179">
                  <c:v>0.45328408482140797</c:v>
                </c:pt>
                <c:pt idx="3180">
                  <c:v>0.45328408482140797</c:v>
                </c:pt>
                <c:pt idx="3181">
                  <c:v>0.45328408482140797</c:v>
                </c:pt>
                <c:pt idx="3182">
                  <c:v>0.45328408482140797</c:v>
                </c:pt>
                <c:pt idx="3183">
                  <c:v>0.45328408482140797</c:v>
                </c:pt>
                <c:pt idx="3184">
                  <c:v>0.45328408482140797</c:v>
                </c:pt>
                <c:pt idx="3185">
                  <c:v>0.45328408482140797</c:v>
                </c:pt>
                <c:pt idx="3186">
                  <c:v>0.45328408482140797</c:v>
                </c:pt>
                <c:pt idx="3187">
                  <c:v>0.45328408482140797</c:v>
                </c:pt>
                <c:pt idx="3188">
                  <c:v>0.45328408482140797</c:v>
                </c:pt>
                <c:pt idx="3189">
                  <c:v>0.45328408482140797</c:v>
                </c:pt>
                <c:pt idx="3190">
                  <c:v>0.45328408482140797</c:v>
                </c:pt>
                <c:pt idx="3191">
                  <c:v>0.45328408482140797</c:v>
                </c:pt>
                <c:pt idx="3192">
                  <c:v>0.45328408482140797</c:v>
                </c:pt>
                <c:pt idx="3193">
                  <c:v>0.45328408482140797</c:v>
                </c:pt>
                <c:pt idx="3194">
                  <c:v>0.45328408482140797</c:v>
                </c:pt>
                <c:pt idx="3195">
                  <c:v>0.45328408482140797</c:v>
                </c:pt>
                <c:pt idx="3196">
                  <c:v>0.45328408482140797</c:v>
                </c:pt>
                <c:pt idx="3197">
                  <c:v>0.45328408482140797</c:v>
                </c:pt>
                <c:pt idx="3198">
                  <c:v>0.45328408482140797</c:v>
                </c:pt>
                <c:pt idx="3199">
                  <c:v>0.45328408482140797</c:v>
                </c:pt>
                <c:pt idx="3200">
                  <c:v>0.45328408482140797</c:v>
                </c:pt>
                <c:pt idx="3201">
                  <c:v>0.45328408482140797</c:v>
                </c:pt>
                <c:pt idx="3202">
                  <c:v>0.45328408482140797</c:v>
                </c:pt>
                <c:pt idx="3203">
                  <c:v>0.45328408482140797</c:v>
                </c:pt>
                <c:pt idx="3204">
                  <c:v>0.45328408482140797</c:v>
                </c:pt>
                <c:pt idx="3205">
                  <c:v>0.45328408482140797</c:v>
                </c:pt>
                <c:pt idx="3206">
                  <c:v>0.45328408482140797</c:v>
                </c:pt>
                <c:pt idx="3207">
                  <c:v>0.45328408482140797</c:v>
                </c:pt>
                <c:pt idx="3208">
                  <c:v>0.45328408482140797</c:v>
                </c:pt>
                <c:pt idx="3209">
                  <c:v>0.45328408482140797</c:v>
                </c:pt>
                <c:pt idx="3210">
                  <c:v>0.45328408482140797</c:v>
                </c:pt>
                <c:pt idx="3211">
                  <c:v>0.45328408482140797</c:v>
                </c:pt>
                <c:pt idx="3212">
                  <c:v>0.45328408482140797</c:v>
                </c:pt>
                <c:pt idx="3213">
                  <c:v>0.45328408482140797</c:v>
                </c:pt>
                <c:pt idx="3214">
                  <c:v>0.45328408482140797</c:v>
                </c:pt>
                <c:pt idx="3215">
                  <c:v>0.45328408482140797</c:v>
                </c:pt>
                <c:pt idx="3216">
                  <c:v>0.45328408482140797</c:v>
                </c:pt>
                <c:pt idx="3217">
                  <c:v>0.45328408482140797</c:v>
                </c:pt>
                <c:pt idx="3218">
                  <c:v>0.45328408482140797</c:v>
                </c:pt>
                <c:pt idx="3219">
                  <c:v>0.45328408482140797</c:v>
                </c:pt>
                <c:pt idx="3220">
                  <c:v>0.45328408482140797</c:v>
                </c:pt>
                <c:pt idx="3221">
                  <c:v>0.45328408482140797</c:v>
                </c:pt>
                <c:pt idx="3222">
                  <c:v>0.45328408482140797</c:v>
                </c:pt>
                <c:pt idx="3223">
                  <c:v>0.45328408482140797</c:v>
                </c:pt>
                <c:pt idx="3224">
                  <c:v>0.45328408482140797</c:v>
                </c:pt>
                <c:pt idx="3225">
                  <c:v>0.45328408482140797</c:v>
                </c:pt>
                <c:pt idx="3226">
                  <c:v>0.45328408482140797</c:v>
                </c:pt>
                <c:pt idx="3227">
                  <c:v>0.45328408482140797</c:v>
                </c:pt>
                <c:pt idx="3228">
                  <c:v>0.45328408482140797</c:v>
                </c:pt>
                <c:pt idx="3229">
                  <c:v>0.45328408482140797</c:v>
                </c:pt>
                <c:pt idx="3230">
                  <c:v>0.45328408482140797</c:v>
                </c:pt>
                <c:pt idx="3231">
                  <c:v>0.45328408482140797</c:v>
                </c:pt>
                <c:pt idx="3232">
                  <c:v>0.45328408482140797</c:v>
                </c:pt>
                <c:pt idx="3233">
                  <c:v>0.45328408482140797</c:v>
                </c:pt>
                <c:pt idx="3234">
                  <c:v>0.45328408482140797</c:v>
                </c:pt>
                <c:pt idx="3235">
                  <c:v>0.45328408482140797</c:v>
                </c:pt>
                <c:pt idx="3236">
                  <c:v>0.45328408482140797</c:v>
                </c:pt>
                <c:pt idx="3237">
                  <c:v>0.45328408482140797</c:v>
                </c:pt>
                <c:pt idx="3238">
                  <c:v>0.45328408482140797</c:v>
                </c:pt>
                <c:pt idx="3239">
                  <c:v>0.45328408482140797</c:v>
                </c:pt>
                <c:pt idx="3240">
                  <c:v>0.45328408482140797</c:v>
                </c:pt>
                <c:pt idx="3241">
                  <c:v>0.45328408482140797</c:v>
                </c:pt>
                <c:pt idx="3242">
                  <c:v>0.45328408482140797</c:v>
                </c:pt>
                <c:pt idx="3243">
                  <c:v>0.45328408482140797</c:v>
                </c:pt>
                <c:pt idx="3244">
                  <c:v>0.45328408482140797</c:v>
                </c:pt>
                <c:pt idx="3245">
                  <c:v>0.45328408482140797</c:v>
                </c:pt>
                <c:pt idx="3246">
                  <c:v>0.45328408482140797</c:v>
                </c:pt>
                <c:pt idx="3247">
                  <c:v>0.45328408482140797</c:v>
                </c:pt>
                <c:pt idx="3248">
                  <c:v>0.45328408482140797</c:v>
                </c:pt>
                <c:pt idx="3249">
                  <c:v>0.45328408482140797</c:v>
                </c:pt>
                <c:pt idx="3250">
                  <c:v>0.45328408482140797</c:v>
                </c:pt>
                <c:pt idx="3251">
                  <c:v>0.45328408482140797</c:v>
                </c:pt>
                <c:pt idx="3252">
                  <c:v>0.45328408482140797</c:v>
                </c:pt>
                <c:pt idx="3253">
                  <c:v>0.45328408482140797</c:v>
                </c:pt>
                <c:pt idx="3254">
                  <c:v>0.45328408482140797</c:v>
                </c:pt>
                <c:pt idx="3255">
                  <c:v>0.45328408482140797</c:v>
                </c:pt>
                <c:pt idx="3256">
                  <c:v>0.45328408482140797</c:v>
                </c:pt>
                <c:pt idx="3257">
                  <c:v>0.45328408482140797</c:v>
                </c:pt>
                <c:pt idx="3258">
                  <c:v>0.45328408482140797</c:v>
                </c:pt>
                <c:pt idx="3259">
                  <c:v>0.45328408482140797</c:v>
                </c:pt>
                <c:pt idx="3260">
                  <c:v>0.45328408482140797</c:v>
                </c:pt>
                <c:pt idx="3261">
                  <c:v>0.45328408482140797</c:v>
                </c:pt>
                <c:pt idx="3262">
                  <c:v>0.45328408482140797</c:v>
                </c:pt>
                <c:pt idx="3263">
                  <c:v>0.45328408482140797</c:v>
                </c:pt>
                <c:pt idx="3264">
                  <c:v>0.45328408482140797</c:v>
                </c:pt>
                <c:pt idx="3265">
                  <c:v>0.45328408482140797</c:v>
                </c:pt>
                <c:pt idx="3266">
                  <c:v>0.45328408482140797</c:v>
                </c:pt>
                <c:pt idx="3267">
                  <c:v>0.45328408482140797</c:v>
                </c:pt>
                <c:pt idx="3268">
                  <c:v>0.45328408482140797</c:v>
                </c:pt>
                <c:pt idx="3269">
                  <c:v>0.45328408482140797</c:v>
                </c:pt>
                <c:pt idx="3270">
                  <c:v>0.45328408482140797</c:v>
                </c:pt>
                <c:pt idx="3271">
                  <c:v>0.45328408482140797</c:v>
                </c:pt>
                <c:pt idx="3272">
                  <c:v>0.45328408482140797</c:v>
                </c:pt>
                <c:pt idx="3273">
                  <c:v>0.45328408482140797</c:v>
                </c:pt>
                <c:pt idx="3274">
                  <c:v>0.45328408482140797</c:v>
                </c:pt>
                <c:pt idx="3275">
                  <c:v>0.45328408482140797</c:v>
                </c:pt>
                <c:pt idx="3276">
                  <c:v>0.45328408482140797</c:v>
                </c:pt>
                <c:pt idx="3277">
                  <c:v>0.45328408482140797</c:v>
                </c:pt>
                <c:pt idx="3278">
                  <c:v>0.45328408482140797</c:v>
                </c:pt>
                <c:pt idx="3279">
                  <c:v>0.45328408482140797</c:v>
                </c:pt>
                <c:pt idx="3280">
                  <c:v>0.45328408482140797</c:v>
                </c:pt>
                <c:pt idx="3281">
                  <c:v>0.45328408482140797</c:v>
                </c:pt>
                <c:pt idx="3282">
                  <c:v>0.45328408482140797</c:v>
                </c:pt>
                <c:pt idx="3283">
                  <c:v>0.45328408482140797</c:v>
                </c:pt>
                <c:pt idx="3284">
                  <c:v>0.45328408482140797</c:v>
                </c:pt>
                <c:pt idx="3285">
                  <c:v>0.45328408482140797</c:v>
                </c:pt>
                <c:pt idx="3286">
                  <c:v>0.45328408482140797</c:v>
                </c:pt>
                <c:pt idx="3287">
                  <c:v>0.45328408482140797</c:v>
                </c:pt>
                <c:pt idx="3288">
                  <c:v>0.45328408482140797</c:v>
                </c:pt>
                <c:pt idx="3289">
                  <c:v>0.45328408482140797</c:v>
                </c:pt>
                <c:pt idx="3290">
                  <c:v>0.45328408482140797</c:v>
                </c:pt>
                <c:pt idx="3291">
                  <c:v>0.45328408482140797</c:v>
                </c:pt>
                <c:pt idx="3292">
                  <c:v>0.45328408482140797</c:v>
                </c:pt>
                <c:pt idx="3293">
                  <c:v>0.45328408482140797</c:v>
                </c:pt>
                <c:pt idx="3294">
                  <c:v>0.45328408482140797</c:v>
                </c:pt>
                <c:pt idx="3295">
                  <c:v>0.45328408482140797</c:v>
                </c:pt>
                <c:pt idx="3296">
                  <c:v>0.45328408482140797</c:v>
                </c:pt>
                <c:pt idx="3297">
                  <c:v>0.45328408482140797</c:v>
                </c:pt>
                <c:pt idx="3298">
                  <c:v>0.45328408482140797</c:v>
                </c:pt>
                <c:pt idx="3299">
                  <c:v>0.45328408482140797</c:v>
                </c:pt>
                <c:pt idx="3300">
                  <c:v>0.45328408482140797</c:v>
                </c:pt>
                <c:pt idx="3301">
                  <c:v>0.45328408482140797</c:v>
                </c:pt>
                <c:pt idx="3302">
                  <c:v>0.45328408482140797</c:v>
                </c:pt>
                <c:pt idx="3303">
                  <c:v>0.45328408482140797</c:v>
                </c:pt>
                <c:pt idx="3304">
                  <c:v>0.45328408482140797</c:v>
                </c:pt>
                <c:pt idx="3305">
                  <c:v>0.45328408482140797</c:v>
                </c:pt>
                <c:pt idx="3306">
                  <c:v>0.45328408482140797</c:v>
                </c:pt>
                <c:pt idx="3307">
                  <c:v>0.45328408482140797</c:v>
                </c:pt>
                <c:pt idx="3308">
                  <c:v>0.45328408482140797</c:v>
                </c:pt>
                <c:pt idx="3309">
                  <c:v>0.45328408482140797</c:v>
                </c:pt>
                <c:pt idx="3310">
                  <c:v>0.45328408482140797</c:v>
                </c:pt>
                <c:pt idx="3311">
                  <c:v>0.45328408482140797</c:v>
                </c:pt>
                <c:pt idx="3312">
                  <c:v>0.45328408482140797</c:v>
                </c:pt>
                <c:pt idx="3313">
                  <c:v>0.45328408482140797</c:v>
                </c:pt>
                <c:pt idx="3314">
                  <c:v>0.45328408482140797</c:v>
                </c:pt>
                <c:pt idx="3315">
                  <c:v>0.45328408482140797</c:v>
                </c:pt>
                <c:pt idx="3316">
                  <c:v>0.45328408482140797</c:v>
                </c:pt>
                <c:pt idx="3317">
                  <c:v>0.45328408482140797</c:v>
                </c:pt>
                <c:pt idx="3318">
                  <c:v>0.45328408482140797</c:v>
                </c:pt>
                <c:pt idx="3319">
                  <c:v>0.45328408482140797</c:v>
                </c:pt>
                <c:pt idx="3320">
                  <c:v>0.45328408482140797</c:v>
                </c:pt>
                <c:pt idx="3321">
                  <c:v>0.45328408482140797</c:v>
                </c:pt>
                <c:pt idx="3322">
                  <c:v>0.45328408482140797</c:v>
                </c:pt>
                <c:pt idx="3323">
                  <c:v>0.45328408482140797</c:v>
                </c:pt>
                <c:pt idx="3324">
                  <c:v>0.45328408482140797</c:v>
                </c:pt>
                <c:pt idx="3325">
                  <c:v>0.45328408482140797</c:v>
                </c:pt>
                <c:pt idx="3326">
                  <c:v>0.45328408482140797</c:v>
                </c:pt>
                <c:pt idx="3327">
                  <c:v>0.45328408482140797</c:v>
                </c:pt>
                <c:pt idx="3328">
                  <c:v>0.45328408482140797</c:v>
                </c:pt>
                <c:pt idx="3329">
                  <c:v>0.45328408482140797</c:v>
                </c:pt>
                <c:pt idx="3330">
                  <c:v>0.45328408482140797</c:v>
                </c:pt>
                <c:pt idx="3331">
                  <c:v>0.45328408482140797</c:v>
                </c:pt>
                <c:pt idx="3332">
                  <c:v>0.45328408482140797</c:v>
                </c:pt>
                <c:pt idx="3333">
                  <c:v>0.45328408482140797</c:v>
                </c:pt>
                <c:pt idx="3334">
                  <c:v>0.45328408482140797</c:v>
                </c:pt>
                <c:pt idx="3335">
                  <c:v>0.45328408482140797</c:v>
                </c:pt>
                <c:pt idx="3336">
                  <c:v>0.45328408482140797</c:v>
                </c:pt>
                <c:pt idx="3337">
                  <c:v>0.45328408482140797</c:v>
                </c:pt>
                <c:pt idx="3338">
                  <c:v>0.45328408482140797</c:v>
                </c:pt>
                <c:pt idx="3339">
                  <c:v>0.45328408482140797</c:v>
                </c:pt>
                <c:pt idx="3340">
                  <c:v>0.45328408482140797</c:v>
                </c:pt>
                <c:pt idx="3341">
                  <c:v>0.45328408482140797</c:v>
                </c:pt>
                <c:pt idx="3342">
                  <c:v>0.45328408482140797</c:v>
                </c:pt>
                <c:pt idx="3343">
                  <c:v>0.45328408482140797</c:v>
                </c:pt>
                <c:pt idx="3344">
                  <c:v>0.45328408482140797</c:v>
                </c:pt>
                <c:pt idx="3345">
                  <c:v>0.45328408482140797</c:v>
                </c:pt>
                <c:pt idx="3346">
                  <c:v>0.45328408482140797</c:v>
                </c:pt>
                <c:pt idx="3347">
                  <c:v>0.45328408482140797</c:v>
                </c:pt>
                <c:pt idx="3348">
                  <c:v>0.45328408482140797</c:v>
                </c:pt>
                <c:pt idx="3349">
                  <c:v>0.45328408482140797</c:v>
                </c:pt>
                <c:pt idx="3350">
                  <c:v>0.45328408482140797</c:v>
                </c:pt>
                <c:pt idx="3351">
                  <c:v>0.45328408482140797</c:v>
                </c:pt>
                <c:pt idx="3352">
                  <c:v>0.45328408482140797</c:v>
                </c:pt>
                <c:pt idx="3353">
                  <c:v>0.45328408482140797</c:v>
                </c:pt>
                <c:pt idx="3354">
                  <c:v>0.45328408482140797</c:v>
                </c:pt>
                <c:pt idx="3355">
                  <c:v>0.45328408482140797</c:v>
                </c:pt>
                <c:pt idx="3356">
                  <c:v>0.45328408482140797</c:v>
                </c:pt>
                <c:pt idx="3357">
                  <c:v>0.45328408482140797</c:v>
                </c:pt>
                <c:pt idx="3358">
                  <c:v>0.45328408482140797</c:v>
                </c:pt>
                <c:pt idx="3359">
                  <c:v>0.45328408482140797</c:v>
                </c:pt>
                <c:pt idx="3360">
                  <c:v>0.45328408482140797</c:v>
                </c:pt>
                <c:pt idx="3361">
                  <c:v>0.45328408482140797</c:v>
                </c:pt>
                <c:pt idx="3362">
                  <c:v>0.45328408482140797</c:v>
                </c:pt>
                <c:pt idx="3363">
                  <c:v>0.45328408482140797</c:v>
                </c:pt>
                <c:pt idx="3364">
                  <c:v>0.45328408482140797</c:v>
                </c:pt>
                <c:pt idx="3365">
                  <c:v>0.45328408482140797</c:v>
                </c:pt>
                <c:pt idx="3366">
                  <c:v>0.45328408482140797</c:v>
                </c:pt>
                <c:pt idx="3367">
                  <c:v>0.45328408482140797</c:v>
                </c:pt>
                <c:pt idx="3368">
                  <c:v>0.45328408482140797</c:v>
                </c:pt>
                <c:pt idx="3369">
                  <c:v>0.45328408482140797</c:v>
                </c:pt>
                <c:pt idx="3370">
                  <c:v>0.45328408482140797</c:v>
                </c:pt>
                <c:pt idx="3371">
                  <c:v>0.45328408482140797</c:v>
                </c:pt>
                <c:pt idx="3372">
                  <c:v>0.45328408482140797</c:v>
                </c:pt>
                <c:pt idx="3373">
                  <c:v>0.45328408482140797</c:v>
                </c:pt>
                <c:pt idx="3374">
                  <c:v>0.45328408482140797</c:v>
                </c:pt>
                <c:pt idx="3375">
                  <c:v>0.45328408482140797</c:v>
                </c:pt>
                <c:pt idx="3376">
                  <c:v>0.45328408482140797</c:v>
                </c:pt>
                <c:pt idx="3377">
                  <c:v>0.45328408482140797</c:v>
                </c:pt>
                <c:pt idx="3378">
                  <c:v>0.45328408482140797</c:v>
                </c:pt>
                <c:pt idx="3379">
                  <c:v>0.45328408482140797</c:v>
                </c:pt>
                <c:pt idx="3380">
                  <c:v>0.45328408482140797</c:v>
                </c:pt>
                <c:pt idx="3381">
                  <c:v>0.45328408482140797</c:v>
                </c:pt>
                <c:pt idx="3382">
                  <c:v>0.45328408482140797</c:v>
                </c:pt>
                <c:pt idx="3383">
                  <c:v>0.45328408482140797</c:v>
                </c:pt>
                <c:pt idx="3384">
                  <c:v>0.45328408482140797</c:v>
                </c:pt>
                <c:pt idx="3385">
                  <c:v>0.45328408482140797</c:v>
                </c:pt>
                <c:pt idx="3386">
                  <c:v>0.45328408482140797</c:v>
                </c:pt>
                <c:pt idx="3387">
                  <c:v>0.45328408482140797</c:v>
                </c:pt>
                <c:pt idx="3388">
                  <c:v>0.45328408482140797</c:v>
                </c:pt>
                <c:pt idx="3389">
                  <c:v>0.45328408482140797</c:v>
                </c:pt>
                <c:pt idx="3390">
                  <c:v>0.45328408482140797</c:v>
                </c:pt>
                <c:pt idx="3391">
                  <c:v>0.45328408482140797</c:v>
                </c:pt>
                <c:pt idx="3392">
                  <c:v>0.45328408482140797</c:v>
                </c:pt>
                <c:pt idx="3393">
                  <c:v>0.45328408482140797</c:v>
                </c:pt>
                <c:pt idx="3394">
                  <c:v>0.45328408482140797</c:v>
                </c:pt>
                <c:pt idx="3395">
                  <c:v>0.45328408482140797</c:v>
                </c:pt>
                <c:pt idx="3396">
                  <c:v>0.45328408482140797</c:v>
                </c:pt>
                <c:pt idx="3397">
                  <c:v>0.45328408482140797</c:v>
                </c:pt>
                <c:pt idx="3398">
                  <c:v>0.45328408482140797</c:v>
                </c:pt>
                <c:pt idx="3399">
                  <c:v>0.45328408482140797</c:v>
                </c:pt>
                <c:pt idx="3400">
                  <c:v>0.45328408482140797</c:v>
                </c:pt>
                <c:pt idx="3401">
                  <c:v>0.45328408482140797</c:v>
                </c:pt>
                <c:pt idx="3402">
                  <c:v>0.45328408482140797</c:v>
                </c:pt>
                <c:pt idx="3403">
                  <c:v>0.45328408482140797</c:v>
                </c:pt>
                <c:pt idx="3404">
                  <c:v>0.45328408482140797</c:v>
                </c:pt>
                <c:pt idx="3405">
                  <c:v>0.45328408482140797</c:v>
                </c:pt>
                <c:pt idx="3406">
                  <c:v>0.45328408482140797</c:v>
                </c:pt>
                <c:pt idx="3407">
                  <c:v>0.45328408482140797</c:v>
                </c:pt>
                <c:pt idx="3408">
                  <c:v>0.45328408482140797</c:v>
                </c:pt>
                <c:pt idx="3409">
                  <c:v>0.45328408482140797</c:v>
                </c:pt>
                <c:pt idx="3410">
                  <c:v>0.45328408482140797</c:v>
                </c:pt>
                <c:pt idx="3411">
                  <c:v>0.45328408482140797</c:v>
                </c:pt>
                <c:pt idx="3412">
                  <c:v>0.45328408482140797</c:v>
                </c:pt>
                <c:pt idx="3413">
                  <c:v>0.45328408482140797</c:v>
                </c:pt>
                <c:pt idx="3414">
                  <c:v>0.45328408482140797</c:v>
                </c:pt>
                <c:pt idx="3415">
                  <c:v>0.45328408482140797</c:v>
                </c:pt>
                <c:pt idx="3416">
                  <c:v>0.45328408482140797</c:v>
                </c:pt>
                <c:pt idx="3417">
                  <c:v>0.45328408482140797</c:v>
                </c:pt>
                <c:pt idx="3418">
                  <c:v>0.45328408482140797</c:v>
                </c:pt>
                <c:pt idx="3419">
                  <c:v>0.45328408482140797</c:v>
                </c:pt>
                <c:pt idx="3420">
                  <c:v>0.45328408482140797</c:v>
                </c:pt>
                <c:pt idx="3421">
                  <c:v>0.45328408482140797</c:v>
                </c:pt>
                <c:pt idx="3422">
                  <c:v>0.45328408482140797</c:v>
                </c:pt>
                <c:pt idx="3423">
                  <c:v>0.45328408482140797</c:v>
                </c:pt>
                <c:pt idx="3424">
                  <c:v>0.45328408482140797</c:v>
                </c:pt>
                <c:pt idx="3425">
                  <c:v>0.45328408482140797</c:v>
                </c:pt>
                <c:pt idx="3426">
                  <c:v>0.45328408482140797</c:v>
                </c:pt>
                <c:pt idx="3427">
                  <c:v>0.45328408482140797</c:v>
                </c:pt>
                <c:pt idx="3428">
                  <c:v>0.45328408482140797</c:v>
                </c:pt>
                <c:pt idx="3429">
                  <c:v>0.45328408482140797</c:v>
                </c:pt>
                <c:pt idx="3430">
                  <c:v>0.45328408482140797</c:v>
                </c:pt>
                <c:pt idx="3431">
                  <c:v>0.45328408482140797</c:v>
                </c:pt>
                <c:pt idx="3432">
                  <c:v>0.45328408482140797</c:v>
                </c:pt>
                <c:pt idx="3433">
                  <c:v>0.45328408482140797</c:v>
                </c:pt>
                <c:pt idx="3434">
                  <c:v>0.45328408482140797</c:v>
                </c:pt>
                <c:pt idx="3435">
                  <c:v>0.45328408482140797</c:v>
                </c:pt>
                <c:pt idx="3436">
                  <c:v>0.45328408482140797</c:v>
                </c:pt>
                <c:pt idx="3437">
                  <c:v>0.45328408482140797</c:v>
                </c:pt>
                <c:pt idx="3438">
                  <c:v>0.45328408482140797</c:v>
                </c:pt>
                <c:pt idx="3439">
                  <c:v>0.45328408482140797</c:v>
                </c:pt>
                <c:pt idx="3440">
                  <c:v>0.45328408482140797</c:v>
                </c:pt>
                <c:pt idx="3441">
                  <c:v>0.45328408482140797</c:v>
                </c:pt>
                <c:pt idx="3442">
                  <c:v>0.45328408482140797</c:v>
                </c:pt>
                <c:pt idx="3443">
                  <c:v>0.45328408482140797</c:v>
                </c:pt>
                <c:pt idx="3444">
                  <c:v>0.45328408482140797</c:v>
                </c:pt>
                <c:pt idx="3445">
                  <c:v>0.45328408482140797</c:v>
                </c:pt>
                <c:pt idx="3446">
                  <c:v>0.45328408482140797</c:v>
                </c:pt>
                <c:pt idx="3447">
                  <c:v>0.45328408482140797</c:v>
                </c:pt>
                <c:pt idx="3448">
                  <c:v>0.45328408482140797</c:v>
                </c:pt>
                <c:pt idx="3449">
                  <c:v>0.45328408482140797</c:v>
                </c:pt>
                <c:pt idx="3450">
                  <c:v>0.45328408482140797</c:v>
                </c:pt>
                <c:pt idx="3451">
                  <c:v>0.45328408482140797</c:v>
                </c:pt>
                <c:pt idx="3452">
                  <c:v>0.45328408482140797</c:v>
                </c:pt>
                <c:pt idx="3453">
                  <c:v>0.45328408482140797</c:v>
                </c:pt>
                <c:pt idx="3454">
                  <c:v>0.45328408482140797</c:v>
                </c:pt>
                <c:pt idx="3455">
                  <c:v>0.45328408482140797</c:v>
                </c:pt>
                <c:pt idx="3456">
                  <c:v>0.45328408482140797</c:v>
                </c:pt>
                <c:pt idx="3457">
                  <c:v>0.45328408482140797</c:v>
                </c:pt>
                <c:pt idx="3458">
                  <c:v>0.45328408482140797</c:v>
                </c:pt>
                <c:pt idx="3459">
                  <c:v>0.45328408482140797</c:v>
                </c:pt>
                <c:pt idx="3460">
                  <c:v>0.45328408482140797</c:v>
                </c:pt>
                <c:pt idx="3461">
                  <c:v>0.45328408482140797</c:v>
                </c:pt>
                <c:pt idx="3462">
                  <c:v>0.45328408482140797</c:v>
                </c:pt>
                <c:pt idx="3463">
                  <c:v>0.45328408482140797</c:v>
                </c:pt>
                <c:pt idx="3464">
                  <c:v>0.45328408482140797</c:v>
                </c:pt>
                <c:pt idx="3465">
                  <c:v>0.45328408482140797</c:v>
                </c:pt>
                <c:pt idx="3466">
                  <c:v>0.45328408482140797</c:v>
                </c:pt>
                <c:pt idx="3467">
                  <c:v>0.45328408482140797</c:v>
                </c:pt>
                <c:pt idx="3468">
                  <c:v>0.45328408482140797</c:v>
                </c:pt>
                <c:pt idx="3469">
                  <c:v>0.45328408482140797</c:v>
                </c:pt>
                <c:pt idx="3470">
                  <c:v>0.45328408482140797</c:v>
                </c:pt>
                <c:pt idx="3471">
                  <c:v>0.45328408482140797</c:v>
                </c:pt>
                <c:pt idx="3472">
                  <c:v>0.45328408482140797</c:v>
                </c:pt>
                <c:pt idx="3473">
                  <c:v>0.45328408482140797</c:v>
                </c:pt>
                <c:pt idx="3474">
                  <c:v>0.45328408482140797</c:v>
                </c:pt>
                <c:pt idx="3475">
                  <c:v>0.45328408482140797</c:v>
                </c:pt>
                <c:pt idx="3476">
                  <c:v>0.45328408482140797</c:v>
                </c:pt>
                <c:pt idx="3477">
                  <c:v>0.45328408482140797</c:v>
                </c:pt>
                <c:pt idx="3478">
                  <c:v>0.45328408482140797</c:v>
                </c:pt>
                <c:pt idx="3479">
                  <c:v>0.45328408482140797</c:v>
                </c:pt>
                <c:pt idx="3480">
                  <c:v>0.45328408482140797</c:v>
                </c:pt>
                <c:pt idx="3481">
                  <c:v>0.45328408482140797</c:v>
                </c:pt>
                <c:pt idx="3482">
                  <c:v>0.45328408482140797</c:v>
                </c:pt>
                <c:pt idx="3483">
                  <c:v>0.45328408482140797</c:v>
                </c:pt>
                <c:pt idx="3484">
                  <c:v>0.45328408482140797</c:v>
                </c:pt>
                <c:pt idx="3485">
                  <c:v>0.45328408482140797</c:v>
                </c:pt>
                <c:pt idx="3486">
                  <c:v>0.45328408482140797</c:v>
                </c:pt>
                <c:pt idx="3487">
                  <c:v>0.45328408482140797</c:v>
                </c:pt>
                <c:pt idx="3488">
                  <c:v>0.45328408482140797</c:v>
                </c:pt>
                <c:pt idx="3489">
                  <c:v>0.45328408482140797</c:v>
                </c:pt>
                <c:pt idx="3490">
                  <c:v>0.45328408482140797</c:v>
                </c:pt>
                <c:pt idx="3491">
                  <c:v>0.45328408482140797</c:v>
                </c:pt>
                <c:pt idx="3492">
                  <c:v>0.45328408482140797</c:v>
                </c:pt>
                <c:pt idx="3493">
                  <c:v>0.45328408482140797</c:v>
                </c:pt>
                <c:pt idx="3494">
                  <c:v>0.45328408482140797</c:v>
                </c:pt>
                <c:pt idx="3495">
                  <c:v>0.45328408482140797</c:v>
                </c:pt>
                <c:pt idx="3496">
                  <c:v>0.45328408482140797</c:v>
                </c:pt>
                <c:pt idx="3497">
                  <c:v>0.45328408482140797</c:v>
                </c:pt>
                <c:pt idx="3498">
                  <c:v>0.45328408482140797</c:v>
                </c:pt>
                <c:pt idx="3499">
                  <c:v>0.45328408482140797</c:v>
                </c:pt>
                <c:pt idx="3500">
                  <c:v>0.45328408482140797</c:v>
                </c:pt>
                <c:pt idx="3501">
                  <c:v>0.45328408482140797</c:v>
                </c:pt>
                <c:pt idx="3502">
                  <c:v>0.45328408482140797</c:v>
                </c:pt>
                <c:pt idx="3503">
                  <c:v>0.45328408482140797</c:v>
                </c:pt>
                <c:pt idx="3504">
                  <c:v>0.45328408482140797</c:v>
                </c:pt>
                <c:pt idx="3505">
                  <c:v>0.45328408482140797</c:v>
                </c:pt>
                <c:pt idx="3506">
                  <c:v>0.45328408482140797</c:v>
                </c:pt>
                <c:pt idx="3507">
                  <c:v>0.45328408482140797</c:v>
                </c:pt>
                <c:pt idx="3508">
                  <c:v>0.45328408482140797</c:v>
                </c:pt>
                <c:pt idx="3509">
                  <c:v>0.45328408482140797</c:v>
                </c:pt>
                <c:pt idx="3510">
                  <c:v>0.45328408482140797</c:v>
                </c:pt>
                <c:pt idx="3511">
                  <c:v>0.45328408482140797</c:v>
                </c:pt>
                <c:pt idx="3512">
                  <c:v>0.45328408482140797</c:v>
                </c:pt>
                <c:pt idx="3513">
                  <c:v>0.45328408482140797</c:v>
                </c:pt>
                <c:pt idx="3514">
                  <c:v>0.45328408482140797</c:v>
                </c:pt>
                <c:pt idx="3515">
                  <c:v>0.45328408482140797</c:v>
                </c:pt>
                <c:pt idx="3516">
                  <c:v>0.45328408482140797</c:v>
                </c:pt>
                <c:pt idx="3517">
                  <c:v>0.45328408482140797</c:v>
                </c:pt>
                <c:pt idx="3518">
                  <c:v>0.45328408482140797</c:v>
                </c:pt>
                <c:pt idx="3519">
                  <c:v>0.45328408482140797</c:v>
                </c:pt>
                <c:pt idx="3520">
                  <c:v>0.45328408482140797</c:v>
                </c:pt>
                <c:pt idx="3521">
                  <c:v>0.45328408482140797</c:v>
                </c:pt>
                <c:pt idx="3522">
                  <c:v>0.45328408482140797</c:v>
                </c:pt>
                <c:pt idx="3523">
                  <c:v>0.45328408482140797</c:v>
                </c:pt>
                <c:pt idx="3524">
                  <c:v>0.45328408482140797</c:v>
                </c:pt>
                <c:pt idx="3525">
                  <c:v>0.45328408482140797</c:v>
                </c:pt>
                <c:pt idx="3526">
                  <c:v>0.45328408482140797</c:v>
                </c:pt>
                <c:pt idx="3527">
                  <c:v>0.45328408482140797</c:v>
                </c:pt>
                <c:pt idx="3528">
                  <c:v>0.45328408482140797</c:v>
                </c:pt>
                <c:pt idx="3529">
                  <c:v>0.45328408482140797</c:v>
                </c:pt>
                <c:pt idx="3530">
                  <c:v>0.45328408482140797</c:v>
                </c:pt>
                <c:pt idx="3531">
                  <c:v>0.45328408482140797</c:v>
                </c:pt>
                <c:pt idx="3532">
                  <c:v>0.45328408482140797</c:v>
                </c:pt>
                <c:pt idx="3533">
                  <c:v>0.45328408482140797</c:v>
                </c:pt>
                <c:pt idx="3534">
                  <c:v>0.45328408482140797</c:v>
                </c:pt>
                <c:pt idx="3535">
                  <c:v>0.45328408482140797</c:v>
                </c:pt>
                <c:pt idx="3536">
                  <c:v>0.45328408482140797</c:v>
                </c:pt>
                <c:pt idx="3537">
                  <c:v>0.45328408482140797</c:v>
                </c:pt>
                <c:pt idx="3538">
                  <c:v>0.45328408482140797</c:v>
                </c:pt>
                <c:pt idx="3539">
                  <c:v>0.45328408482140797</c:v>
                </c:pt>
                <c:pt idx="3540">
                  <c:v>0.45328408482140797</c:v>
                </c:pt>
                <c:pt idx="3541">
                  <c:v>0.45328408482140797</c:v>
                </c:pt>
                <c:pt idx="3542">
                  <c:v>0.45328408482140797</c:v>
                </c:pt>
                <c:pt idx="3543">
                  <c:v>0.45328408482140797</c:v>
                </c:pt>
                <c:pt idx="3544">
                  <c:v>0.45328408482140797</c:v>
                </c:pt>
                <c:pt idx="3545">
                  <c:v>0.45328408482140797</c:v>
                </c:pt>
                <c:pt idx="3546">
                  <c:v>0.45328408482140797</c:v>
                </c:pt>
                <c:pt idx="3547">
                  <c:v>0.45328408482140797</c:v>
                </c:pt>
                <c:pt idx="3548">
                  <c:v>0.45328408482140797</c:v>
                </c:pt>
                <c:pt idx="3549">
                  <c:v>0.45328408482140797</c:v>
                </c:pt>
                <c:pt idx="3550">
                  <c:v>0.45328408482140797</c:v>
                </c:pt>
                <c:pt idx="3551">
                  <c:v>0.45328408482140797</c:v>
                </c:pt>
                <c:pt idx="3552">
                  <c:v>0.45328408482140797</c:v>
                </c:pt>
                <c:pt idx="3553">
                  <c:v>0.45328408482140797</c:v>
                </c:pt>
                <c:pt idx="3554">
                  <c:v>0.45328408482140797</c:v>
                </c:pt>
                <c:pt idx="3555">
                  <c:v>0.45328408482140797</c:v>
                </c:pt>
                <c:pt idx="3556">
                  <c:v>0.45328408482140797</c:v>
                </c:pt>
                <c:pt idx="3557">
                  <c:v>0.45328408482140797</c:v>
                </c:pt>
                <c:pt idx="3558">
                  <c:v>0.45328408482140797</c:v>
                </c:pt>
                <c:pt idx="3559">
                  <c:v>0.45328408482140797</c:v>
                </c:pt>
                <c:pt idx="3560">
                  <c:v>0.45328408482140797</c:v>
                </c:pt>
                <c:pt idx="3561">
                  <c:v>0.45328408482140797</c:v>
                </c:pt>
                <c:pt idx="3562">
                  <c:v>0.45328408482140797</c:v>
                </c:pt>
                <c:pt idx="3563">
                  <c:v>0.45328408482140797</c:v>
                </c:pt>
                <c:pt idx="3564">
                  <c:v>0.45328408482140797</c:v>
                </c:pt>
                <c:pt idx="3565">
                  <c:v>0.45328408482140797</c:v>
                </c:pt>
                <c:pt idx="3566">
                  <c:v>0.45328408482140797</c:v>
                </c:pt>
                <c:pt idx="3567">
                  <c:v>0.45328408482140797</c:v>
                </c:pt>
                <c:pt idx="3568">
                  <c:v>0.45328408482140797</c:v>
                </c:pt>
                <c:pt idx="3569">
                  <c:v>0.45328408482140797</c:v>
                </c:pt>
                <c:pt idx="3570">
                  <c:v>0.45328408482140797</c:v>
                </c:pt>
                <c:pt idx="3571">
                  <c:v>0.45328408482140797</c:v>
                </c:pt>
                <c:pt idx="3572">
                  <c:v>0.45328408482140797</c:v>
                </c:pt>
                <c:pt idx="3573">
                  <c:v>0.45328408482140797</c:v>
                </c:pt>
                <c:pt idx="3574">
                  <c:v>0.45328408482140797</c:v>
                </c:pt>
                <c:pt idx="3575">
                  <c:v>0.45328408482140797</c:v>
                </c:pt>
                <c:pt idx="3576">
                  <c:v>0.45328408482140797</c:v>
                </c:pt>
                <c:pt idx="3577">
                  <c:v>0.45328408482140797</c:v>
                </c:pt>
                <c:pt idx="3578">
                  <c:v>0.45328408482140797</c:v>
                </c:pt>
                <c:pt idx="3579">
                  <c:v>0.45328408482140797</c:v>
                </c:pt>
                <c:pt idx="3580">
                  <c:v>0.45328408482140797</c:v>
                </c:pt>
                <c:pt idx="3581">
                  <c:v>0.45328408482140797</c:v>
                </c:pt>
                <c:pt idx="3582">
                  <c:v>0.45328408482140797</c:v>
                </c:pt>
                <c:pt idx="3583">
                  <c:v>0.45328408482140797</c:v>
                </c:pt>
                <c:pt idx="3584">
                  <c:v>0.45328408482140797</c:v>
                </c:pt>
                <c:pt idx="3585">
                  <c:v>0.45328408482140797</c:v>
                </c:pt>
                <c:pt idx="3586">
                  <c:v>0.45328408482140797</c:v>
                </c:pt>
                <c:pt idx="3587">
                  <c:v>0.45328408482140797</c:v>
                </c:pt>
                <c:pt idx="3588">
                  <c:v>0.45328408482140797</c:v>
                </c:pt>
                <c:pt idx="3589">
                  <c:v>0.45328408482140797</c:v>
                </c:pt>
                <c:pt idx="3590">
                  <c:v>0.45328408482140797</c:v>
                </c:pt>
                <c:pt idx="3591">
                  <c:v>0.45328408482140797</c:v>
                </c:pt>
                <c:pt idx="3592">
                  <c:v>0.45328408482140797</c:v>
                </c:pt>
                <c:pt idx="3593">
                  <c:v>0.45328408482140797</c:v>
                </c:pt>
                <c:pt idx="3594">
                  <c:v>0.45328408482140797</c:v>
                </c:pt>
                <c:pt idx="3595">
                  <c:v>0.45328408482140797</c:v>
                </c:pt>
                <c:pt idx="3596">
                  <c:v>0.45328408482140797</c:v>
                </c:pt>
                <c:pt idx="3597">
                  <c:v>0.45328408482140797</c:v>
                </c:pt>
                <c:pt idx="3598">
                  <c:v>0.45328408482140797</c:v>
                </c:pt>
                <c:pt idx="3599">
                  <c:v>0.45328408482140797</c:v>
                </c:pt>
                <c:pt idx="3600">
                  <c:v>0.45328408482140797</c:v>
                </c:pt>
                <c:pt idx="3601">
                  <c:v>0.45328408482140797</c:v>
                </c:pt>
                <c:pt idx="3602">
                  <c:v>0.45328408482140797</c:v>
                </c:pt>
                <c:pt idx="3603">
                  <c:v>0.45328408482140797</c:v>
                </c:pt>
                <c:pt idx="3604">
                  <c:v>0.45328408482140797</c:v>
                </c:pt>
                <c:pt idx="3605">
                  <c:v>0.45328408482140797</c:v>
                </c:pt>
                <c:pt idx="3606">
                  <c:v>0.45328408482140797</c:v>
                </c:pt>
                <c:pt idx="3607">
                  <c:v>0.45328408482140797</c:v>
                </c:pt>
                <c:pt idx="3608">
                  <c:v>0.45328408482140797</c:v>
                </c:pt>
                <c:pt idx="3609">
                  <c:v>0.45328408482140797</c:v>
                </c:pt>
                <c:pt idx="3610">
                  <c:v>0.45328408482140797</c:v>
                </c:pt>
                <c:pt idx="3611">
                  <c:v>0.45328408482140797</c:v>
                </c:pt>
                <c:pt idx="3612">
                  <c:v>0.45328408482140797</c:v>
                </c:pt>
                <c:pt idx="3613">
                  <c:v>0.45328408482140797</c:v>
                </c:pt>
                <c:pt idx="3614">
                  <c:v>0.45328408482140797</c:v>
                </c:pt>
                <c:pt idx="3615">
                  <c:v>0.45328408482140797</c:v>
                </c:pt>
                <c:pt idx="3616">
                  <c:v>0.45328408482140797</c:v>
                </c:pt>
                <c:pt idx="3617">
                  <c:v>0.45328408482140797</c:v>
                </c:pt>
                <c:pt idx="3618">
                  <c:v>0.45328408482140797</c:v>
                </c:pt>
                <c:pt idx="3619">
                  <c:v>0.45328408482140797</c:v>
                </c:pt>
                <c:pt idx="3620">
                  <c:v>0.45328408482140797</c:v>
                </c:pt>
                <c:pt idx="3621">
                  <c:v>0.45328408482140797</c:v>
                </c:pt>
                <c:pt idx="3622">
                  <c:v>0.45328408482140797</c:v>
                </c:pt>
                <c:pt idx="3623">
                  <c:v>0.45328408482140797</c:v>
                </c:pt>
                <c:pt idx="3624">
                  <c:v>0.45328408482140797</c:v>
                </c:pt>
                <c:pt idx="3625">
                  <c:v>0.45328408482140797</c:v>
                </c:pt>
                <c:pt idx="3626">
                  <c:v>0.45328408482140797</c:v>
                </c:pt>
                <c:pt idx="3627">
                  <c:v>0.45328408482140797</c:v>
                </c:pt>
                <c:pt idx="3628">
                  <c:v>0.45328408482140797</c:v>
                </c:pt>
                <c:pt idx="3629">
                  <c:v>0.45328408482140797</c:v>
                </c:pt>
                <c:pt idx="3630">
                  <c:v>0.45328408482140797</c:v>
                </c:pt>
                <c:pt idx="3631">
                  <c:v>0.45328408482140797</c:v>
                </c:pt>
                <c:pt idx="3632">
                  <c:v>0.45328408482140797</c:v>
                </c:pt>
                <c:pt idx="3633">
                  <c:v>0.45328408482140797</c:v>
                </c:pt>
                <c:pt idx="3634">
                  <c:v>0.45328408482140797</c:v>
                </c:pt>
                <c:pt idx="3635">
                  <c:v>0.45328408482140797</c:v>
                </c:pt>
                <c:pt idx="3636">
                  <c:v>0.45328408482140797</c:v>
                </c:pt>
                <c:pt idx="3637">
                  <c:v>0.45328408482140797</c:v>
                </c:pt>
                <c:pt idx="3638">
                  <c:v>0.45328408482140797</c:v>
                </c:pt>
                <c:pt idx="3639">
                  <c:v>0.45328408482140797</c:v>
                </c:pt>
                <c:pt idx="3640">
                  <c:v>0.45328408482140797</c:v>
                </c:pt>
                <c:pt idx="3641">
                  <c:v>0.45328408482140797</c:v>
                </c:pt>
                <c:pt idx="3642">
                  <c:v>0.45328408482140797</c:v>
                </c:pt>
                <c:pt idx="3643">
                  <c:v>0.45328408482140797</c:v>
                </c:pt>
                <c:pt idx="3644">
                  <c:v>0.45328408482140797</c:v>
                </c:pt>
                <c:pt idx="3645">
                  <c:v>0.45328408482140797</c:v>
                </c:pt>
                <c:pt idx="3646">
                  <c:v>0.45328408482140797</c:v>
                </c:pt>
                <c:pt idx="3647">
                  <c:v>0.45328408482140797</c:v>
                </c:pt>
                <c:pt idx="3648">
                  <c:v>0.45328408482140797</c:v>
                </c:pt>
                <c:pt idx="3649">
                  <c:v>0.45328408482140797</c:v>
                </c:pt>
                <c:pt idx="3650">
                  <c:v>0.45328408482140797</c:v>
                </c:pt>
                <c:pt idx="3651">
                  <c:v>0.45328408482140797</c:v>
                </c:pt>
                <c:pt idx="3652">
                  <c:v>0.45328408482140797</c:v>
                </c:pt>
                <c:pt idx="3653">
                  <c:v>0.45328408482140797</c:v>
                </c:pt>
                <c:pt idx="3654">
                  <c:v>0.45328408482140797</c:v>
                </c:pt>
                <c:pt idx="3655">
                  <c:v>0.45328408482140797</c:v>
                </c:pt>
                <c:pt idx="3656">
                  <c:v>0.45328408482140797</c:v>
                </c:pt>
                <c:pt idx="3657">
                  <c:v>0.45328408482140797</c:v>
                </c:pt>
                <c:pt idx="3658">
                  <c:v>0.45328408482140797</c:v>
                </c:pt>
                <c:pt idx="3659">
                  <c:v>0.45328408482140797</c:v>
                </c:pt>
                <c:pt idx="3660">
                  <c:v>0.45328408482140797</c:v>
                </c:pt>
                <c:pt idx="3661">
                  <c:v>0.45328408482140797</c:v>
                </c:pt>
                <c:pt idx="3662">
                  <c:v>0.45328408482140797</c:v>
                </c:pt>
                <c:pt idx="3663">
                  <c:v>0.45328408482140797</c:v>
                </c:pt>
                <c:pt idx="3664">
                  <c:v>0.45328408482140797</c:v>
                </c:pt>
                <c:pt idx="3665">
                  <c:v>0.45328408482140797</c:v>
                </c:pt>
                <c:pt idx="3666">
                  <c:v>0.45328408482140797</c:v>
                </c:pt>
                <c:pt idx="3667">
                  <c:v>0.45328408482140797</c:v>
                </c:pt>
                <c:pt idx="3668">
                  <c:v>0.45328408482140797</c:v>
                </c:pt>
                <c:pt idx="3669">
                  <c:v>0.45328408482140797</c:v>
                </c:pt>
                <c:pt idx="3670">
                  <c:v>0.45328408482140797</c:v>
                </c:pt>
                <c:pt idx="3671">
                  <c:v>0.45328408482140797</c:v>
                </c:pt>
                <c:pt idx="3672">
                  <c:v>0.45328408482140797</c:v>
                </c:pt>
                <c:pt idx="3673">
                  <c:v>0.45328408482140797</c:v>
                </c:pt>
                <c:pt idx="3674">
                  <c:v>0.45328408482140797</c:v>
                </c:pt>
                <c:pt idx="3675">
                  <c:v>0.45328408482140797</c:v>
                </c:pt>
                <c:pt idx="3676">
                  <c:v>0.45328408482140797</c:v>
                </c:pt>
                <c:pt idx="3677">
                  <c:v>0.45328408482140797</c:v>
                </c:pt>
                <c:pt idx="3678">
                  <c:v>0.45328408482140797</c:v>
                </c:pt>
                <c:pt idx="3679">
                  <c:v>0.45328408482140797</c:v>
                </c:pt>
                <c:pt idx="3680">
                  <c:v>0.45328408482140797</c:v>
                </c:pt>
                <c:pt idx="3681">
                  <c:v>0.45328408482140797</c:v>
                </c:pt>
                <c:pt idx="3682">
                  <c:v>0.45328408482140797</c:v>
                </c:pt>
                <c:pt idx="3683">
                  <c:v>0.45328408482140797</c:v>
                </c:pt>
                <c:pt idx="3684">
                  <c:v>0.45328408482140797</c:v>
                </c:pt>
                <c:pt idx="3685">
                  <c:v>0.45328408482140797</c:v>
                </c:pt>
                <c:pt idx="3686">
                  <c:v>0.45328408482140797</c:v>
                </c:pt>
                <c:pt idx="3687">
                  <c:v>0.45328408482140797</c:v>
                </c:pt>
                <c:pt idx="3688">
                  <c:v>0.45328408482140797</c:v>
                </c:pt>
                <c:pt idx="3689">
                  <c:v>0.45328408482140797</c:v>
                </c:pt>
                <c:pt idx="3690">
                  <c:v>0.45328408482140797</c:v>
                </c:pt>
                <c:pt idx="3691">
                  <c:v>0.45328408482140797</c:v>
                </c:pt>
                <c:pt idx="3692">
                  <c:v>0.45328408482140797</c:v>
                </c:pt>
                <c:pt idx="3693">
                  <c:v>0.45328408482140797</c:v>
                </c:pt>
                <c:pt idx="3694">
                  <c:v>0.45328408482140797</c:v>
                </c:pt>
                <c:pt idx="3695">
                  <c:v>0.45328408482140797</c:v>
                </c:pt>
                <c:pt idx="3696">
                  <c:v>0.45328408482140797</c:v>
                </c:pt>
                <c:pt idx="3697">
                  <c:v>0.45328408482140797</c:v>
                </c:pt>
                <c:pt idx="3698">
                  <c:v>0.45328408482140797</c:v>
                </c:pt>
                <c:pt idx="3699">
                  <c:v>0.45328408482140797</c:v>
                </c:pt>
                <c:pt idx="3700">
                  <c:v>0.45328408482140797</c:v>
                </c:pt>
                <c:pt idx="3701">
                  <c:v>0.45328408482140797</c:v>
                </c:pt>
                <c:pt idx="3702">
                  <c:v>0.45328408482140797</c:v>
                </c:pt>
                <c:pt idx="3703">
                  <c:v>0.45328408482140797</c:v>
                </c:pt>
                <c:pt idx="3704">
                  <c:v>0.45328408482140797</c:v>
                </c:pt>
                <c:pt idx="3705">
                  <c:v>0.45328408482140797</c:v>
                </c:pt>
                <c:pt idx="3706">
                  <c:v>0.45328408482140797</c:v>
                </c:pt>
                <c:pt idx="3707">
                  <c:v>0.45328408482140797</c:v>
                </c:pt>
                <c:pt idx="3708">
                  <c:v>0.45328408482140797</c:v>
                </c:pt>
                <c:pt idx="3709">
                  <c:v>0.45328408482140797</c:v>
                </c:pt>
                <c:pt idx="3710">
                  <c:v>0.45328408482140797</c:v>
                </c:pt>
                <c:pt idx="3711">
                  <c:v>0.45328408482140797</c:v>
                </c:pt>
                <c:pt idx="3712">
                  <c:v>0.45328408482140797</c:v>
                </c:pt>
                <c:pt idx="3713">
                  <c:v>0.45328408482140797</c:v>
                </c:pt>
                <c:pt idx="3714">
                  <c:v>0.45328408482140797</c:v>
                </c:pt>
                <c:pt idx="3715">
                  <c:v>0.45328408482140797</c:v>
                </c:pt>
                <c:pt idx="3716">
                  <c:v>0.45328408482140797</c:v>
                </c:pt>
                <c:pt idx="3717">
                  <c:v>0.45328408482140797</c:v>
                </c:pt>
                <c:pt idx="3718">
                  <c:v>0.45328408482140797</c:v>
                </c:pt>
                <c:pt idx="3719">
                  <c:v>0.45328408482140797</c:v>
                </c:pt>
                <c:pt idx="3720">
                  <c:v>0.45328408482140797</c:v>
                </c:pt>
                <c:pt idx="3721">
                  <c:v>0.45328408482140797</c:v>
                </c:pt>
                <c:pt idx="3722">
                  <c:v>0.45328408482140797</c:v>
                </c:pt>
                <c:pt idx="3723">
                  <c:v>0.45328408482140797</c:v>
                </c:pt>
                <c:pt idx="3724">
                  <c:v>0.45328408482140797</c:v>
                </c:pt>
                <c:pt idx="3725">
                  <c:v>0.45328408482140797</c:v>
                </c:pt>
                <c:pt idx="3726">
                  <c:v>0.45328408482140797</c:v>
                </c:pt>
                <c:pt idx="3727">
                  <c:v>0.45328408482140797</c:v>
                </c:pt>
                <c:pt idx="3728">
                  <c:v>0.45328408482140797</c:v>
                </c:pt>
                <c:pt idx="3729">
                  <c:v>0.45328408482140797</c:v>
                </c:pt>
                <c:pt idx="3730">
                  <c:v>0.45328408482140797</c:v>
                </c:pt>
                <c:pt idx="3731">
                  <c:v>0.45328408482140797</c:v>
                </c:pt>
                <c:pt idx="3732">
                  <c:v>0.45328408482140797</c:v>
                </c:pt>
                <c:pt idx="3733">
                  <c:v>0.45328408482140797</c:v>
                </c:pt>
                <c:pt idx="3734">
                  <c:v>0.45328408482140797</c:v>
                </c:pt>
                <c:pt idx="3735">
                  <c:v>0.45328408482140797</c:v>
                </c:pt>
                <c:pt idx="3736">
                  <c:v>0.45328408482140797</c:v>
                </c:pt>
                <c:pt idx="3737">
                  <c:v>0.45328408482140797</c:v>
                </c:pt>
                <c:pt idx="3738">
                  <c:v>0.45328408482140797</c:v>
                </c:pt>
                <c:pt idx="3739">
                  <c:v>0.45328408482140797</c:v>
                </c:pt>
                <c:pt idx="3740">
                  <c:v>0.45328408482140797</c:v>
                </c:pt>
                <c:pt idx="3741">
                  <c:v>0.45328408482140797</c:v>
                </c:pt>
                <c:pt idx="3742">
                  <c:v>0.45328408482140797</c:v>
                </c:pt>
                <c:pt idx="3743">
                  <c:v>0.45328408482140797</c:v>
                </c:pt>
                <c:pt idx="3744">
                  <c:v>0.45328408482140797</c:v>
                </c:pt>
                <c:pt idx="3745">
                  <c:v>0.45328408482140797</c:v>
                </c:pt>
                <c:pt idx="3746">
                  <c:v>0.45328408482140797</c:v>
                </c:pt>
                <c:pt idx="3747">
                  <c:v>0.45328408482140797</c:v>
                </c:pt>
                <c:pt idx="3748">
                  <c:v>0.45328408482140797</c:v>
                </c:pt>
                <c:pt idx="3749">
                  <c:v>0.45328408482140797</c:v>
                </c:pt>
                <c:pt idx="3750">
                  <c:v>0.45328408482140797</c:v>
                </c:pt>
                <c:pt idx="3751">
                  <c:v>0.45328408482140797</c:v>
                </c:pt>
                <c:pt idx="3752">
                  <c:v>0.45328408482140797</c:v>
                </c:pt>
                <c:pt idx="3753">
                  <c:v>0.45328408482140797</c:v>
                </c:pt>
                <c:pt idx="3754">
                  <c:v>0.45328408482140797</c:v>
                </c:pt>
                <c:pt idx="3755">
                  <c:v>0.45328408482140797</c:v>
                </c:pt>
                <c:pt idx="3756">
                  <c:v>0.45328408482140797</c:v>
                </c:pt>
                <c:pt idx="3757">
                  <c:v>0.45328408482140797</c:v>
                </c:pt>
                <c:pt idx="3758">
                  <c:v>0.45328408482140797</c:v>
                </c:pt>
                <c:pt idx="3759">
                  <c:v>0.45328408482140797</c:v>
                </c:pt>
                <c:pt idx="3760">
                  <c:v>0.45328408482140797</c:v>
                </c:pt>
                <c:pt idx="3761">
                  <c:v>0.45328408482140797</c:v>
                </c:pt>
                <c:pt idx="3762">
                  <c:v>0.45328408482140797</c:v>
                </c:pt>
                <c:pt idx="3763">
                  <c:v>0.45328408482140797</c:v>
                </c:pt>
                <c:pt idx="3764">
                  <c:v>0.45328408482140797</c:v>
                </c:pt>
                <c:pt idx="3765">
                  <c:v>0.45328408482140797</c:v>
                </c:pt>
                <c:pt idx="3766">
                  <c:v>0.45328408482140797</c:v>
                </c:pt>
                <c:pt idx="3767">
                  <c:v>0.45328408482140797</c:v>
                </c:pt>
                <c:pt idx="3768">
                  <c:v>0.45328408482140797</c:v>
                </c:pt>
                <c:pt idx="3769">
                  <c:v>0.45328408482140797</c:v>
                </c:pt>
                <c:pt idx="3770">
                  <c:v>0.45328408482140797</c:v>
                </c:pt>
                <c:pt idx="3771">
                  <c:v>0.45328408482140797</c:v>
                </c:pt>
                <c:pt idx="3772">
                  <c:v>0.45328408482140797</c:v>
                </c:pt>
                <c:pt idx="3773">
                  <c:v>0.45328408482140797</c:v>
                </c:pt>
                <c:pt idx="3774">
                  <c:v>0.45328408482140797</c:v>
                </c:pt>
                <c:pt idx="3775">
                  <c:v>0.45328408482140797</c:v>
                </c:pt>
                <c:pt idx="3776">
                  <c:v>0.45328408482140797</c:v>
                </c:pt>
                <c:pt idx="3777">
                  <c:v>0.45328408482140797</c:v>
                </c:pt>
                <c:pt idx="3778">
                  <c:v>0.45328408482140797</c:v>
                </c:pt>
                <c:pt idx="3779">
                  <c:v>0.45328408482140797</c:v>
                </c:pt>
                <c:pt idx="3780">
                  <c:v>0.45328408482140797</c:v>
                </c:pt>
                <c:pt idx="3781">
                  <c:v>0.45328408482140797</c:v>
                </c:pt>
                <c:pt idx="3782">
                  <c:v>0.45328408482140797</c:v>
                </c:pt>
                <c:pt idx="3783">
                  <c:v>0.45328408482140797</c:v>
                </c:pt>
                <c:pt idx="3784">
                  <c:v>0.45328408482140797</c:v>
                </c:pt>
                <c:pt idx="3785">
                  <c:v>0.45328408482140797</c:v>
                </c:pt>
                <c:pt idx="3786">
                  <c:v>0.45328408482140797</c:v>
                </c:pt>
                <c:pt idx="3787">
                  <c:v>0.45328408482140797</c:v>
                </c:pt>
                <c:pt idx="3788">
                  <c:v>0.45328408482140797</c:v>
                </c:pt>
                <c:pt idx="3789">
                  <c:v>0.45328408482140797</c:v>
                </c:pt>
                <c:pt idx="3790">
                  <c:v>0.45328408482140797</c:v>
                </c:pt>
                <c:pt idx="3791">
                  <c:v>0.45328408482140797</c:v>
                </c:pt>
                <c:pt idx="3792">
                  <c:v>0.45328408482140797</c:v>
                </c:pt>
                <c:pt idx="3793">
                  <c:v>0.45328408482140797</c:v>
                </c:pt>
                <c:pt idx="3794">
                  <c:v>0.45328408482140797</c:v>
                </c:pt>
                <c:pt idx="3795">
                  <c:v>0.45328408482140797</c:v>
                </c:pt>
                <c:pt idx="3796">
                  <c:v>0.45328408482140797</c:v>
                </c:pt>
                <c:pt idx="3797">
                  <c:v>0.45328408482140797</c:v>
                </c:pt>
                <c:pt idx="3798">
                  <c:v>0.45328408482140797</c:v>
                </c:pt>
                <c:pt idx="3799">
                  <c:v>0.45328408482140797</c:v>
                </c:pt>
                <c:pt idx="3800">
                  <c:v>0.45328408482140797</c:v>
                </c:pt>
                <c:pt idx="3801">
                  <c:v>0.45328408482140797</c:v>
                </c:pt>
                <c:pt idx="3802">
                  <c:v>0.45328408482140797</c:v>
                </c:pt>
                <c:pt idx="3803">
                  <c:v>0.45328408482140797</c:v>
                </c:pt>
                <c:pt idx="3804">
                  <c:v>0.45328408482140797</c:v>
                </c:pt>
                <c:pt idx="3805">
                  <c:v>0.45328408482140797</c:v>
                </c:pt>
                <c:pt idx="3806">
                  <c:v>0.45328408482140797</c:v>
                </c:pt>
                <c:pt idx="3807">
                  <c:v>0.45328408482140797</c:v>
                </c:pt>
                <c:pt idx="3808">
                  <c:v>0.45328408482140797</c:v>
                </c:pt>
                <c:pt idx="3809">
                  <c:v>0.45328408482140797</c:v>
                </c:pt>
                <c:pt idx="3810">
                  <c:v>0.45328408482140797</c:v>
                </c:pt>
                <c:pt idx="3811">
                  <c:v>0.45328408482140797</c:v>
                </c:pt>
                <c:pt idx="3812">
                  <c:v>0.45328408482140797</c:v>
                </c:pt>
                <c:pt idx="3813">
                  <c:v>0.45328408482140797</c:v>
                </c:pt>
                <c:pt idx="3814">
                  <c:v>0.45328408482140797</c:v>
                </c:pt>
                <c:pt idx="3815">
                  <c:v>0.45328408482140797</c:v>
                </c:pt>
                <c:pt idx="3816">
                  <c:v>0.45328408482140797</c:v>
                </c:pt>
                <c:pt idx="3817">
                  <c:v>0.45328408482140797</c:v>
                </c:pt>
                <c:pt idx="3818">
                  <c:v>0.45328408482140797</c:v>
                </c:pt>
                <c:pt idx="3819">
                  <c:v>0.45328408482140797</c:v>
                </c:pt>
                <c:pt idx="3820">
                  <c:v>0.45328408482140797</c:v>
                </c:pt>
                <c:pt idx="3821">
                  <c:v>0.45328408482140797</c:v>
                </c:pt>
                <c:pt idx="3822">
                  <c:v>0.45328408482140797</c:v>
                </c:pt>
                <c:pt idx="3823">
                  <c:v>0.45328408482140797</c:v>
                </c:pt>
                <c:pt idx="3824">
                  <c:v>0.45328408482140797</c:v>
                </c:pt>
                <c:pt idx="3825">
                  <c:v>0.45328408482140797</c:v>
                </c:pt>
                <c:pt idx="3826">
                  <c:v>0.45328408482140797</c:v>
                </c:pt>
                <c:pt idx="3827">
                  <c:v>0.45328408482140797</c:v>
                </c:pt>
                <c:pt idx="3828">
                  <c:v>0.45328408482140797</c:v>
                </c:pt>
                <c:pt idx="3829">
                  <c:v>0.45328408482140797</c:v>
                </c:pt>
                <c:pt idx="3830">
                  <c:v>0.45328408482140797</c:v>
                </c:pt>
                <c:pt idx="3831">
                  <c:v>0.45328408482140797</c:v>
                </c:pt>
                <c:pt idx="3832">
                  <c:v>0.45328408482140797</c:v>
                </c:pt>
                <c:pt idx="3833">
                  <c:v>0.45328408482140797</c:v>
                </c:pt>
                <c:pt idx="3834">
                  <c:v>0.45328408482140797</c:v>
                </c:pt>
                <c:pt idx="3835">
                  <c:v>0.45328408482140797</c:v>
                </c:pt>
                <c:pt idx="3836">
                  <c:v>0.45328408482140797</c:v>
                </c:pt>
                <c:pt idx="3837">
                  <c:v>0.45328408482140797</c:v>
                </c:pt>
                <c:pt idx="3838">
                  <c:v>0.45328408482140797</c:v>
                </c:pt>
                <c:pt idx="3839">
                  <c:v>0.45328408482140797</c:v>
                </c:pt>
                <c:pt idx="3840">
                  <c:v>0.45328408482140797</c:v>
                </c:pt>
                <c:pt idx="3841">
                  <c:v>0.45328408482140797</c:v>
                </c:pt>
                <c:pt idx="3842">
                  <c:v>0.45328408482140797</c:v>
                </c:pt>
                <c:pt idx="3843">
                  <c:v>0.45328408482140797</c:v>
                </c:pt>
                <c:pt idx="3844">
                  <c:v>0.45328408482140797</c:v>
                </c:pt>
                <c:pt idx="3845">
                  <c:v>0.45328408482140797</c:v>
                </c:pt>
                <c:pt idx="3846">
                  <c:v>0.45328408482140797</c:v>
                </c:pt>
                <c:pt idx="3847">
                  <c:v>0.45328408482140797</c:v>
                </c:pt>
                <c:pt idx="3848">
                  <c:v>0.45328408482140797</c:v>
                </c:pt>
                <c:pt idx="3849">
                  <c:v>0.45328408482140797</c:v>
                </c:pt>
                <c:pt idx="3850">
                  <c:v>0.45328408482140797</c:v>
                </c:pt>
                <c:pt idx="3851">
                  <c:v>0.45328408482140797</c:v>
                </c:pt>
                <c:pt idx="3852">
                  <c:v>0.45328408482140797</c:v>
                </c:pt>
                <c:pt idx="3853">
                  <c:v>0.45328408482140797</c:v>
                </c:pt>
                <c:pt idx="3854">
                  <c:v>0.45328408482140797</c:v>
                </c:pt>
                <c:pt idx="3855">
                  <c:v>0.45328408482140797</c:v>
                </c:pt>
                <c:pt idx="3856">
                  <c:v>0.45328408482140797</c:v>
                </c:pt>
                <c:pt idx="3857">
                  <c:v>0.45328408482140797</c:v>
                </c:pt>
                <c:pt idx="3858">
                  <c:v>0.45328408482140797</c:v>
                </c:pt>
                <c:pt idx="3859">
                  <c:v>0.45328408482140797</c:v>
                </c:pt>
                <c:pt idx="3860">
                  <c:v>0.45328408482140797</c:v>
                </c:pt>
                <c:pt idx="3861">
                  <c:v>0.45328408482140797</c:v>
                </c:pt>
                <c:pt idx="3862">
                  <c:v>0.45328408482140797</c:v>
                </c:pt>
                <c:pt idx="3863">
                  <c:v>0.45328408482140797</c:v>
                </c:pt>
                <c:pt idx="3864">
                  <c:v>0.45328408482140797</c:v>
                </c:pt>
                <c:pt idx="3865">
                  <c:v>0.45328408482140797</c:v>
                </c:pt>
                <c:pt idx="3866">
                  <c:v>0.45328408482140797</c:v>
                </c:pt>
                <c:pt idx="3867">
                  <c:v>0.45328408482140797</c:v>
                </c:pt>
                <c:pt idx="3868">
                  <c:v>0.45328408482140797</c:v>
                </c:pt>
                <c:pt idx="3869">
                  <c:v>0.45328408482140797</c:v>
                </c:pt>
                <c:pt idx="3870">
                  <c:v>0.45328408482140797</c:v>
                </c:pt>
                <c:pt idx="3871">
                  <c:v>0.45328408482140797</c:v>
                </c:pt>
                <c:pt idx="3872">
                  <c:v>0.45328408482140797</c:v>
                </c:pt>
                <c:pt idx="3873">
                  <c:v>0.45328408482140797</c:v>
                </c:pt>
                <c:pt idx="3874">
                  <c:v>0.45328408482140797</c:v>
                </c:pt>
                <c:pt idx="3875">
                  <c:v>0.45328408482140797</c:v>
                </c:pt>
                <c:pt idx="3876">
                  <c:v>0.45328408482140797</c:v>
                </c:pt>
                <c:pt idx="3877">
                  <c:v>0.45328408482140797</c:v>
                </c:pt>
                <c:pt idx="3878">
                  <c:v>0.45328408482140797</c:v>
                </c:pt>
                <c:pt idx="3879">
                  <c:v>0.45328408482140797</c:v>
                </c:pt>
                <c:pt idx="3880">
                  <c:v>0.45328408482140797</c:v>
                </c:pt>
                <c:pt idx="3881">
                  <c:v>0.45328408482140797</c:v>
                </c:pt>
                <c:pt idx="3882">
                  <c:v>0.45328408482140797</c:v>
                </c:pt>
                <c:pt idx="3883">
                  <c:v>0.45328408482140797</c:v>
                </c:pt>
                <c:pt idx="3884">
                  <c:v>0.45328408482140797</c:v>
                </c:pt>
                <c:pt idx="3885">
                  <c:v>0.45328408482140797</c:v>
                </c:pt>
                <c:pt idx="3886">
                  <c:v>0.45328408482140797</c:v>
                </c:pt>
                <c:pt idx="3887">
                  <c:v>0.45328408482140797</c:v>
                </c:pt>
                <c:pt idx="3888">
                  <c:v>0.45328408482140797</c:v>
                </c:pt>
                <c:pt idx="3889">
                  <c:v>0.45328408482140797</c:v>
                </c:pt>
                <c:pt idx="3890">
                  <c:v>0.45328408482140797</c:v>
                </c:pt>
                <c:pt idx="3891">
                  <c:v>0.45328408482140797</c:v>
                </c:pt>
                <c:pt idx="3892">
                  <c:v>0.45328408482140797</c:v>
                </c:pt>
                <c:pt idx="3893">
                  <c:v>0.45328408482140797</c:v>
                </c:pt>
                <c:pt idx="3894">
                  <c:v>0.45328408482140797</c:v>
                </c:pt>
                <c:pt idx="3895">
                  <c:v>0.45328408482140797</c:v>
                </c:pt>
                <c:pt idx="3896">
                  <c:v>0.45328408482140797</c:v>
                </c:pt>
                <c:pt idx="3897">
                  <c:v>0.45328408482140797</c:v>
                </c:pt>
                <c:pt idx="3898">
                  <c:v>0.45328408482140797</c:v>
                </c:pt>
                <c:pt idx="3899">
                  <c:v>0.45328408482140797</c:v>
                </c:pt>
                <c:pt idx="3900">
                  <c:v>0.45328408482140797</c:v>
                </c:pt>
                <c:pt idx="3901">
                  <c:v>0.45328408482140797</c:v>
                </c:pt>
                <c:pt idx="3902">
                  <c:v>0.45328408482140797</c:v>
                </c:pt>
                <c:pt idx="3903">
                  <c:v>0.45328408482140797</c:v>
                </c:pt>
                <c:pt idx="3904">
                  <c:v>0.45328408482140797</c:v>
                </c:pt>
                <c:pt idx="3905">
                  <c:v>0.45328408482140797</c:v>
                </c:pt>
                <c:pt idx="3906">
                  <c:v>0.45328408482140797</c:v>
                </c:pt>
                <c:pt idx="3907">
                  <c:v>0.45328408482140797</c:v>
                </c:pt>
                <c:pt idx="3908">
                  <c:v>0.45328408482140797</c:v>
                </c:pt>
                <c:pt idx="3909">
                  <c:v>0.45328408482140797</c:v>
                </c:pt>
                <c:pt idx="3910">
                  <c:v>0.45328408482140797</c:v>
                </c:pt>
                <c:pt idx="3911">
                  <c:v>0.45328408482140797</c:v>
                </c:pt>
                <c:pt idx="3912">
                  <c:v>0.45328408482140797</c:v>
                </c:pt>
                <c:pt idx="3913">
                  <c:v>0.45328408482140797</c:v>
                </c:pt>
                <c:pt idx="3914">
                  <c:v>0.45328408482140797</c:v>
                </c:pt>
                <c:pt idx="3915">
                  <c:v>0.45328408482140797</c:v>
                </c:pt>
                <c:pt idx="3916">
                  <c:v>0.45328408482140797</c:v>
                </c:pt>
                <c:pt idx="3917">
                  <c:v>0.45328408482140797</c:v>
                </c:pt>
                <c:pt idx="3918">
                  <c:v>0.45328408482140797</c:v>
                </c:pt>
                <c:pt idx="3919">
                  <c:v>0.45328408482140797</c:v>
                </c:pt>
                <c:pt idx="3920">
                  <c:v>0.45328408482140797</c:v>
                </c:pt>
                <c:pt idx="3921">
                  <c:v>0.45328408482140797</c:v>
                </c:pt>
                <c:pt idx="3922">
                  <c:v>0.45328408482140797</c:v>
                </c:pt>
                <c:pt idx="3923">
                  <c:v>0.45328408482140797</c:v>
                </c:pt>
                <c:pt idx="3924">
                  <c:v>0.45328408482140797</c:v>
                </c:pt>
                <c:pt idx="3925">
                  <c:v>0.45328408482140797</c:v>
                </c:pt>
                <c:pt idx="3926">
                  <c:v>0.45328408482140797</c:v>
                </c:pt>
                <c:pt idx="3927">
                  <c:v>0.45328408482140797</c:v>
                </c:pt>
                <c:pt idx="3928">
                  <c:v>0.45328408482140797</c:v>
                </c:pt>
                <c:pt idx="3929">
                  <c:v>0.45328408482140797</c:v>
                </c:pt>
                <c:pt idx="3930">
                  <c:v>0.45328408482140797</c:v>
                </c:pt>
                <c:pt idx="3931">
                  <c:v>0.45328408482140797</c:v>
                </c:pt>
                <c:pt idx="3932">
                  <c:v>0.45328408482140797</c:v>
                </c:pt>
                <c:pt idx="3933">
                  <c:v>0.45328408482140797</c:v>
                </c:pt>
                <c:pt idx="3934">
                  <c:v>0.45328408482140797</c:v>
                </c:pt>
                <c:pt idx="3935">
                  <c:v>0.45328408482140797</c:v>
                </c:pt>
                <c:pt idx="3936">
                  <c:v>0.45328408482140797</c:v>
                </c:pt>
                <c:pt idx="3937">
                  <c:v>0.45328408482140797</c:v>
                </c:pt>
                <c:pt idx="3938">
                  <c:v>0.45328408482140797</c:v>
                </c:pt>
                <c:pt idx="3939">
                  <c:v>0.45328408482140797</c:v>
                </c:pt>
                <c:pt idx="3940">
                  <c:v>0.45328408482140797</c:v>
                </c:pt>
                <c:pt idx="3941">
                  <c:v>0.45328408482140797</c:v>
                </c:pt>
                <c:pt idx="3942">
                  <c:v>0.45328408482140797</c:v>
                </c:pt>
                <c:pt idx="3943">
                  <c:v>0.45328408482140797</c:v>
                </c:pt>
                <c:pt idx="3944">
                  <c:v>0.45328408482140797</c:v>
                </c:pt>
                <c:pt idx="3945">
                  <c:v>0.45328408482140797</c:v>
                </c:pt>
                <c:pt idx="3946">
                  <c:v>0.45328408482140797</c:v>
                </c:pt>
                <c:pt idx="3947">
                  <c:v>0.45328408482140797</c:v>
                </c:pt>
                <c:pt idx="3948">
                  <c:v>0.45328408482140797</c:v>
                </c:pt>
                <c:pt idx="3949">
                  <c:v>0.45328408482140797</c:v>
                </c:pt>
                <c:pt idx="3950">
                  <c:v>0.45328408482140797</c:v>
                </c:pt>
                <c:pt idx="3951">
                  <c:v>0.45328408482140797</c:v>
                </c:pt>
                <c:pt idx="3952">
                  <c:v>0.45328408482140797</c:v>
                </c:pt>
                <c:pt idx="3953">
                  <c:v>0.45328408482140797</c:v>
                </c:pt>
                <c:pt idx="3954">
                  <c:v>0.45328408482140797</c:v>
                </c:pt>
                <c:pt idx="3955">
                  <c:v>0.45328408482140797</c:v>
                </c:pt>
                <c:pt idx="3956">
                  <c:v>0.45328408482140797</c:v>
                </c:pt>
                <c:pt idx="3957">
                  <c:v>0.45328408482140797</c:v>
                </c:pt>
                <c:pt idx="3958">
                  <c:v>0.45328408482140797</c:v>
                </c:pt>
                <c:pt idx="3959">
                  <c:v>0.45328408482140797</c:v>
                </c:pt>
                <c:pt idx="3960">
                  <c:v>0.45328408482140797</c:v>
                </c:pt>
                <c:pt idx="3961">
                  <c:v>0.45328408482140797</c:v>
                </c:pt>
                <c:pt idx="3962">
                  <c:v>0.45328408482140797</c:v>
                </c:pt>
                <c:pt idx="3963">
                  <c:v>0.45328408482140797</c:v>
                </c:pt>
                <c:pt idx="3964">
                  <c:v>0.45328408482140797</c:v>
                </c:pt>
                <c:pt idx="3965">
                  <c:v>0.45328408482140797</c:v>
                </c:pt>
                <c:pt idx="3966">
                  <c:v>0.45328408482140797</c:v>
                </c:pt>
                <c:pt idx="3967">
                  <c:v>0.45328408482140797</c:v>
                </c:pt>
                <c:pt idx="3968">
                  <c:v>0.45328408482140797</c:v>
                </c:pt>
                <c:pt idx="3969">
                  <c:v>0.45328408482140797</c:v>
                </c:pt>
                <c:pt idx="3970">
                  <c:v>0.45328408482140797</c:v>
                </c:pt>
                <c:pt idx="3971">
                  <c:v>0.45328408482140797</c:v>
                </c:pt>
                <c:pt idx="3972">
                  <c:v>0.45328408482140797</c:v>
                </c:pt>
                <c:pt idx="3973">
                  <c:v>0.45328408482140797</c:v>
                </c:pt>
                <c:pt idx="3974">
                  <c:v>0.45328408482140797</c:v>
                </c:pt>
                <c:pt idx="3975">
                  <c:v>0.45328408482140797</c:v>
                </c:pt>
                <c:pt idx="3976">
                  <c:v>0.45328408482140797</c:v>
                </c:pt>
                <c:pt idx="3977">
                  <c:v>0.45328408482140797</c:v>
                </c:pt>
                <c:pt idx="3978">
                  <c:v>0.45328408482140797</c:v>
                </c:pt>
                <c:pt idx="3979">
                  <c:v>0.45328408482140797</c:v>
                </c:pt>
                <c:pt idx="3980">
                  <c:v>0.45328408482140797</c:v>
                </c:pt>
                <c:pt idx="3981">
                  <c:v>0.45328408482140797</c:v>
                </c:pt>
                <c:pt idx="3982">
                  <c:v>0.45328408482140797</c:v>
                </c:pt>
                <c:pt idx="3983">
                  <c:v>0.45328408482140797</c:v>
                </c:pt>
                <c:pt idx="3984">
                  <c:v>0.45328408482140797</c:v>
                </c:pt>
                <c:pt idx="3985">
                  <c:v>0.45328408482140797</c:v>
                </c:pt>
                <c:pt idx="3986">
                  <c:v>0.45328408482140797</c:v>
                </c:pt>
                <c:pt idx="3987">
                  <c:v>0.45328408482140797</c:v>
                </c:pt>
                <c:pt idx="3988">
                  <c:v>0.45328408482140797</c:v>
                </c:pt>
                <c:pt idx="3989">
                  <c:v>0.45328408482140797</c:v>
                </c:pt>
                <c:pt idx="3990">
                  <c:v>0.45328408482140797</c:v>
                </c:pt>
                <c:pt idx="3991">
                  <c:v>0.45328408482140797</c:v>
                </c:pt>
                <c:pt idx="3992">
                  <c:v>0.45328408482140797</c:v>
                </c:pt>
                <c:pt idx="3993">
                  <c:v>0.45328408482140797</c:v>
                </c:pt>
                <c:pt idx="3994">
                  <c:v>0.45328408482140797</c:v>
                </c:pt>
                <c:pt idx="3995">
                  <c:v>0.45328408482140797</c:v>
                </c:pt>
                <c:pt idx="3996">
                  <c:v>0.45328408482140797</c:v>
                </c:pt>
                <c:pt idx="3997">
                  <c:v>0.45328408482140797</c:v>
                </c:pt>
                <c:pt idx="3998">
                  <c:v>0.45328408482140797</c:v>
                </c:pt>
                <c:pt idx="3999">
                  <c:v>0.45328408482140797</c:v>
                </c:pt>
                <c:pt idx="4000">
                  <c:v>0.45328408482140797</c:v>
                </c:pt>
                <c:pt idx="4001">
                  <c:v>0.45328408482140797</c:v>
                </c:pt>
                <c:pt idx="4002">
                  <c:v>0.45328408482140797</c:v>
                </c:pt>
                <c:pt idx="4003">
                  <c:v>0.45328408482140797</c:v>
                </c:pt>
                <c:pt idx="4004">
                  <c:v>0.45328408482140797</c:v>
                </c:pt>
                <c:pt idx="4005">
                  <c:v>0.45328408482140797</c:v>
                </c:pt>
                <c:pt idx="4006">
                  <c:v>0.45328408482140797</c:v>
                </c:pt>
                <c:pt idx="4007">
                  <c:v>0.45328408482140797</c:v>
                </c:pt>
                <c:pt idx="4008">
                  <c:v>0.45328408482140797</c:v>
                </c:pt>
                <c:pt idx="4009">
                  <c:v>0.45328408482140797</c:v>
                </c:pt>
                <c:pt idx="4010">
                  <c:v>0.45328408482140797</c:v>
                </c:pt>
                <c:pt idx="4011">
                  <c:v>0.45328408482140797</c:v>
                </c:pt>
                <c:pt idx="4012">
                  <c:v>0.45328408482140797</c:v>
                </c:pt>
                <c:pt idx="4013">
                  <c:v>0.45328408482140797</c:v>
                </c:pt>
                <c:pt idx="4014">
                  <c:v>0.45328408482140797</c:v>
                </c:pt>
                <c:pt idx="4015">
                  <c:v>0.45328408482140797</c:v>
                </c:pt>
                <c:pt idx="4016">
                  <c:v>0.45328408482140797</c:v>
                </c:pt>
                <c:pt idx="4017">
                  <c:v>0.45328408482140797</c:v>
                </c:pt>
                <c:pt idx="4018">
                  <c:v>0.45328408482140797</c:v>
                </c:pt>
                <c:pt idx="4019">
                  <c:v>0.45328408482140797</c:v>
                </c:pt>
                <c:pt idx="4020">
                  <c:v>0.45328408482140797</c:v>
                </c:pt>
                <c:pt idx="4021">
                  <c:v>0.45328408482140797</c:v>
                </c:pt>
                <c:pt idx="4022">
                  <c:v>0.45328408482140797</c:v>
                </c:pt>
                <c:pt idx="4023">
                  <c:v>0.45328408482140797</c:v>
                </c:pt>
                <c:pt idx="4024">
                  <c:v>0.45328408482140797</c:v>
                </c:pt>
                <c:pt idx="4025">
                  <c:v>0.45328408482140797</c:v>
                </c:pt>
                <c:pt idx="4026">
                  <c:v>0.45328408482140797</c:v>
                </c:pt>
                <c:pt idx="4027">
                  <c:v>0.45328408482140797</c:v>
                </c:pt>
                <c:pt idx="4028">
                  <c:v>0.45328408482140797</c:v>
                </c:pt>
                <c:pt idx="4029">
                  <c:v>0.45328408482140797</c:v>
                </c:pt>
                <c:pt idx="4030">
                  <c:v>0.45328408482140797</c:v>
                </c:pt>
                <c:pt idx="4031">
                  <c:v>0.45328408482140797</c:v>
                </c:pt>
                <c:pt idx="4032">
                  <c:v>0.45328408482140797</c:v>
                </c:pt>
                <c:pt idx="4033">
                  <c:v>0.45328408482140797</c:v>
                </c:pt>
                <c:pt idx="4034">
                  <c:v>0.45328408482140797</c:v>
                </c:pt>
                <c:pt idx="4035">
                  <c:v>0.45328408482140797</c:v>
                </c:pt>
                <c:pt idx="4036">
                  <c:v>0.45328408482140797</c:v>
                </c:pt>
                <c:pt idx="4037">
                  <c:v>0.45328408482140797</c:v>
                </c:pt>
                <c:pt idx="4038">
                  <c:v>0.45328408482140797</c:v>
                </c:pt>
                <c:pt idx="4039">
                  <c:v>0.45328408482140797</c:v>
                </c:pt>
                <c:pt idx="4040">
                  <c:v>0.45328408482140797</c:v>
                </c:pt>
                <c:pt idx="4041">
                  <c:v>0.45328408482140797</c:v>
                </c:pt>
                <c:pt idx="4042">
                  <c:v>0.45328408482140797</c:v>
                </c:pt>
                <c:pt idx="4043">
                  <c:v>0.45328408482140797</c:v>
                </c:pt>
                <c:pt idx="4044">
                  <c:v>0.45328408482140797</c:v>
                </c:pt>
                <c:pt idx="4045">
                  <c:v>0.45328408482140797</c:v>
                </c:pt>
                <c:pt idx="4046">
                  <c:v>0.45328408482140797</c:v>
                </c:pt>
                <c:pt idx="4047">
                  <c:v>0.45328408482140797</c:v>
                </c:pt>
                <c:pt idx="4048">
                  <c:v>0.45328408482140797</c:v>
                </c:pt>
                <c:pt idx="4049">
                  <c:v>0.45328408482140797</c:v>
                </c:pt>
                <c:pt idx="4050">
                  <c:v>0.45328408482140797</c:v>
                </c:pt>
                <c:pt idx="4051">
                  <c:v>0.45328408482140797</c:v>
                </c:pt>
                <c:pt idx="4052">
                  <c:v>0.45328408482140797</c:v>
                </c:pt>
                <c:pt idx="4053">
                  <c:v>0.45328408482140797</c:v>
                </c:pt>
                <c:pt idx="4054">
                  <c:v>0.45328408482140797</c:v>
                </c:pt>
                <c:pt idx="4055">
                  <c:v>0.45328408482140797</c:v>
                </c:pt>
                <c:pt idx="4056">
                  <c:v>0.45328408482140797</c:v>
                </c:pt>
                <c:pt idx="4057">
                  <c:v>0.45328408482140797</c:v>
                </c:pt>
                <c:pt idx="4058">
                  <c:v>0.45328408482140797</c:v>
                </c:pt>
                <c:pt idx="4059">
                  <c:v>0.45328408482140797</c:v>
                </c:pt>
                <c:pt idx="4060">
                  <c:v>0.45328408482140797</c:v>
                </c:pt>
                <c:pt idx="4061">
                  <c:v>0.45328408482140797</c:v>
                </c:pt>
                <c:pt idx="4062">
                  <c:v>0.45328408482140797</c:v>
                </c:pt>
                <c:pt idx="4063">
                  <c:v>0.45328408482140797</c:v>
                </c:pt>
                <c:pt idx="4064">
                  <c:v>0.45328408482140797</c:v>
                </c:pt>
                <c:pt idx="4065">
                  <c:v>0.45328408482140797</c:v>
                </c:pt>
                <c:pt idx="4066">
                  <c:v>0.45328408482140797</c:v>
                </c:pt>
                <c:pt idx="4067">
                  <c:v>0.45328408482140797</c:v>
                </c:pt>
                <c:pt idx="4068">
                  <c:v>0.45328408482140797</c:v>
                </c:pt>
                <c:pt idx="4069">
                  <c:v>0.45328408482140797</c:v>
                </c:pt>
                <c:pt idx="4070">
                  <c:v>0.45328408482140797</c:v>
                </c:pt>
                <c:pt idx="4071">
                  <c:v>0.45328408482140797</c:v>
                </c:pt>
                <c:pt idx="4072">
                  <c:v>0.45328408482140797</c:v>
                </c:pt>
                <c:pt idx="4073">
                  <c:v>0.45328408482140797</c:v>
                </c:pt>
                <c:pt idx="4074">
                  <c:v>0.45328408482140797</c:v>
                </c:pt>
                <c:pt idx="4075">
                  <c:v>0.45328408482140797</c:v>
                </c:pt>
                <c:pt idx="4076">
                  <c:v>0.45328408482140797</c:v>
                </c:pt>
                <c:pt idx="4077">
                  <c:v>0.45328408482140797</c:v>
                </c:pt>
                <c:pt idx="4078">
                  <c:v>0.45328408482140797</c:v>
                </c:pt>
                <c:pt idx="4079">
                  <c:v>0.45328408482140797</c:v>
                </c:pt>
                <c:pt idx="4080">
                  <c:v>0.45328408482140797</c:v>
                </c:pt>
                <c:pt idx="4081">
                  <c:v>0.45328408482140797</c:v>
                </c:pt>
                <c:pt idx="4082">
                  <c:v>0.45328408482140797</c:v>
                </c:pt>
                <c:pt idx="4083">
                  <c:v>0.45328408482140797</c:v>
                </c:pt>
                <c:pt idx="4084">
                  <c:v>0.45328408482140797</c:v>
                </c:pt>
                <c:pt idx="4085">
                  <c:v>0.45328408482140797</c:v>
                </c:pt>
                <c:pt idx="4086">
                  <c:v>0.45328408482140797</c:v>
                </c:pt>
                <c:pt idx="4087">
                  <c:v>0.45328408482140797</c:v>
                </c:pt>
                <c:pt idx="4088">
                  <c:v>0.45328408482140797</c:v>
                </c:pt>
                <c:pt idx="4089">
                  <c:v>0.45328408482140797</c:v>
                </c:pt>
                <c:pt idx="4090">
                  <c:v>0.45328408482140797</c:v>
                </c:pt>
                <c:pt idx="4091">
                  <c:v>0.45328408482140797</c:v>
                </c:pt>
                <c:pt idx="4092">
                  <c:v>0.45328408482140797</c:v>
                </c:pt>
                <c:pt idx="4093">
                  <c:v>0.45328408482140797</c:v>
                </c:pt>
                <c:pt idx="4094">
                  <c:v>0.45328408482140797</c:v>
                </c:pt>
                <c:pt idx="4095">
                  <c:v>0.45328408482140797</c:v>
                </c:pt>
                <c:pt idx="4096">
                  <c:v>0.45328408482140797</c:v>
                </c:pt>
                <c:pt idx="4097">
                  <c:v>0.45328408482140797</c:v>
                </c:pt>
                <c:pt idx="4098">
                  <c:v>0.45328408482140797</c:v>
                </c:pt>
                <c:pt idx="4099">
                  <c:v>0.45328408482140797</c:v>
                </c:pt>
                <c:pt idx="4100">
                  <c:v>0.45328408482140797</c:v>
                </c:pt>
                <c:pt idx="4101">
                  <c:v>0.45328408482140797</c:v>
                </c:pt>
                <c:pt idx="4102">
                  <c:v>0.45328408482140797</c:v>
                </c:pt>
                <c:pt idx="4103">
                  <c:v>0.45328408482140797</c:v>
                </c:pt>
                <c:pt idx="4104">
                  <c:v>0.45328408482140797</c:v>
                </c:pt>
                <c:pt idx="4105">
                  <c:v>0.45328408482140797</c:v>
                </c:pt>
                <c:pt idx="4106">
                  <c:v>0.45328408482140797</c:v>
                </c:pt>
                <c:pt idx="4107">
                  <c:v>0.45328408482140797</c:v>
                </c:pt>
                <c:pt idx="4108">
                  <c:v>0.45328408482140797</c:v>
                </c:pt>
                <c:pt idx="4109">
                  <c:v>0.45328408482140797</c:v>
                </c:pt>
                <c:pt idx="4110">
                  <c:v>0.45328408482140797</c:v>
                </c:pt>
                <c:pt idx="4111">
                  <c:v>0.45328408482140797</c:v>
                </c:pt>
                <c:pt idx="4112">
                  <c:v>0.45328408482140797</c:v>
                </c:pt>
                <c:pt idx="4113">
                  <c:v>0.45328408482140797</c:v>
                </c:pt>
                <c:pt idx="4114">
                  <c:v>0.45328408482140797</c:v>
                </c:pt>
                <c:pt idx="4115">
                  <c:v>0.45328408482140797</c:v>
                </c:pt>
                <c:pt idx="4116">
                  <c:v>0.45328408482140797</c:v>
                </c:pt>
                <c:pt idx="4117">
                  <c:v>0.45328408482140797</c:v>
                </c:pt>
                <c:pt idx="4118">
                  <c:v>0.45328408482140797</c:v>
                </c:pt>
                <c:pt idx="4119">
                  <c:v>0.45328408482140797</c:v>
                </c:pt>
                <c:pt idx="4120">
                  <c:v>0.45328408482140797</c:v>
                </c:pt>
                <c:pt idx="4121">
                  <c:v>0.45328408482140797</c:v>
                </c:pt>
                <c:pt idx="4122">
                  <c:v>0.45328408482140797</c:v>
                </c:pt>
                <c:pt idx="4123">
                  <c:v>0.45328408482140797</c:v>
                </c:pt>
                <c:pt idx="4124">
                  <c:v>0.45328408482140797</c:v>
                </c:pt>
                <c:pt idx="4125">
                  <c:v>0.45328408482140797</c:v>
                </c:pt>
                <c:pt idx="4126">
                  <c:v>0.45328408482140797</c:v>
                </c:pt>
                <c:pt idx="4127">
                  <c:v>0.45328408482140797</c:v>
                </c:pt>
                <c:pt idx="4128">
                  <c:v>0.45328408482140797</c:v>
                </c:pt>
                <c:pt idx="4129">
                  <c:v>0.45328408482140797</c:v>
                </c:pt>
                <c:pt idx="4130">
                  <c:v>0.45328408482140797</c:v>
                </c:pt>
                <c:pt idx="4131">
                  <c:v>0.45328408482140797</c:v>
                </c:pt>
                <c:pt idx="4132">
                  <c:v>0.45328408482140797</c:v>
                </c:pt>
                <c:pt idx="4133">
                  <c:v>0.45328408482140797</c:v>
                </c:pt>
                <c:pt idx="4134">
                  <c:v>0.45328408482140797</c:v>
                </c:pt>
                <c:pt idx="4135">
                  <c:v>0.45328408482140797</c:v>
                </c:pt>
                <c:pt idx="4136">
                  <c:v>0.45328408482140797</c:v>
                </c:pt>
                <c:pt idx="4137">
                  <c:v>0.45328408482140797</c:v>
                </c:pt>
                <c:pt idx="4138">
                  <c:v>0.45328408482140797</c:v>
                </c:pt>
                <c:pt idx="4139">
                  <c:v>0.45328408482140797</c:v>
                </c:pt>
                <c:pt idx="4140">
                  <c:v>0.45328408482140797</c:v>
                </c:pt>
                <c:pt idx="4141">
                  <c:v>0.45328408482140797</c:v>
                </c:pt>
                <c:pt idx="4142">
                  <c:v>0.45328408482140797</c:v>
                </c:pt>
                <c:pt idx="4143">
                  <c:v>0.45328408482140797</c:v>
                </c:pt>
                <c:pt idx="4144">
                  <c:v>0.45328408482140797</c:v>
                </c:pt>
                <c:pt idx="4145">
                  <c:v>0.45328408482140797</c:v>
                </c:pt>
                <c:pt idx="4146">
                  <c:v>0.45328408482140797</c:v>
                </c:pt>
                <c:pt idx="4147">
                  <c:v>0.45328408482140797</c:v>
                </c:pt>
                <c:pt idx="4148">
                  <c:v>0.45328408482140797</c:v>
                </c:pt>
                <c:pt idx="4149">
                  <c:v>0.45328408482140797</c:v>
                </c:pt>
                <c:pt idx="4150">
                  <c:v>0.45328408482140797</c:v>
                </c:pt>
                <c:pt idx="4151">
                  <c:v>0.45328408482140797</c:v>
                </c:pt>
                <c:pt idx="4152">
                  <c:v>0.45328408482140797</c:v>
                </c:pt>
                <c:pt idx="4153">
                  <c:v>0.45328408482140797</c:v>
                </c:pt>
                <c:pt idx="4154">
                  <c:v>0.45328408482140797</c:v>
                </c:pt>
                <c:pt idx="4155">
                  <c:v>0.45328408482140797</c:v>
                </c:pt>
                <c:pt idx="4156">
                  <c:v>0.45328408482140797</c:v>
                </c:pt>
                <c:pt idx="4157">
                  <c:v>0.45328408482140797</c:v>
                </c:pt>
                <c:pt idx="4158">
                  <c:v>0.45328408482140797</c:v>
                </c:pt>
                <c:pt idx="4159">
                  <c:v>0.45328408482140797</c:v>
                </c:pt>
                <c:pt idx="4160">
                  <c:v>0.45328408482140797</c:v>
                </c:pt>
                <c:pt idx="4161">
                  <c:v>0.45328408482140797</c:v>
                </c:pt>
                <c:pt idx="4162">
                  <c:v>0.45328408482140797</c:v>
                </c:pt>
                <c:pt idx="4163">
                  <c:v>0.45328408482140797</c:v>
                </c:pt>
                <c:pt idx="4164">
                  <c:v>0.45328408482140797</c:v>
                </c:pt>
                <c:pt idx="4165">
                  <c:v>0.45328408482140797</c:v>
                </c:pt>
                <c:pt idx="4166">
                  <c:v>0.45328408482140797</c:v>
                </c:pt>
                <c:pt idx="4167">
                  <c:v>0.45328408482140797</c:v>
                </c:pt>
                <c:pt idx="4168">
                  <c:v>0.45328408482140797</c:v>
                </c:pt>
                <c:pt idx="4169">
                  <c:v>0.45328408482140797</c:v>
                </c:pt>
                <c:pt idx="4170">
                  <c:v>0.45328408482140797</c:v>
                </c:pt>
                <c:pt idx="4171">
                  <c:v>0.45328408482140797</c:v>
                </c:pt>
                <c:pt idx="4172">
                  <c:v>0.45328408482140797</c:v>
                </c:pt>
                <c:pt idx="4173">
                  <c:v>0.45328408482140797</c:v>
                </c:pt>
                <c:pt idx="4174">
                  <c:v>0.45328408482140797</c:v>
                </c:pt>
                <c:pt idx="4175">
                  <c:v>0.45328408482140797</c:v>
                </c:pt>
                <c:pt idx="4176">
                  <c:v>0.45328408482140797</c:v>
                </c:pt>
                <c:pt idx="4177">
                  <c:v>0.45328408482140797</c:v>
                </c:pt>
                <c:pt idx="4178">
                  <c:v>0.45328408482140797</c:v>
                </c:pt>
                <c:pt idx="4179">
                  <c:v>0.45328408482140797</c:v>
                </c:pt>
                <c:pt idx="4180">
                  <c:v>0.45328408482140797</c:v>
                </c:pt>
                <c:pt idx="4181">
                  <c:v>0.45328408482140797</c:v>
                </c:pt>
                <c:pt idx="4182">
                  <c:v>0.45328408482140797</c:v>
                </c:pt>
                <c:pt idx="4183">
                  <c:v>0.45328408482140797</c:v>
                </c:pt>
                <c:pt idx="4184">
                  <c:v>0.45328408482140797</c:v>
                </c:pt>
                <c:pt idx="4185">
                  <c:v>0.45328408482140797</c:v>
                </c:pt>
                <c:pt idx="4186">
                  <c:v>0.45328408482140797</c:v>
                </c:pt>
                <c:pt idx="4187">
                  <c:v>0.45328408482140797</c:v>
                </c:pt>
                <c:pt idx="4188">
                  <c:v>0.45328408482140797</c:v>
                </c:pt>
                <c:pt idx="4189">
                  <c:v>0.45328408482140797</c:v>
                </c:pt>
                <c:pt idx="4190">
                  <c:v>0.45328408482140797</c:v>
                </c:pt>
                <c:pt idx="4191">
                  <c:v>0.45328408482140797</c:v>
                </c:pt>
                <c:pt idx="4192">
                  <c:v>0.45328408482140797</c:v>
                </c:pt>
                <c:pt idx="4193">
                  <c:v>0.45328408482140797</c:v>
                </c:pt>
                <c:pt idx="4194">
                  <c:v>0.45328408482140797</c:v>
                </c:pt>
                <c:pt idx="4195">
                  <c:v>0.45328408482140797</c:v>
                </c:pt>
                <c:pt idx="4196">
                  <c:v>0.45328408482140797</c:v>
                </c:pt>
                <c:pt idx="4197">
                  <c:v>0.45328408482140797</c:v>
                </c:pt>
                <c:pt idx="4198">
                  <c:v>0.45328408482140797</c:v>
                </c:pt>
                <c:pt idx="4199">
                  <c:v>0.45328408482140797</c:v>
                </c:pt>
                <c:pt idx="4200">
                  <c:v>0.45328408482140797</c:v>
                </c:pt>
                <c:pt idx="4201">
                  <c:v>0.45328408482140797</c:v>
                </c:pt>
                <c:pt idx="4202">
                  <c:v>0.45328408482140797</c:v>
                </c:pt>
                <c:pt idx="4203">
                  <c:v>0.45328408482140797</c:v>
                </c:pt>
                <c:pt idx="4204">
                  <c:v>0.45328408482140797</c:v>
                </c:pt>
                <c:pt idx="4205">
                  <c:v>0.45328408482140797</c:v>
                </c:pt>
                <c:pt idx="4206">
                  <c:v>0.45328408482140797</c:v>
                </c:pt>
                <c:pt idx="4207">
                  <c:v>0.45328408482140797</c:v>
                </c:pt>
                <c:pt idx="4208">
                  <c:v>0.45328408482140797</c:v>
                </c:pt>
                <c:pt idx="4209">
                  <c:v>0.45328408482140797</c:v>
                </c:pt>
                <c:pt idx="4210">
                  <c:v>0.45328408482140797</c:v>
                </c:pt>
                <c:pt idx="4211">
                  <c:v>0.45328408482140797</c:v>
                </c:pt>
                <c:pt idx="4212">
                  <c:v>0.45328408482140797</c:v>
                </c:pt>
                <c:pt idx="4213">
                  <c:v>0.45328408482140797</c:v>
                </c:pt>
                <c:pt idx="4214">
                  <c:v>0.45328408482140797</c:v>
                </c:pt>
                <c:pt idx="4215">
                  <c:v>0.45328408482140797</c:v>
                </c:pt>
                <c:pt idx="4216">
                  <c:v>0.45328408482140797</c:v>
                </c:pt>
                <c:pt idx="4217">
                  <c:v>0.45328408482140797</c:v>
                </c:pt>
                <c:pt idx="4218">
                  <c:v>0.45328408482140797</c:v>
                </c:pt>
                <c:pt idx="4219">
                  <c:v>0.45328408482140797</c:v>
                </c:pt>
                <c:pt idx="4220">
                  <c:v>0.45328408482140797</c:v>
                </c:pt>
                <c:pt idx="4221">
                  <c:v>0.45328408482140797</c:v>
                </c:pt>
                <c:pt idx="4222">
                  <c:v>0.45328408482140797</c:v>
                </c:pt>
                <c:pt idx="4223">
                  <c:v>0.45328408482140797</c:v>
                </c:pt>
                <c:pt idx="4224">
                  <c:v>0.45328408482140797</c:v>
                </c:pt>
                <c:pt idx="4225">
                  <c:v>0.45328408482140797</c:v>
                </c:pt>
                <c:pt idx="4226">
                  <c:v>0.45328408482140797</c:v>
                </c:pt>
                <c:pt idx="4227">
                  <c:v>0.45328408482140797</c:v>
                </c:pt>
                <c:pt idx="4228">
                  <c:v>0.45328408482140797</c:v>
                </c:pt>
                <c:pt idx="4229">
                  <c:v>0.45328408482140797</c:v>
                </c:pt>
                <c:pt idx="4230">
                  <c:v>0.45328408482140797</c:v>
                </c:pt>
                <c:pt idx="4231">
                  <c:v>0.45328408482140797</c:v>
                </c:pt>
                <c:pt idx="4232">
                  <c:v>0.45328408482140797</c:v>
                </c:pt>
                <c:pt idx="4233">
                  <c:v>0.45328408482140797</c:v>
                </c:pt>
                <c:pt idx="4234">
                  <c:v>0.45328408482140797</c:v>
                </c:pt>
                <c:pt idx="4235">
                  <c:v>0.45328408482140797</c:v>
                </c:pt>
                <c:pt idx="4236">
                  <c:v>0.45328408482140797</c:v>
                </c:pt>
                <c:pt idx="4237">
                  <c:v>0.45328408482140797</c:v>
                </c:pt>
                <c:pt idx="4238">
                  <c:v>0.45328408482140797</c:v>
                </c:pt>
                <c:pt idx="4239">
                  <c:v>0.45328408482140797</c:v>
                </c:pt>
                <c:pt idx="4240">
                  <c:v>0.45328408482140797</c:v>
                </c:pt>
                <c:pt idx="4241">
                  <c:v>0.45328408482140797</c:v>
                </c:pt>
                <c:pt idx="4242">
                  <c:v>0.45328408482140797</c:v>
                </c:pt>
                <c:pt idx="4243">
                  <c:v>0.45328408482140797</c:v>
                </c:pt>
                <c:pt idx="4244">
                  <c:v>0.45328408482140797</c:v>
                </c:pt>
                <c:pt idx="4245">
                  <c:v>0.45328408482140797</c:v>
                </c:pt>
                <c:pt idx="4246">
                  <c:v>0.45328408482140797</c:v>
                </c:pt>
                <c:pt idx="4247">
                  <c:v>0.45328408482140797</c:v>
                </c:pt>
                <c:pt idx="4248">
                  <c:v>0.45328408482140797</c:v>
                </c:pt>
                <c:pt idx="4249">
                  <c:v>0.45328408482140797</c:v>
                </c:pt>
                <c:pt idx="4250">
                  <c:v>0.45328408482140797</c:v>
                </c:pt>
                <c:pt idx="4251">
                  <c:v>0.45328408482140797</c:v>
                </c:pt>
                <c:pt idx="4252">
                  <c:v>0.45328408482140797</c:v>
                </c:pt>
                <c:pt idx="4253">
                  <c:v>0.45328408482140797</c:v>
                </c:pt>
                <c:pt idx="4254">
                  <c:v>0.45328408482140797</c:v>
                </c:pt>
                <c:pt idx="4255">
                  <c:v>0.45328408482140797</c:v>
                </c:pt>
                <c:pt idx="4256">
                  <c:v>0.45328408482140797</c:v>
                </c:pt>
                <c:pt idx="4257">
                  <c:v>0.45328408482140797</c:v>
                </c:pt>
                <c:pt idx="4258">
                  <c:v>0.45328408482140797</c:v>
                </c:pt>
                <c:pt idx="4259">
                  <c:v>0.45328408482140797</c:v>
                </c:pt>
                <c:pt idx="4260">
                  <c:v>0.45328408482140797</c:v>
                </c:pt>
                <c:pt idx="4261">
                  <c:v>0.45328408482140797</c:v>
                </c:pt>
                <c:pt idx="4262">
                  <c:v>0.45328408482140797</c:v>
                </c:pt>
                <c:pt idx="4263">
                  <c:v>0.45328408482140797</c:v>
                </c:pt>
                <c:pt idx="4264">
                  <c:v>0.45328408482140797</c:v>
                </c:pt>
                <c:pt idx="4265">
                  <c:v>0.45328408482140797</c:v>
                </c:pt>
                <c:pt idx="4266">
                  <c:v>0.45328408482140797</c:v>
                </c:pt>
                <c:pt idx="4267">
                  <c:v>0.45328408482140797</c:v>
                </c:pt>
                <c:pt idx="4268">
                  <c:v>0.45328408482140797</c:v>
                </c:pt>
                <c:pt idx="4269">
                  <c:v>0.45328408482140797</c:v>
                </c:pt>
                <c:pt idx="4270">
                  <c:v>0.45328408482140797</c:v>
                </c:pt>
                <c:pt idx="4271">
                  <c:v>0.45328408482140797</c:v>
                </c:pt>
                <c:pt idx="4272">
                  <c:v>0.45328408482140797</c:v>
                </c:pt>
                <c:pt idx="4273">
                  <c:v>0.45328408482140797</c:v>
                </c:pt>
                <c:pt idx="4274">
                  <c:v>0.45328408482140797</c:v>
                </c:pt>
                <c:pt idx="4275">
                  <c:v>0.45328408482140797</c:v>
                </c:pt>
                <c:pt idx="4276">
                  <c:v>0.45328408482140797</c:v>
                </c:pt>
                <c:pt idx="4277">
                  <c:v>0.45328408482140797</c:v>
                </c:pt>
                <c:pt idx="4278">
                  <c:v>0.45328408482140797</c:v>
                </c:pt>
                <c:pt idx="4279">
                  <c:v>0.45328408482140797</c:v>
                </c:pt>
                <c:pt idx="4280">
                  <c:v>0.45328408482140797</c:v>
                </c:pt>
                <c:pt idx="4281">
                  <c:v>0.45328408482140797</c:v>
                </c:pt>
                <c:pt idx="4282">
                  <c:v>0.45328408482140797</c:v>
                </c:pt>
                <c:pt idx="4283">
                  <c:v>0.45328408482140797</c:v>
                </c:pt>
                <c:pt idx="4284">
                  <c:v>0.45328408482140797</c:v>
                </c:pt>
                <c:pt idx="4285">
                  <c:v>0.45328408482140797</c:v>
                </c:pt>
                <c:pt idx="4286">
                  <c:v>0.45328408482140797</c:v>
                </c:pt>
                <c:pt idx="4287">
                  <c:v>0.45328408482140797</c:v>
                </c:pt>
                <c:pt idx="4288">
                  <c:v>0.45328408482140797</c:v>
                </c:pt>
                <c:pt idx="4289">
                  <c:v>0.45328408482140797</c:v>
                </c:pt>
                <c:pt idx="4290">
                  <c:v>0.45328408482140797</c:v>
                </c:pt>
                <c:pt idx="4291">
                  <c:v>0.45328408482140797</c:v>
                </c:pt>
                <c:pt idx="4292">
                  <c:v>0.45328408482140797</c:v>
                </c:pt>
                <c:pt idx="4293">
                  <c:v>0.45328408482140797</c:v>
                </c:pt>
                <c:pt idx="4294">
                  <c:v>0.45328408482140797</c:v>
                </c:pt>
                <c:pt idx="4295">
                  <c:v>0.45328408482140797</c:v>
                </c:pt>
                <c:pt idx="4296">
                  <c:v>0.45328408482140797</c:v>
                </c:pt>
                <c:pt idx="4297">
                  <c:v>0.45328408482140797</c:v>
                </c:pt>
                <c:pt idx="4298">
                  <c:v>0.45328408482140797</c:v>
                </c:pt>
                <c:pt idx="4299">
                  <c:v>0.45328408482140797</c:v>
                </c:pt>
                <c:pt idx="4300">
                  <c:v>0.45328408482140797</c:v>
                </c:pt>
                <c:pt idx="4301">
                  <c:v>0.45328408482140797</c:v>
                </c:pt>
                <c:pt idx="4302">
                  <c:v>0.45328408482140797</c:v>
                </c:pt>
                <c:pt idx="4303">
                  <c:v>0.45328408482140797</c:v>
                </c:pt>
                <c:pt idx="4304">
                  <c:v>0.45328408482140797</c:v>
                </c:pt>
                <c:pt idx="4305">
                  <c:v>0.45328408482140797</c:v>
                </c:pt>
                <c:pt idx="4306">
                  <c:v>0.45328408482140797</c:v>
                </c:pt>
                <c:pt idx="4307">
                  <c:v>0.45328408482140797</c:v>
                </c:pt>
                <c:pt idx="4308">
                  <c:v>0.45328408482140797</c:v>
                </c:pt>
                <c:pt idx="4309">
                  <c:v>0.45328408482140797</c:v>
                </c:pt>
                <c:pt idx="4310">
                  <c:v>0.45328408482140797</c:v>
                </c:pt>
                <c:pt idx="4311">
                  <c:v>0.45328408482140797</c:v>
                </c:pt>
                <c:pt idx="4312">
                  <c:v>0.45328408482140797</c:v>
                </c:pt>
                <c:pt idx="4313">
                  <c:v>0.45328408482140797</c:v>
                </c:pt>
                <c:pt idx="4314">
                  <c:v>0.45328408482140797</c:v>
                </c:pt>
                <c:pt idx="4315">
                  <c:v>0.45328408482140797</c:v>
                </c:pt>
                <c:pt idx="4316">
                  <c:v>0.45328408482140797</c:v>
                </c:pt>
                <c:pt idx="4317">
                  <c:v>0.45328408482140797</c:v>
                </c:pt>
                <c:pt idx="4318">
                  <c:v>0.45328408482140797</c:v>
                </c:pt>
                <c:pt idx="4319">
                  <c:v>0.45328408482140797</c:v>
                </c:pt>
                <c:pt idx="4320">
                  <c:v>0.45328408482140797</c:v>
                </c:pt>
                <c:pt idx="4321">
                  <c:v>0.45328408482140797</c:v>
                </c:pt>
                <c:pt idx="4322">
                  <c:v>0.45328408482140797</c:v>
                </c:pt>
                <c:pt idx="4323">
                  <c:v>0.45328408482140797</c:v>
                </c:pt>
                <c:pt idx="4324">
                  <c:v>0.45328408482140797</c:v>
                </c:pt>
                <c:pt idx="4325">
                  <c:v>0.45328408482140797</c:v>
                </c:pt>
                <c:pt idx="4326">
                  <c:v>0.45328408482140797</c:v>
                </c:pt>
                <c:pt idx="4327">
                  <c:v>0.45328408482140797</c:v>
                </c:pt>
                <c:pt idx="4328">
                  <c:v>0.45328408482140797</c:v>
                </c:pt>
                <c:pt idx="4329">
                  <c:v>0.45328408482140797</c:v>
                </c:pt>
                <c:pt idx="4330">
                  <c:v>0.45328408482140797</c:v>
                </c:pt>
                <c:pt idx="4331">
                  <c:v>0.45328408482140797</c:v>
                </c:pt>
                <c:pt idx="4332">
                  <c:v>0.45328408482140797</c:v>
                </c:pt>
                <c:pt idx="4333">
                  <c:v>0.45328408482140797</c:v>
                </c:pt>
                <c:pt idx="4334">
                  <c:v>0.45328408482140797</c:v>
                </c:pt>
                <c:pt idx="4335">
                  <c:v>0.45328408482140797</c:v>
                </c:pt>
                <c:pt idx="4336">
                  <c:v>0.45328408482140797</c:v>
                </c:pt>
                <c:pt idx="4337">
                  <c:v>0.45328408482140797</c:v>
                </c:pt>
                <c:pt idx="4338">
                  <c:v>0.45328408482140797</c:v>
                </c:pt>
                <c:pt idx="4339">
                  <c:v>0.45328408482140797</c:v>
                </c:pt>
                <c:pt idx="4340">
                  <c:v>0.45328408482140797</c:v>
                </c:pt>
                <c:pt idx="4341">
                  <c:v>0.45328408482140797</c:v>
                </c:pt>
                <c:pt idx="4342">
                  <c:v>0.45328408482140797</c:v>
                </c:pt>
                <c:pt idx="4343">
                  <c:v>0.45328408482140797</c:v>
                </c:pt>
                <c:pt idx="4344">
                  <c:v>0.45328408482140797</c:v>
                </c:pt>
                <c:pt idx="4345">
                  <c:v>0.45328408482140797</c:v>
                </c:pt>
                <c:pt idx="4346">
                  <c:v>0.45328408482140797</c:v>
                </c:pt>
                <c:pt idx="4347">
                  <c:v>0.45328408482140797</c:v>
                </c:pt>
                <c:pt idx="4348">
                  <c:v>0.45328408482140797</c:v>
                </c:pt>
                <c:pt idx="4349">
                  <c:v>0.45328408482140797</c:v>
                </c:pt>
                <c:pt idx="4350">
                  <c:v>0.45328408482140797</c:v>
                </c:pt>
                <c:pt idx="4351">
                  <c:v>0.45328408482140797</c:v>
                </c:pt>
                <c:pt idx="4352">
                  <c:v>0.45328408482140797</c:v>
                </c:pt>
                <c:pt idx="4353">
                  <c:v>0.45328408482140797</c:v>
                </c:pt>
                <c:pt idx="4354">
                  <c:v>0.45328408482140797</c:v>
                </c:pt>
                <c:pt idx="4355">
                  <c:v>0.45328408482140797</c:v>
                </c:pt>
                <c:pt idx="4356">
                  <c:v>0.45328408482140797</c:v>
                </c:pt>
                <c:pt idx="4357">
                  <c:v>0.45328408482140797</c:v>
                </c:pt>
                <c:pt idx="4358">
                  <c:v>0.45328408482140797</c:v>
                </c:pt>
                <c:pt idx="4359">
                  <c:v>0.45328408482140797</c:v>
                </c:pt>
                <c:pt idx="4360">
                  <c:v>0.45328408482140797</c:v>
                </c:pt>
                <c:pt idx="4361">
                  <c:v>0.45328408482140797</c:v>
                </c:pt>
                <c:pt idx="4362">
                  <c:v>0.45328408482140797</c:v>
                </c:pt>
                <c:pt idx="4363">
                  <c:v>0.45328408482140797</c:v>
                </c:pt>
                <c:pt idx="4364">
                  <c:v>0.45328408482140797</c:v>
                </c:pt>
                <c:pt idx="4365">
                  <c:v>0.45328408482140797</c:v>
                </c:pt>
                <c:pt idx="4366">
                  <c:v>0.45328408482140797</c:v>
                </c:pt>
                <c:pt idx="4367">
                  <c:v>0.45328408482140797</c:v>
                </c:pt>
                <c:pt idx="4368">
                  <c:v>0.45328408482140797</c:v>
                </c:pt>
                <c:pt idx="4369">
                  <c:v>0.45328408482140797</c:v>
                </c:pt>
                <c:pt idx="4370">
                  <c:v>0.45328408482140797</c:v>
                </c:pt>
                <c:pt idx="4371">
                  <c:v>0.45328408482140797</c:v>
                </c:pt>
                <c:pt idx="4372">
                  <c:v>0.45328408482140797</c:v>
                </c:pt>
                <c:pt idx="4373">
                  <c:v>0.45328408482140797</c:v>
                </c:pt>
                <c:pt idx="4374">
                  <c:v>0.45328408482140797</c:v>
                </c:pt>
                <c:pt idx="4375">
                  <c:v>0.45328408482140797</c:v>
                </c:pt>
                <c:pt idx="4376">
                  <c:v>0.45328408482140797</c:v>
                </c:pt>
                <c:pt idx="4377">
                  <c:v>0.45328408482140797</c:v>
                </c:pt>
                <c:pt idx="4378">
                  <c:v>0.45328408482140797</c:v>
                </c:pt>
                <c:pt idx="4379">
                  <c:v>0.45328408482140797</c:v>
                </c:pt>
                <c:pt idx="4380">
                  <c:v>0.45328408482140797</c:v>
                </c:pt>
                <c:pt idx="4381">
                  <c:v>0.45328408482140797</c:v>
                </c:pt>
                <c:pt idx="4382">
                  <c:v>0.45328408482140797</c:v>
                </c:pt>
                <c:pt idx="4383">
                  <c:v>0.45328408482140797</c:v>
                </c:pt>
                <c:pt idx="4384">
                  <c:v>0.45328408482140797</c:v>
                </c:pt>
                <c:pt idx="4385">
                  <c:v>0.45328408482140797</c:v>
                </c:pt>
                <c:pt idx="4386">
                  <c:v>0.45328408482140797</c:v>
                </c:pt>
                <c:pt idx="4387">
                  <c:v>0.45328408482140797</c:v>
                </c:pt>
                <c:pt idx="4388">
                  <c:v>0.45328408482140797</c:v>
                </c:pt>
                <c:pt idx="4389">
                  <c:v>0.45328408482140797</c:v>
                </c:pt>
                <c:pt idx="4390">
                  <c:v>0.45328408482140797</c:v>
                </c:pt>
                <c:pt idx="4391">
                  <c:v>0.45328408482140797</c:v>
                </c:pt>
                <c:pt idx="4392">
                  <c:v>0.45328408482140797</c:v>
                </c:pt>
                <c:pt idx="4393">
                  <c:v>0.45328408482140797</c:v>
                </c:pt>
                <c:pt idx="4394">
                  <c:v>0.45328408482140797</c:v>
                </c:pt>
                <c:pt idx="4395">
                  <c:v>0.45328408482140797</c:v>
                </c:pt>
                <c:pt idx="4396">
                  <c:v>0.45328408482140797</c:v>
                </c:pt>
                <c:pt idx="4397">
                  <c:v>0.45328408482140797</c:v>
                </c:pt>
                <c:pt idx="4398">
                  <c:v>0.45328408482140797</c:v>
                </c:pt>
                <c:pt idx="4399">
                  <c:v>0.45328408482140797</c:v>
                </c:pt>
                <c:pt idx="4400">
                  <c:v>0.45328408482140797</c:v>
                </c:pt>
                <c:pt idx="4401">
                  <c:v>0.45328408482140797</c:v>
                </c:pt>
                <c:pt idx="4402">
                  <c:v>0.45328408482140797</c:v>
                </c:pt>
                <c:pt idx="4403">
                  <c:v>0.45328408482140797</c:v>
                </c:pt>
                <c:pt idx="4404">
                  <c:v>0.45328408482140797</c:v>
                </c:pt>
                <c:pt idx="4405">
                  <c:v>0.45328408482140797</c:v>
                </c:pt>
                <c:pt idx="4406">
                  <c:v>0.45328408482140797</c:v>
                </c:pt>
                <c:pt idx="4407">
                  <c:v>0.45328408482140797</c:v>
                </c:pt>
                <c:pt idx="4408">
                  <c:v>0.45328408482140797</c:v>
                </c:pt>
                <c:pt idx="4409">
                  <c:v>0.45328408482140797</c:v>
                </c:pt>
                <c:pt idx="4410">
                  <c:v>0.45328408482140797</c:v>
                </c:pt>
                <c:pt idx="4411">
                  <c:v>0.45328408482140797</c:v>
                </c:pt>
                <c:pt idx="4412">
                  <c:v>0.45328408482140797</c:v>
                </c:pt>
                <c:pt idx="4413">
                  <c:v>0.45328408482140797</c:v>
                </c:pt>
                <c:pt idx="4414">
                  <c:v>0.45328408482140797</c:v>
                </c:pt>
                <c:pt idx="4415">
                  <c:v>0.45328408482140797</c:v>
                </c:pt>
                <c:pt idx="4416">
                  <c:v>0.45328408482140797</c:v>
                </c:pt>
                <c:pt idx="4417">
                  <c:v>0.45328408482140797</c:v>
                </c:pt>
                <c:pt idx="4418">
                  <c:v>0.45328408482140797</c:v>
                </c:pt>
                <c:pt idx="4419">
                  <c:v>0.45328408482140797</c:v>
                </c:pt>
                <c:pt idx="4420">
                  <c:v>0.45328408482140797</c:v>
                </c:pt>
                <c:pt idx="4421">
                  <c:v>0.45328408482140797</c:v>
                </c:pt>
                <c:pt idx="4422">
                  <c:v>0.45328408482140797</c:v>
                </c:pt>
                <c:pt idx="4423">
                  <c:v>0.45328408482140797</c:v>
                </c:pt>
                <c:pt idx="4424">
                  <c:v>0.45328408482140797</c:v>
                </c:pt>
                <c:pt idx="4425">
                  <c:v>0.45328408482140797</c:v>
                </c:pt>
                <c:pt idx="4426">
                  <c:v>0.45328408482140797</c:v>
                </c:pt>
                <c:pt idx="4427">
                  <c:v>0.45328408482140797</c:v>
                </c:pt>
                <c:pt idx="4428">
                  <c:v>0.45328408482140797</c:v>
                </c:pt>
                <c:pt idx="4429">
                  <c:v>0.45328408482140797</c:v>
                </c:pt>
                <c:pt idx="4430">
                  <c:v>0.45328408482140797</c:v>
                </c:pt>
                <c:pt idx="4431">
                  <c:v>0.45328408482140797</c:v>
                </c:pt>
                <c:pt idx="4432">
                  <c:v>0.45328408482140797</c:v>
                </c:pt>
                <c:pt idx="4433">
                  <c:v>0.45328408482140797</c:v>
                </c:pt>
                <c:pt idx="4434">
                  <c:v>0.45328408482140797</c:v>
                </c:pt>
                <c:pt idx="4435">
                  <c:v>0.45328408482140797</c:v>
                </c:pt>
                <c:pt idx="4436">
                  <c:v>0.45328408482140797</c:v>
                </c:pt>
                <c:pt idx="4437">
                  <c:v>0.45328408482140797</c:v>
                </c:pt>
                <c:pt idx="4438">
                  <c:v>0.45328408482140797</c:v>
                </c:pt>
                <c:pt idx="4439">
                  <c:v>0.45328408482140797</c:v>
                </c:pt>
                <c:pt idx="4440">
                  <c:v>0.45328408482140797</c:v>
                </c:pt>
                <c:pt idx="4441">
                  <c:v>0.45328408482140797</c:v>
                </c:pt>
                <c:pt idx="4442">
                  <c:v>0.45328408482140797</c:v>
                </c:pt>
                <c:pt idx="4443">
                  <c:v>0.45328408482140797</c:v>
                </c:pt>
                <c:pt idx="4444">
                  <c:v>0.45328408482140797</c:v>
                </c:pt>
                <c:pt idx="4445">
                  <c:v>0.45328408482140797</c:v>
                </c:pt>
                <c:pt idx="4446">
                  <c:v>0.45328408482140797</c:v>
                </c:pt>
                <c:pt idx="4447">
                  <c:v>0.45328408482140797</c:v>
                </c:pt>
                <c:pt idx="4448">
                  <c:v>0.45328408482140797</c:v>
                </c:pt>
                <c:pt idx="4449">
                  <c:v>0.45328408482140797</c:v>
                </c:pt>
                <c:pt idx="4450">
                  <c:v>0.45328408482140797</c:v>
                </c:pt>
                <c:pt idx="4451">
                  <c:v>0.45328408482140797</c:v>
                </c:pt>
                <c:pt idx="4452">
                  <c:v>0.45328408482140797</c:v>
                </c:pt>
                <c:pt idx="4453">
                  <c:v>0.45328408482140797</c:v>
                </c:pt>
                <c:pt idx="4454">
                  <c:v>0.45328408482140797</c:v>
                </c:pt>
                <c:pt idx="4455">
                  <c:v>0.45328408482140797</c:v>
                </c:pt>
                <c:pt idx="4456">
                  <c:v>0.45328408482140797</c:v>
                </c:pt>
                <c:pt idx="4457">
                  <c:v>0.45328408482140797</c:v>
                </c:pt>
                <c:pt idx="4458">
                  <c:v>0.45328408482140797</c:v>
                </c:pt>
                <c:pt idx="4459">
                  <c:v>0.45328408482140797</c:v>
                </c:pt>
                <c:pt idx="4460">
                  <c:v>0.45328408482140797</c:v>
                </c:pt>
                <c:pt idx="4461">
                  <c:v>0.45328408482140797</c:v>
                </c:pt>
                <c:pt idx="4462">
                  <c:v>0.45328408482140797</c:v>
                </c:pt>
                <c:pt idx="4463">
                  <c:v>0.45328408482140797</c:v>
                </c:pt>
                <c:pt idx="4464">
                  <c:v>0.45328408482140797</c:v>
                </c:pt>
                <c:pt idx="4465">
                  <c:v>0.45328408482140797</c:v>
                </c:pt>
                <c:pt idx="4466">
                  <c:v>0.45328408482140797</c:v>
                </c:pt>
                <c:pt idx="4467">
                  <c:v>0.45328408482140797</c:v>
                </c:pt>
                <c:pt idx="4468">
                  <c:v>0.45328408482140797</c:v>
                </c:pt>
                <c:pt idx="4469">
                  <c:v>0.45328408482140797</c:v>
                </c:pt>
                <c:pt idx="4470">
                  <c:v>0.45328408482140797</c:v>
                </c:pt>
                <c:pt idx="4471">
                  <c:v>0.45328408482140797</c:v>
                </c:pt>
                <c:pt idx="4472">
                  <c:v>0.45328408482140797</c:v>
                </c:pt>
                <c:pt idx="4473">
                  <c:v>0.45328408482140797</c:v>
                </c:pt>
                <c:pt idx="4474">
                  <c:v>0.45328408482140797</c:v>
                </c:pt>
                <c:pt idx="4475">
                  <c:v>0.45328408482140797</c:v>
                </c:pt>
                <c:pt idx="4476">
                  <c:v>0.45328408482140797</c:v>
                </c:pt>
                <c:pt idx="4477">
                  <c:v>0.45328408482140797</c:v>
                </c:pt>
                <c:pt idx="4478">
                  <c:v>0.45328408482140797</c:v>
                </c:pt>
                <c:pt idx="4479">
                  <c:v>0.45328408482140797</c:v>
                </c:pt>
                <c:pt idx="4480">
                  <c:v>0.45328408482140797</c:v>
                </c:pt>
                <c:pt idx="4481">
                  <c:v>0.45328408482140797</c:v>
                </c:pt>
                <c:pt idx="4482">
                  <c:v>0.45328408482140797</c:v>
                </c:pt>
                <c:pt idx="4483">
                  <c:v>0.45328408482140797</c:v>
                </c:pt>
                <c:pt idx="4484">
                  <c:v>0.45328408482140797</c:v>
                </c:pt>
                <c:pt idx="4485">
                  <c:v>0.45328408482140797</c:v>
                </c:pt>
                <c:pt idx="4486">
                  <c:v>0.45328408482140797</c:v>
                </c:pt>
                <c:pt idx="4487">
                  <c:v>0.45328408482140797</c:v>
                </c:pt>
                <c:pt idx="4488">
                  <c:v>0.45328408482140797</c:v>
                </c:pt>
                <c:pt idx="4489">
                  <c:v>0.45328408482140797</c:v>
                </c:pt>
                <c:pt idx="4490">
                  <c:v>0.45328408482140797</c:v>
                </c:pt>
                <c:pt idx="4491">
                  <c:v>0.45328408482140797</c:v>
                </c:pt>
                <c:pt idx="4492">
                  <c:v>0.45328408482140797</c:v>
                </c:pt>
                <c:pt idx="4493">
                  <c:v>0.45328408482140797</c:v>
                </c:pt>
                <c:pt idx="4494">
                  <c:v>0.45328408482140797</c:v>
                </c:pt>
                <c:pt idx="4495">
                  <c:v>0.45328408482140797</c:v>
                </c:pt>
                <c:pt idx="4496">
                  <c:v>0.45328408482140797</c:v>
                </c:pt>
                <c:pt idx="4497">
                  <c:v>0.45328408482140797</c:v>
                </c:pt>
                <c:pt idx="4498">
                  <c:v>0.45328408482140797</c:v>
                </c:pt>
                <c:pt idx="4499">
                  <c:v>0.45328408482140797</c:v>
                </c:pt>
                <c:pt idx="4500">
                  <c:v>0.45328408482140797</c:v>
                </c:pt>
                <c:pt idx="4501">
                  <c:v>0.45328408482140797</c:v>
                </c:pt>
                <c:pt idx="4502">
                  <c:v>0.45328408482140797</c:v>
                </c:pt>
                <c:pt idx="4503">
                  <c:v>0.45328408482140797</c:v>
                </c:pt>
                <c:pt idx="4504">
                  <c:v>0.45328408482140797</c:v>
                </c:pt>
                <c:pt idx="4505">
                  <c:v>0.45328408482140797</c:v>
                </c:pt>
                <c:pt idx="4506">
                  <c:v>0.45328408482140797</c:v>
                </c:pt>
                <c:pt idx="4507">
                  <c:v>0.45328408482140797</c:v>
                </c:pt>
                <c:pt idx="4508">
                  <c:v>0.45328408482140797</c:v>
                </c:pt>
                <c:pt idx="4509">
                  <c:v>0.45328408482140797</c:v>
                </c:pt>
                <c:pt idx="4510">
                  <c:v>0.45328408482140797</c:v>
                </c:pt>
                <c:pt idx="4511">
                  <c:v>0.45328408482140797</c:v>
                </c:pt>
                <c:pt idx="4512">
                  <c:v>0.45328408482140797</c:v>
                </c:pt>
                <c:pt idx="4513">
                  <c:v>0.45328408482140797</c:v>
                </c:pt>
                <c:pt idx="4514">
                  <c:v>0.45328408482140797</c:v>
                </c:pt>
                <c:pt idx="4515">
                  <c:v>0.45328408482140797</c:v>
                </c:pt>
                <c:pt idx="4516">
                  <c:v>0.45328408482140797</c:v>
                </c:pt>
                <c:pt idx="4517">
                  <c:v>0.45328408482140797</c:v>
                </c:pt>
                <c:pt idx="4518">
                  <c:v>0.45328408482140797</c:v>
                </c:pt>
                <c:pt idx="4519">
                  <c:v>0.45328408482140797</c:v>
                </c:pt>
                <c:pt idx="4520">
                  <c:v>0.45328408482140797</c:v>
                </c:pt>
                <c:pt idx="4521">
                  <c:v>0.45328408482140797</c:v>
                </c:pt>
                <c:pt idx="4522">
                  <c:v>0.45328408482140797</c:v>
                </c:pt>
                <c:pt idx="4523">
                  <c:v>0.45328408482140797</c:v>
                </c:pt>
                <c:pt idx="4524">
                  <c:v>0.45328408482140797</c:v>
                </c:pt>
                <c:pt idx="4525">
                  <c:v>0.45328408482140797</c:v>
                </c:pt>
                <c:pt idx="4526">
                  <c:v>0.45328408482140797</c:v>
                </c:pt>
                <c:pt idx="4527">
                  <c:v>0.45328408482140797</c:v>
                </c:pt>
                <c:pt idx="4528">
                  <c:v>0.45328408482140797</c:v>
                </c:pt>
                <c:pt idx="4529">
                  <c:v>0.45328408482140797</c:v>
                </c:pt>
                <c:pt idx="4530">
                  <c:v>0.45328408482140797</c:v>
                </c:pt>
                <c:pt idx="4531">
                  <c:v>0.45328408482140797</c:v>
                </c:pt>
                <c:pt idx="4532">
                  <c:v>0.45328408482140797</c:v>
                </c:pt>
                <c:pt idx="4533">
                  <c:v>0.45328408482140797</c:v>
                </c:pt>
                <c:pt idx="4534">
                  <c:v>0.45328408482140797</c:v>
                </c:pt>
                <c:pt idx="4535">
                  <c:v>0.45328408482140797</c:v>
                </c:pt>
                <c:pt idx="4536">
                  <c:v>0.45328408482140797</c:v>
                </c:pt>
                <c:pt idx="4537">
                  <c:v>0.45328408482140797</c:v>
                </c:pt>
                <c:pt idx="4538">
                  <c:v>0.45328408482140797</c:v>
                </c:pt>
                <c:pt idx="4539">
                  <c:v>0.45328408482140797</c:v>
                </c:pt>
                <c:pt idx="4540">
                  <c:v>0.45328408482140797</c:v>
                </c:pt>
                <c:pt idx="4541">
                  <c:v>0.45328408482140797</c:v>
                </c:pt>
                <c:pt idx="4542">
                  <c:v>0.45328408482140797</c:v>
                </c:pt>
                <c:pt idx="4543">
                  <c:v>0.45328408482140797</c:v>
                </c:pt>
                <c:pt idx="4544">
                  <c:v>0.45328408482140797</c:v>
                </c:pt>
                <c:pt idx="4545">
                  <c:v>0.45328408482140797</c:v>
                </c:pt>
                <c:pt idx="4546">
                  <c:v>0.45328408482140797</c:v>
                </c:pt>
                <c:pt idx="4547">
                  <c:v>0.45328408482140797</c:v>
                </c:pt>
                <c:pt idx="4548">
                  <c:v>0.45328408482140797</c:v>
                </c:pt>
                <c:pt idx="4549">
                  <c:v>0.45328408482140797</c:v>
                </c:pt>
                <c:pt idx="4550">
                  <c:v>0.45328408482140797</c:v>
                </c:pt>
                <c:pt idx="4551">
                  <c:v>0.45328408482140797</c:v>
                </c:pt>
                <c:pt idx="4552">
                  <c:v>0.45328408482140797</c:v>
                </c:pt>
                <c:pt idx="4553">
                  <c:v>0.45328408482140797</c:v>
                </c:pt>
                <c:pt idx="4554">
                  <c:v>0.45328408482140797</c:v>
                </c:pt>
                <c:pt idx="4555">
                  <c:v>0.45328408482140797</c:v>
                </c:pt>
                <c:pt idx="4556">
                  <c:v>0.45328408482140797</c:v>
                </c:pt>
                <c:pt idx="4557">
                  <c:v>0.45328408482140797</c:v>
                </c:pt>
                <c:pt idx="4558">
                  <c:v>0.45328408482140797</c:v>
                </c:pt>
                <c:pt idx="4559">
                  <c:v>0.45328408482140797</c:v>
                </c:pt>
                <c:pt idx="4560">
                  <c:v>0.45328408482140797</c:v>
                </c:pt>
                <c:pt idx="4561">
                  <c:v>0.45328408482140797</c:v>
                </c:pt>
                <c:pt idx="4562">
                  <c:v>0.45328408482140797</c:v>
                </c:pt>
                <c:pt idx="4563">
                  <c:v>0.45328408482140797</c:v>
                </c:pt>
                <c:pt idx="4564">
                  <c:v>0.45328408482140797</c:v>
                </c:pt>
                <c:pt idx="4565">
                  <c:v>0.45328408482140797</c:v>
                </c:pt>
                <c:pt idx="4566">
                  <c:v>0.45328408482140797</c:v>
                </c:pt>
                <c:pt idx="4567">
                  <c:v>0.45328408482140797</c:v>
                </c:pt>
                <c:pt idx="4568">
                  <c:v>0.45328408482140797</c:v>
                </c:pt>
                <c:pt idx="4569">
                  <c:v>0.45328408482140797</c:v>
                </c:pt>
                <c:pt idx="4570">
                  <c:v>0.45328408482140797</c:v>
                </c:pt>
                <c:pt idx="4571">
                  <c:v>0.45328408482140797</c:v>
                </c:pt>
                <c:pt idx="4572">
                  <c:v>0.45328408482140797</c:v>
                </c:pt>
                <c:pt idx="4573">
                  <c:v>0.45328408482140797</c:v>
                </c:pt>
                <c:pt idx="4574">
                  <c:v>0.45328408482140797</c:v>
                </c:pt>
                <c:pt idx="4575">
                  <c:v>0.45328408482140797</c:v>
                </c:pt>
                <c:pt idx="4576">
                  <c:v>0.45328408482140797</c:v>
                </c:pt>
                <c:pt idx="4577">
                  <c:v>0.45328408482140797</c:v>
                </c:pt>
                <c:pt idx="4578">
                  <c:v>0.45328408482140797</c:v>
                </c:pt>
                <c:pt idx="4579">
                  <c:v>0.45328408482140797</c:v>
                </c:pt>
                <c:pt idx="4580">
                  <c:v>0.45328408482140797</c:v>
                </c:pt>
                <c:pt idx="4581">
                  <c:v>0.45328408482140797</c:v>
                </c:pt>
                <c:pt idx="4582">
                  <c:v>0.45328408482140797</c:v>
                </c:pt>
                <c:pt idx="4583">
                  <c:v>0.45328408482140797</c:v>
                </c:pt>
                <c:pt idx="4584">
                  <c:v>0.45328408482140797</c:v>
                </c:pt>
                <c:pt idx="4585">
                  <c:v>0.45328408482140797</c:v>
                </c:pt>
                <c:pt idx="4586">
                  <c:v>0.45328408482140797</c:v>
                </c:pt>
                <c:pt idx="4587">
                  <c:v>0.45328408482140797</c:v>
                </c:pt>
                <c:pt idx="4588">
                  <c:v>0.45328408482140797</c:v>
                </c:pt>
                <c:pt idx="4589">
                  <c:v>0.45328408482140797</c:v>
                </c:pt>
                <c:pt idx="4590">
                  <c:v>0.45328408482140797</c:v>
                </c:pt>
                <c:pt idx="4591">
                  <c:v>0.45328408482140797</c:v>
                </c:pt>
                <c:pt idx="4592">
                  <c:v>0.45328408482140797</c:v>
                </c:pt>
                <c:pt idx="4593">
                  <c:v>0.45328408482140797</c:v>
                </c:pt>
                <c:pt idx="4594">
                  <c:v>0.45328408482140797</c:v>
                </c:pt>
                <c:pt idx="4595">
                  <c:v>0.45328408482140797</c:v>
                </c:pt>
                <c:pt idx="4596">
                  <c:v>0.45328408482140797</c:v>
                </c:pt>
                <c:pt idx="4597">
                  <c:v>0.45328408482140797</c:v>
                </c:pt>
                <c:pt idx="4598">
                  <c:v>0.45328408482140797</c:v>
                </c:pt>
                <c:pt idx="4599">
                  <c:v>0.45328408482140797</c:v>
                </c:pt>
                <c:pt idx="4600">
                  <c:v>0.45328408482140797</c:v>
                </c:pt>
                <c:pt idx="4601">
                  <c:v>0.45328408482140797</c:v>
                </c:pt>
                <c:pt idx="4602">
                  <c:v>0.45328408482140797</c:v>
                </c:pt>
                <c:pt idx="4603">
                  <c:v>0.45328408482140797</c:v>
                </c:pt>
                <c:pt idx="4604">
                  <c:v>0.45328408482140797</c:v>
                </c:pt>
                <c:pt idx="4605">
                  <c:v>0.45328408482140797</c:v>
                </c:pt>
                <c:pt idx="4606">
                  <c:v>0.45328408482140797</c:v>
                </c:pt>
                <c:pt idx="4607">
                  <c:v>0.45328408482140797</c:v>
                </c:pt>
                <c:pt idx="4608">
                  <c:v>0.45328408482140797</c:v>
                </c:pt>
                <c:pt idx="4609">
                  <c:v>0.45328408482140797</c:v>
                </c:pt>
                <c:pt idx="4610">
                  <c:v>0.45328408482140797</c:v>
                </c:pt>
                <c:pt idx="4611">
                  <c:v>0.45328408482140797</c:v>
                </c:pt>
                <c:pt idx="4612">
                  <c:v>0.45328408482140797</c:v>
                </c:pt>
                <c:pt idx="4613">
                  <c:v>0.45328408482140797</c:v>
                </c:pt>
                <c:pt idx="4614">
                  <c:v>0.45328408482140797</c:v>
                </c:pt>
                <c:pt idx="4615">
                  <c:v>0.45328408482140797</c:v>
                </c:pt>
                <c:pt idx="4616">
                  <c:v>0.45328408482140797</c:v>
                </c:pt>
                <c:pt idx="4617">
                  <c:v>0.45328408482140797</c:v>
                </c:pt>
                <c:pt idx="4618">
                  <c:v>0.45328408482140797</c:v>
                </c:pt>
                <c:pt idx="4619">
                  <c:v>0.45328408482140797</c:v>
                </c:pt>
                <c:pt idx="4620">
                  <c:v>0.45328408482140797</c:v>
                </c:pt>
                <c:pt idx="4621">
                  <c:v>0.45328408482140797</c:v>
                </c:pt>
                <c:pt idx="4622">
                  <c:v>0.45328408482140797</c:v>
                </c:pt>
                <c:pt idx="4623">
                  <c:v>0.45328408482140797</c:v>
                </c:pt>
                <c:pt idx="4624">
                  <c:v>0.45328408482140797</c:v>
                </c:pt>
                <c:pt idx="4625">
                  <c:v>0.45328408482140797</c:v>
                </c:pt>
                <c:pt idx="4626">
                  <c:v>0.45328408482140797</c:v>
                </c:pt>
                <c:pt idx="4627">
                  <c:v>0.45328408482140797</c:v>
                </c:pt>
                <c:pt idx="4628">
                  <c:v>0.45328408482140797</c:v>
                </c:pt>
                <c:pt idx="4629">
                  <c:v>0.45328408482140797</c:v>
                </c:pt>
                <c:pt idx="4630">
                  <c:v>0.45328408482140797</c:v>
                </c:pt>
                <c:pt idx="4631">
                  <c:v>0.45328408482140797</c:v>
                </c:pt>
                <c:pt idx="4632">
                  <c:v>0.45328408482140797</c:v>
                </c:pt>
                <c:pt idx="4633">
                  <c:v>0.45328408482140797</c:v>
                </c:pt>
                <c:pt idx="4634">
                  <c:v>0.45328408482140797</c:v>
                </c:pt>
                <c:pt idx="4635">
                  <c:v>0.45328408482140797</c:v>
                </c:pt>
                <c:pt idx="4636">
                  <c:v>0.45328408482140797</c:v>
                </c:pt>
                <c:pt idx="4637">
                  <c:v>0.45328408482140797</c:v>
                </c:pt>
                <c:pt idx="4638">
                  <c:v>0.45328408482140797</c:v>
                </c:pt>
                <c:pt idx="4639">
                  <c:v>0.45328408482140797</c:v>
                </c:pt>
                <c:pt idx="4640">
                  <c:v>0.45328408482140797</c:v>
                </c:pt>
                <c:pt idx="4641">
                  <c:v>0.45328408482140797</c:v>
                </c:pt>
                <c:pt idx="4642">
                  <c:v>0.45328408482140797</c:v>
                </c:pt>
                <c:pt idx="4643">
                  <c:v>0.45328408482140797</c:v>
                </c:pt>
                <c:pt idx="4644">
                  <c:v>0.45328408482140797</c:v>
                </c:pt>
                <c:pt idx="4645">
                  <c:v>0.45328408482140797</c:v>
                </c:pt>
                <c:pt idx="4646">
                  <c:v>0.45328408482140797</c:v>
                </c:pt>
                <c:pt idx="4647">
                  <c:v>0.45328408482140797</c:v>
                </c:pt>
                <c:pt idx="4648">
                  <c:v>0.45328408482140797</c:v>
                </c:pt>
                <c:pt idx="4649">
                  <c:v>0.45328408482140797</c:v>
                </c:pt>
                <c:pt idx="4650">
                  <c:v>0.45328408482140797</c:v>
                </c:pt>
                <c:pt idx="4651">
                  <c:v>0.45328408482140797</c:v>
                </c:pt>
                <c:pt idx="4652">
                  <c:v>0.45328408482140797</c:v>
                </c:pt>
                <c:pt idx="4653">
                  <c:v>0.45328408482140797</c:v>
                </c:pt>
                <c:pt idx="4654">
                  <c:v>0.45328408482140797</c:v>
                </c:pt>
                <c:pt idx="4655">
                  <c:v>0.45328408482140797</c:v>
                </c:pt>
                <c:pt idx="4656">
                  <c:v>0.45328408482140797</c:v>
                </c:pt>
                <c:pt idx="4657">
                  <c:v>0.45328408482140797</c:v>
                </c:pt>
                <c:pt idx="4658">
                  <c:v>0.45328408482140797</c:v>
                </c:pt>
                <c:pt idx="4659">
                  <c:v>0.45328408482140797</c:v>
                </c:pt>
                <c:pt idx="4660">
                  <c:v>0.45328408482140797</c:v>
                </c:pt>
                <c:pt idx="4661">
                  <c:v>0.45328408482140797</c:v>
                </c:pt>
                <c:pt idx="4662">
                  <c:v>0.45328408482140797</c:v>
                </c:pt>
                <c:pt idx="4663">
                  <c:v>0.45328408482140797</c:v>
                </c:pt>
                <c:pt idx="4664">
                  <c:v>0.45328408482140797</c:v>
                </c:pt>
                <c:pt idx="4665">
                  <c:v>0.45328408482140797</c:v>
                </c:pt>
                <c:pt idx="4666">
                  <c:v>0.45328408482140797</c:v>
                </c:pt>
                <c:pt idx="4667">
                  <c:v>0.45328408482140797</c:v>
                </c:pt>
                <c:pt idx="4668">
                  <c:v>0.45328408482140797</c:v>
                </c:pt>
                <c:pt idx="4669">
                  <c:v>0.45328408482140797</c:v>
                </c:pt>
                <c:pt idx="4670">
                  <c:v>0.45328408482140797</c:v>
                </c:pt>
                <c:pt idx="4671">
                  <c:v>0.45328408482140797</c:v>
                </c:pt>
                <c:pt idx="4672">
                  <c:v>0.45328408482140797</c:v>
                </c:pt>
                <c:pt idx="4673">
                  <c:v>0.45328408482140797</c:v>
                </c:pt>
                <c:pt idx="4674">
                  <c:v>0.45328408482140797</c:v>
                </c:pt>
                <c:pt idx="4675">
                  <c:v>0.45328408482140797</c:v>
                </c:pt>
                <c:pt idx="4676">
                  <c:v>0.45328408482140797</c:v>
                </c:pt>
                <c:pt idx="4677">
                  <c:v>0.45328408482140797</c:v>
                </c:pt>
                <c:pt idx="4678">
                  <c:v>0.45328408482140797</c:v>
                </c:pt>
                <c:pt idx="4679">
                  <c:v>0.45328408482140797</c:v>
                </c:pt>
                <c:pt idx="4680">
                  <c:v>0.45328408482140797</c:v>
                </c:pt>
                <c:pt idx="4681">
                  <c:v>0.45328408482140797</c:v>
                </c:pt>
                <c:pt idx="4682">
                  <c:v>0.45328408482140797</c:v>
                </c:pt>
                <c:pt idx="4683">
                  <c:v>0.45328408482140797</c:v>
                </c:pt>
                <c:pt idx="4684">
                  <c:v>0.45328408482140797</c:v>
                </c:pt>
                <c:pt idx="4685">
                  <c:v>0.45328408482140797</c:v>
                </c:pt>
                <c:pt idx="4686">
                  <c:v>0.45328408482140797</c:v>
                </c:pt>
                <c:pt idx="4687">
                  <c:v>0.45328408482140797</c:v>
                </c:pt>
                <c:pt idx="4688">
                  <c:v>0.45328408482140797</c:v>
                </c:pt>
                <c:pt idx="4689">
                  <c:v>0.45328408482140797</c:v>
                </c:pt>
                <c:pt idx="4690">
                  <c:v>0.45328408482140797</c:v>
                </c:pt>
                <c:pt idx="4691">
                  <c:v>0.45328408482140797</c:v>
                </c:pt>
                <c:pt idx="4692">
                  <c:v>0.45328408482140797</c:v>
                </c:pt>
                <c:pt idx="4693">
                  <c:v>0.45328408482140797</c:v>
                </c:pt>
                <c:pt idx="4694">
                  <c:v>0.45328408482140797</c:v>
                </c:pt>
                <c:pt idx="4695">
                  <c:v>0.45328408482140797</c:v>
                </c:pt>
                <c:pt idx="4696">
                  <c:v>0.45328408482140797</c:v>
                </c:pt>
                <c:pt idx="4697">
                  <c:v>0.45328408482140797</c:v>
                </c:pt>
                <c:pt idx="4698">
                  <c:v>0.45328408482140797</c:v>
                </c:pt>
                <c:pt idx="4699">
                  <c:v>0.45328408482140797</c:v>
                </c:pt>
                <c:pt idx="4700">
                  <c:v>0.45328408482140797</c:v>
                </c:pt>
                <c:pt idx="4701">
                  <c:v>0.45328408482140797</c:v>
                </c:pt>
                <c:pt idx="4702">
                  <c:v>0.45328408482140797</c:v>
                </c:pt>
                <c:pt idx="4703">
                  <c:v>0.45328408482140797</c:v>
                </c:pt>
                <c:pt idx="4704">
                  <c:v>0.45328408482140797</c:v>
                </c:pt>
                <c:pt idx="4705">
                  <c:v>0.45328408482140797</c:v>
                </c:pt>
                <c:pt idx="4706">
                  <c:v>0.45328408482140797</c:v>
                </c:pt>
                <c:pt idx="4707">
                  <c:v>0.45328408482140797</c:v>
                </c:pt>
                <c:pt idx="4708">
                  <c:v>0.45328408482140797</c:v>
                </c:pt>
                <c:pt idx="4709">
                  <c:v>0.45328408482140797</c:v>
                </c:pt>
                <c:pt idx="4710">
                  <c:v>0.45328408482140797</c:v>
                </c:pt>
                <c:pt idx="4711">
                  <c:v>0.45328408482140797</c:v>
                </c:pt>
                <c:pt idx="4712">
                  <c:v>0.45328408482140797</c:v>
                </c:pt>
                <c:pt idx="4713">
                  <c:v>0.45328408482140797</c:v>
                </c:pt>
                <c:pt idx="4714">
                  <c:v>0.45328408482140797</c:v>
                </c:pt>
                <c:pt idx="4715">
                  <c:v>0.45328408482140797</c:v>
                </c:pt>
                <c:pt idx="4716">
                  <c:v>0.45328408482140797</c:v>
                </c:pt>
                <c:pt idx="4717">
                  <c:v>0.45328408482140797</c:v>
                </c:pt>
                <c:pt idx="4718">
                  <c:v>0.45328408482140797</c:v>
                </c:pt>
                <c:pt idx="4719">
                  <c:v>0.45328408482140797</c:v>
                </c:pt>
                <c:pt idx="4720">
                  <c:v>0.45328408482140797</c:v>
                </c:pt>
                <c:pt idx="4721">
                  <c:v>0.45328408482140797</c:v>
                </c:pt>
                <c:pt idx="4722">
                  <c:v>0.45328408482140797</c:v>
                </c:pt>
                <c:pt idx="4723">
                  <c:v>0.45328408482140797</c:v>
                </c:pt>
                <c:pt idx="4724">
                  <c:v>0.45328408482140797</c:v>
                </c:pt>
                <c:pt idx="4725">
                  <c:v>0.45328408482140797</c:v>
                </c:pt>
                <c:pt idx="4726">
                  <c:v>0.45328408482140797</c:v>
                </c:pt>
                <c:pt idx="4727">
                  <c:v>0.45328408482140797</c:v>
                </c:pt>
                <c:pt idx="4728">
                  <c:v>0.45328408482140797</c:v>
                </c:pt>
                <c:pt idx="4729">
                  <c:v>0.45328408482140797</c:v>
                </c:pt>
                <c:pt idx="4730">
                  <c:v>0.45328408482140797</c:v>
                </c:pt>
                <c:pt idx="4731">
                  <c:v>0.45328408482140797</c:v>
                </c:pt>
                <c:pt idx="4732">
                  <c:v>0.45328408482140797</c:v>
                </c:pt>
                <c:pt idx="4733">
                  <c:v>0.45328408482140797</c:v>
                </c:pt>
                <c:pt idx="4734">
                  <c:v>0.45328408482140797</c:v>
                </c:pt>
                <c:pt idx="4735">
                  <c:v>0.45328408482140797</c:v>
                </c:pt>
                <c:pt idx="4736">
                  <c:v>0.45328408482140797</c:v>
                </c:pt>
                <c:pt idx="4737">
                  <c:v>0.45328408482140797</c:v>
                </c:pt>
                <c:pt idx="4738">
                  <c:v>0.45328408482140797</c:v>
                </c:pt>
                <c:pt idx="4739">
                  <c:v>0.45328408482140797</c:v>
                </c:pt>
                <c:pt idx="4740">
                  <c:v>0.45328408482140797</c:v>
                </c:pt>
                <c:pt idx="4741">
                  <c:v>0.45328408482140797</c:v>
                </c:pt>
                <c:pt idx="4742">
                  <c:v>0.45328408482140797</c:v>
                </c:pt>
                <c:pt idx="4743">
                  <c:v>0.45328408482140797</c:v>
                </c:pt>
                <c:pt idx="4744">
                  <c:v>0.45328408482140797</c:v>
                </c:pt>
                <c:pt idx="4745">
                  <c:v>0.45328408482140797</c:v>
                </c:pt>
                <c:pt idx="4746">
                  <c:v>0.45328408482140797</c:v>
                </c:pt>
                <c:pt idx="4747">
                  <c:v>0.45328408482140797</c:v>
                </c:pt>
                <c:pt idx="4748">
                  <c:v>0.45328408482140797</c:v>
                </c:pt>
                <c:pt idx="4749">
                  <c:v>0.45328408482140797</c:v>
                </c:pt>
                <c:pt idx="4750">
                  <c:v>0.45328408482140797</c:v>
                </c:pt>
                <c:pt idx="4751">
                  <c:v>0.45328408482140797</c:v>
                </c:pt>
                <c:pt idx="4752">
                  <c:v>0.45328408482140797</c:v>
                </c:pt>
                <c:pt idx="4753">
                  <c:v>0.45328408482140797</c:v>
                </c:pt>
                <c:pt idx="4754">
                  <c:v>0.45328408482140797</c:v>
                </c:pt>
                <c:pt idx="4755">
                  <c:v>0.45328408482140797</c:v>
                </c:pt>
                <c:pt idx="4756">
                  <c:v>0.45328408482140797</c:v>
                </c:pt>
                <c:pt idx="4757">
                  <c:v>0.45328408482140797</c:v>
                </c:pt>
                <c:pt idx="4758">
                  <c:v>0.45328408482140797</c:v>
                </c:pt>
                <c:pt idx="4759">
                  <c:v>0.45328408482140797</c:v>
                </c:pt>
                <c:pt idx="4760">
                  <c:v>0.45328408482140797</c:v>
                </c:pt>
                <c:pt idx="4761">
                  <c:v>0.45328408482140797</c:v>
                </c:pt>
                <c:pt idx="4762">
                  <c:v>0.45328408482140797</c:v>
                </c:pt>
                <c:pt idx="4763">
                  <c:v>0.45328408482140797</c:v>
                </c:pt>
                <c:pt idx="4764">
                  <c:v>0.45328408482140797</c:v>
                </c:pt>
                <c:pt idx="4765">
                  <c:v>0.45328408482140797</c:v>
                </c:pt>
                <c:pt idx="4766">
                  <c:v>0.45328408482140797</c:v>
                </c:pt>
                <c:pt idx="4767">
                  <c:v>0.45328408482140797</c:v>
                </c:pt>
                <c:pt idx="4768">
                  <c:v>0.45328408482140797</c:v>
                </c:pt>
                <c:pt idx="4769">
                  <c:v>0.45328408482140797</c:v>
                </c:pt>
                <c:pt idx="4770">
                  <c:v>0.45328408482140797</c:v>
                </c:pt>
                <c:pt idx="4771">
                  <c:v>0.45328408482140797</c:v>
                </c:pt>
                <c:pt idx="4772">
                  <c:v>0.45328408482140797</c:v>
                </c:pt>
                <c:pt idx="4773">
                  <c:v>0.45328408482140797</c:v>
                </c:pt>
                <c:pt idx="4774">
                  <c:v>0.45328408482140797</c:v>
                </c:pt>
                <c:pt idx="4775">
                  <c:v>0.45328408482140797</c:v>
                </c:pt>
                <c:pt idx="4776">
                  <c:v>0.45328408482140797</c:v>
                </c:pt>
                <c:pt idx="4777">
                  <c:v>0.45328408482140797</c:v>
                </c:pt>
                <c:pt idx="4778">
                  <c:v>0.45328408482140797</c:v>
                </c:pt>
                <c:pt idx="4779">
                  <c:v>0.45328408482140797</c:v>
                </c:pt>
                <c:pt idx="4780">
                  <c:v>0.45328408482140797</c:v>
                </c:pt>
                <c:pt idx="4781">
                  <c:v>0.45328408482140797</c:v>
                </c:pt>
                <c:pt idx="4782">
                  <c:v>0.45328408482140797</c:v>
                </c:pt>
                <c:pt idx="4783">
                  <c:v>0.45328408482140797</c:v>
                </c:pt>
                <c:pt idx="4784">
                  <c:v>0.45328408482140797</c:v>
                </c:pt>
                <c:pt idx="4785">
                  <c:v>0.45328408482140797</c:v>
                </c:pt>
                <c:pt idx="4786">
                  <c:v>0.45328408482140797</c:v>
                </c:pt>
                <c:pt idx="4787">
                  <c:v>0.45328408482140797</c:v>
                </c:pt>
                <c:pt idx="4788">
                  <c:v>0.45328408482140797</c:v>
                </c:pt>
                <c:pt idx="4789">
                  <c:v>0.45328408482140797</c:v>
                </c:pt>
                <c:pt idx="4790">
                  <c:v>0.45328408482140797</c:v>
                </c:pt>
                <c:pt idx="4791">
                  <c:v>0.45328408482140797</c:v>
                </c:pt>
                <c:pt idx="4792">
                  <c:v>0.45328408482140797</c:v>
                </c:pt>
                <c:pt idx="4793">
                  <c:v>0.45328408482140797</c:v>
                </c:pt>
                <c:pt idx="4794">
                  <c:v>0.45328408482140797</c:v>
                </c:pt>
                <c:pt idx="4795">
                  <c:v>0.45328408482140797</c:v>
                </c:pt>
                <c:pt idx="4796">
                  <c:v>0.45328408482140797</c:v>
                </c:pt>
                <c:pt idx="4797">
                  <c:v>0.45328408482140797</c:v>
                </c:pt>
                <c:pt idx="4798">
                  <c:v>0.45328408482140797</c:v>
                </c:pt>
                <c:pt idx="4799">
                  <c:v>0.45328408482140797</c:v>
                </c:pt>
                <c:pt idx="4800">
                  <c:v>0.45328408482140797</c:v>
                </c:pt>
                <c:pt idx="4801">
                  <c:v>0.45328408482140797</c:v>
                </c:pt>
                <c:pt idx="4802">
                  <c:v>0.45328408482140797</c:v>
                </c:pt>
                <c:pt idx="4803">
                  <c:v>0.45328408482140797</c:v>
                </c:pt>
                <c:pt idx="4804">
                  <c:v>0.45328408482140797</c:v>
                </c:pt>
                <c:pt idx="4805">
                  <c:v>0.45328408482140797</c:v>
                </c:pt>
                <c:pt idx="4806">
                  <c:v>0.45328408482140797</c:v>
                </c:pt>
                <c:pt idx="4807">
                  <c:v>0.45328408482140797</c:v>
                </c:pt>
                <c:pt idx="4808">
                  <c:v>0.45328408482140797</c:v>
                </c:pt>
                <c:pt idx="4809">
                  <c:v>0.45328408482140797</c:v>
                </c:pt>
                <c:pt idx="4810">
                  <c:v>0.45328408482140797</c:v>
                </c:pt>
                <c:pt idx="4811">
                  <c:v>0.45328408482140797</c:v>
                </c:pt>
                <c:pt idx="4812">
                  <c:v>0.45328408482140797</c:v>
                </c:pt>
                <c:pt idx="4813">
                  <c:v>0.45328408482140797</c:v>
                </c:pt>
                <c:pt idx="4814">
                  <c:v>0.45328408482140797</c:v>
                </c:pt>
                <c:pt idx="4815">
                  <c:v>0.45328408482140797</c:v>
                </c:pt>
                <c:pt idx="4816">
                  <c:v>0.45328408482140797</c:v>
                </c:pt>
                <c:pt idx="4817">
                  <c:v>0.45328408482140797</c:v>
                </c:pt>
                <c:pt idx="4818">
                  <c:v>0.45328408482140797</c:v>
                </c:pt>
                <c:pt idx="4819">
                  <c:v>0.45328408482140797</c:v>
                </c:pt>
                <c:pt idx="4820">
                  <c:v>0.45328408482140797</c:v>
                </c:pt>
                <c:pt idx="4821">
                  <c:v>0.45328408482140797</c:v>
                </c:pt>
                <c:pt idx="4822">
                  <c:v>0.45328408482140797</c:v>
                </c:pt>
                <c:pt idx="4823">
                  <c:v>0.45328408482140797</c:v>
                </c:pt>
                <c:pt idx="4824">
                  <c:v>0.45328408482140797</c:v>
                </c:pt>
                <c:pt idx="4825">
                  <c:v>0.45328408482140797</c:v>
                </c:pt>
                <c:pt idx="4826">
                  <c:v>0.45328408482140797</c:v>
                </c:pt>
                <c:pt idx="4827">
                  <c:v>0.45328408482140797</c:v>
                </c:pt>
                <c:pt idx="4828">
                  <c:v>0.45328408482140797</c:v>
                </c:pt>
                <c:pt idx="4829">
                  <c:v>0.45328408482140797</c:v>
                </c:pt>
                <c:pt idx="4830">
                  <c:v>0.45328408482140797</c:v>
                </c:pt>
                <c:pt idx="4831">
                  <c:v>0.45328408482140797</c:v>
                </c:pt>
                <c:pt idx="4832">
                  <c:v>0.45328408482140797</c:v>
                </c:pt>
                <c:pt idx="4833">
                  <c:v>0.45328408482140797</c:v>
                </c:pt>
                <c:pt idx="4834">
                  <c:v>0.45328408482140797</c:v>
                </c:pt>
                <c:pt idx="4835">
                  <c:v>0.45328408482140797</c:v>
                </c:pt>
                <c:pt idx="4836">
                  <c:v>0.45328408482140797</c:v>
                </c:pt>
                <c:pt idx="4837">
                  <c:v>0.45328408482140797</c:v>
                </c:pt>
                <c:pt idx="4838">
                  <c:v>0.45328408482140797</c:v>
                </c:pt>
                <c:pt idx="4839">
                  <c:v>0.45328408482140797</c:v>
                </c:pt>
                <c:pt idx="4840">
                  <c:v>0.45328408482140797</c:v>
                </c:pt>
                <c:pt idx="4841">
                  <c:v>0.45328408482140797</c:v>
                </c:pt>
                <c:pt idx="4842">
                  <c:v>0.45328408482140797</c:v>
                </c:pt>
                <c:pt idx="4843">
                  <c:v>0.45328408482140797</c:v>
                </c:pt>
                <c:pt idx="4844">
                  <c:v>0.45328408482140797</c:v>
                </c:pt>
                <c:pt idx="4845">
                  <c:v>0.45328408482140797</c:v>
                </c:pt>
                <c:pt idx="4846">
                  <c:v>0.45328408482140797</c:v>
                </c:pt>
                <c:pt idx="4847">
                  <c:v>0.45328408482140797</c:v>
                </c:pt>
                <c:pt idx="4848">
                  <c:v>0.45328408482140797</c:v>
                </c:pt>
                <c:pt idx="4849">
                  <c:v>0.45328408482140797</c:v>
                </c:pt>
                <c:pt idx="4850">
                  <c:v>0.45328408482140797</c:v>
                </c:pt>
                <c:pt idx="4851">
                  <c:v>0.45328408482140797</c:v>
                </c:pt>
                <c:pt idx="4852">
                  <c:v>0.45328408482140797</c:v>
                </c:pt>
                <c:pt idx="4853">
                  <c:v>0.45328408482140797</c:v>
                </c:pt>
                <c:pt idx="4854">
                  <c:v>0.45328408482140797</c:v>
                </c:pt>
                <c:pt idx="4855">
                  <c:v>0.45328408482140797</c:v>
                </c:pt>
                <c:pt idx="4856">
                  <c:v>0.45328408482140797</c:v>
                </c:pt>
                <c:pt idx="4857">
                  <c:v>0.45328408482140797</c:v>
                </c:pt>
                <c:pt idx="4858">
                  <c:v>0.45328408482140797</c:v>
                </c:pt>
                <c:pt idx="4859">
                  <c:v>0.45328408482140797</c:v>
                </c:pt>
                <c:pt idx="4860">
                  <c:v>0.45328408482140797</c:v>
                </c:pt>
                <c:pt idx="4861">
                  <c:v>0.45328408482140797</c:v>
                </c:pt>
                <c:pt idx="4862">
                  <c:v>0.45328408482140797</c:v>
                </c:pt>
                <c:pt idx="4863">
                  <c:v>0.45328408482140797</c:v>
                </c:pt>
                <c:pt idx="4864">
                  <c:v>0.45328408482140797</c:v>
                </c:pt>
                <c:pt idx="4865">
                  <c:v>0.45328408482140797</c:v>
                </c:pt>
                <c:pt idx="4866">
                  <c:v>0.45328408482140797</c:v>
                </c:pt>
                <c:pt idx="4867">
                  <c:v>0.45328408482140797</c:v>
                </c:pt>
                <c:pt idx="4868">
                  <c:v>0.45328408482140797</c:v>
                </c:pt>
                <c:pt idx="4869">
                  <c:v>0.45328408482140797</c:v>
                </c:pt>
                <c:pt idx="4870">
                  <c:v>0.45328408482140797</c:v>
                </c:pt>
                <c:pt idx="4871">
                  <c:v>0.45328408482140797</c:v>
                </c:pt>
                <c:pt idx="4872">
                  <c:v>0.45328408482140797</c:v>
                </c:pt>
                <c:pt idx="4873">
                  <c:v>0.45328408482140797</c:v>
                </c:pt>
                <c:pt idx="4874">
                  <c:v>0.45328408482140797</c:v>
                </c:pt>
                <c:pt idx="4875">
                  <c:v>0.45328408482140797</c:v>
                </c:pt>
                <c:pt idx="4876">
                  <c:v>0.45328408482140797</c:v>
                </c:pt>
                <c:pt idx="4877">
                  <c:v>0.45328408482140797</c:v>
                </c:pt>
                <c:pt idx="4878">
                  <c:v>0.45328408482140797</c:v>
                </c:pt>
                <c:pt idx="4879">
                  <c:v>0.45328408482140797</c:v>
                </c:pt>
                <c:pt idx="4880">
                  <c:v>0.45328408482140797</c:v>
                </c:pt>
                <c:pt idx="4881">
                  <c:v>0.45328408482140797</c:v>
                </c:pt>
                <c:pt idx="4882">
                  <c:v>0.45328408482140797</c:v>
                </c:pt>
                <c:pt idx="4883">
                  <c:v>0.45328408482140797</c:v>
                </c:pt>
                <c:pt idx="4884">
                  <c:v>0.45328408482140797</c:v>
                </c:pt>
                <c:pt idx="4885">
                  <c:v>0.45328408482140797</c:v>
                </c:pt>
                <c:pt idx="4886">
                  <c:v>0.45328408482140797</c:v>
                </c:pt>
                <c:pt idx="4887">
                  <c:v>0.45328408482140797</c:v>
                </c:pt>
                <c:pt idx="4888">
                  <c:v>0.45328408482140797</c:v>
                </c:pt>
                <c:pt idx="4889">
                  <c:v>0.45328408482140797</c:v>
                </c:pt>
                <c:pt idx="4890">
                  <c:v>0.45328408482140797</c:v>
                </c:pt>
                <c:pt idx="4891">
                  <c:v>0.45328408482140797</c:v>
                </c:pt>
                <c:pt idx="4892">
                  <c:v>0.45328408482140797</c:v>
                </c:pt>
                <c:pt idx="4893">
                  <c:v>0.45328408482140797</c:v>
                </c:pt>
                <c:pt idx="4894">
                  <c:v>0.45328408482140797</c:v>
                </c:pt>
                <c:pt idx="4895">
                  <c:v>0.45328408482140797</c:v>
                </c:pt>
                <c:pt idx="4896">
                  <c:v>0.45328408482140797</c:v>
                </c:pt>
                <c:pt idx="4897">
                  <c:v>0.45328408482140797</c:v>
                </c:pt>
                <c:pt idx="4898">
                  <c:v>0.45328408482140797</c:v>
                </c:pt>
                <c:pt idx="4899">
                  <c:v>0.45328408482140797</c:v>
                </c:pt>
                <c:pt idx="4900">
                  <c:v>0.45328408482140797</c:v>
                </c:pt>
                <c:pt idx="4901">
                  <c:v>0.45328408482140797</c:v>
                </c:pt>
                <c:pt idx="4902">
                  <c:v>0.45328408482140797</c:v>
                </c:pt>
                <c:pt idx="4903">
                  <c:v>0.45328408482140797</c:v>
                </c:pt>
                <c:pt idx="4904">
                  <c:v>0.45328408482140797</c:v>
                </c:pt>
                <c:pt idx="4905">
                  <c:v>0.45328408482140797</c:v>
                </c:pt>
                <c:pt idx="4906">
                  <c:v>0.45328408482140797</c:v>
                </c:pt>
                <c:pt idx="4907">
                  <c:v>0.45328408482140797</c:v>
                </c:pt>
                <c:pt idx="4908">
                  <c:v>0.45328408482140797</c:v>
                </c:pt>
                <c:pt idx="4909">
                  <c:v>0.45328408482140797</c:v>
                </c:pt>
                <c:pt idx="4910">
                  <c:v>0.45328408482140797</c:v>
                </c:pt>
                <c:pt idx="4911">
                  <c:v>0.45328408482140797</c:v>
                </c:pt>
                <c:pt idx="4912">
                  <c:v>0.45328408482140797</c:v>
                </c:pt>
                <c:pt idx="4913">
                  <c:v>0.45328408482140797</c:v>
                </c:pt>
                <c:pt idx="4914">
                  <c:v>0.45328408482140797</c:v>
                </c:pt>
                <c:pt idx="4915">
                  <c:v>0.45328408482140797</c:v>
                </c:pt>
                <c:pt idx="4916">
                  <c:v>0.45328408482140797</c:v>
                </c:pt>
                <c:pt idx="4917">
                  <c:v>0.45328408482140797</c:v>
                </c:pt>
                <c:pt idx="4918">
                  <c:v>0.45328408482140797</c:v>
                </c:pt>
                <c:pt idx="4919">
                  <c:v>0.45328408482140797</c:v>
                </c:pt>
                <c:pt idx="4920">
                  <c:v>0.45328408482140797</c:v>
                </c:pt>
                <c:pt idx="4921">
                  <c:v>0.45328408482140797</c:v>
                </c:pt>
                <c:pt idx="4922">
                  <c:v>0.45328408482140797</c:v>
                </c:pt>
                <c:pt idx="4923">
                  <c:v>0.45328408482140797</c:v>
                </c:pt>
                <c:pt idx="4924">
                  <c:v>0.45328408482140797</c:v>
                </c:pt>
                <c:pt idx="4925">
                  <c:v>0.45328408482140797</c:v>
                </c:pt>
                <c:pt idx="4926">
                  <c:v>0.45328408482140797</c:v>
                </c:pt>
                <c:pt idx="4927">
                  <c:v>0.45328408482140797</c:v>
                </c:pt>
                <c:pt idx="4928">
                  <c:v>0.45328408482140797</c:v>
                </c:pt>
                <c:pt idx="4929">
                  <c:v>0.45328408482140797</c:v>
                </c:pt>
                <c:pt idx="4930">
                  <c:v>0.45328408482140797</c:v>
                </c:pt>
                <c:pt idx="4931">
                  <c:v>0.45328408482140797</c:v>
                </c:pt>
                <c:pt idx="4932">
                  <c:v>0.45328408482140797</c:v>
                </c:pt>
                <c:pt idx="4933">
                  <c:v>0.45328408482140797</c:v>
                </c:pt>
                <c:pt idx="4934">
                  <c:v>0.45328408482140797</c:v>
                </c:pt>
                <c:pt idx="4935">
                  <c:v>0.45328408482140797</c:v>
                </c:pt>
                <c:pt idx="4936">
                  <c:v>0.45328408482140797</c:v>
                </c:pt>
                <c:pt idx="4937">
                  <c:v>0.45328408482140797</c:v>
                </c:pt>
                <c:pt idx="4938">
                  <c:v>0.45328408482140797</c:v>
                </c:pt>
                <c:pt idx="4939">
                  <c:v>0.45328408482140797</c:v>
                </c:pt>
                <c:pt idx="4940">
                  <c:v>0.45328408482140797</c:v>
                </c:pt>
                <c:pt idx="4941">
                  <c:v>0.45328408482140797</c:v>
                </c:pt>
                <c:pt idx="4942">
                  <c:v>0.45328408482140797</c:v>
                </c:pt>
                <c:pt idx="4943">
                  <c:v>0.45328408482140797</c:v>
                </c:pt>
                <c:pt idx="4944">
                  <c:v>0.45328408482140797</c:v>
                </c:pt>
                <c:pt idx="4945">
                  <c:v>0.45328408482140797</c:v>
                </c:pt>
                <c:pt idx="4946">
                  <c:v>0.45328408482140797</c:v>
                </c:pt>
                <c:pt idx="4947">
                  <c:v>0.45328408482140797</c:v>
                </c:pt>
                <c:pt idx="4948">
                  <c:v>0.45328408482140797</c:v>
                </c:pt>
                <c:pt idx="4949">
                  <c:v>0.45328408482140797</c:v>
                </c:pt>
                <c:pt idx="4950">
                  <c:v>0.45328408482140797</c:v>
                </c:pt>
                <c:pt idx="4951">
                  <c:v>0.45328408482140797</c:v>
                </c:pt>
                <c:pt idx="4952">
                  <c:v>0.45328408482140797</c:v>
                </c:pt>
                <c:pt idx="4953">
                  <c:v>0.45328408482140797</c:v>
                </c:pt>
                <c:pt idx="4954">
                  <c:v>0.45328408482140797</c:v>
                </c:pt>
                <c:pt idx="4955">
                  <c:v>0.45328408482140797</c:v>
                </c:pt>
                <c:pt idx="4956">
                  <c:v>0.45328408482140797</c:v>
                </c:pt>
                <c:pt idx="4957">
                  <c:v>0.45328408482140797</c:v>
                </c:pt>
                <c:pt idx="4958">
                  <c:v>0.45328408482140797</c:v>
                </c:pt>
                <c:pt idx="4959">
                  <c:v>0.45328408482140797</c:v>
                </c:pt>
                <c:pt idx="4960">
                  <c:v>0.45328408482140797</c:v>
                </c:pt>
                <c:pt idx="4961">
                  <c:v>0.45328408482140797</c:v>
                </c:pt>
                <c:pt idx="4962">
                  <c:v>0.45328408482140797</c:v>
                </c:pt>
                <c:pt idx="4963">
                  <c:v>0.45328408482140797</c:v>
                </c:pt>
                <c:pt idx="4964">
                  <c:v>0.45328408482140797</c:v>
                </c:pt>
                <c:pt idx="4965">
                  <c:v>0.45328408482140797</c:v>
                </c:pt>
                <c:pt idx="4966">
                  <c:v>0.45328408482140797</c:v>
                </c:pt>
                <c:pt idx="4967">
                  <c:v>0.45328408482140797</c:v>
                </c:pt>
                <c:pt idx="4968">
                  <c:v>0.45328408482140797</c:v>
                </c:pt>
                <c:pt idx="4969">
                  <c:v>0.45328408482140797</c:v>
                </c:pt>
                <c:pt idx="4970">
                  <c:v>0.45328408482140797</c:v>
                </c:pt>
                <c:pt idx="4971">
                  <c:v>0.45328408482140797</c:v>
                </c:pt>
                <c:pt idx="4972">
                  <c:v>0.45328408482140797</c:v>
                </c:pt>
                <c:pt idx="4973">
                  <c:v>0.45328408482140797</c:v>
                </c:pt>
                <c:pt idx="4974">
                  <c:v>0.45328408482140797</c:v>
                </c:pt>
                <c:pt idx="4975">
                  <c:v>0.45328408482140797</c:v>
                </c:pt>
                <c:pt idx="4976">
                  <c:v>0.45328408482140797</c:v>
                </c:pt>
                <c:pt idx="4977">
                  <c:v>0.45328408482140797</c:v>
                </c:pt>
                <c:pt idx="4978">
                  <c:v>0.45328408482140797</c:v>
                </c:pt>
                <c:pt idx="4979">
                  <c:v>0.45328408482140797</c:v>
                </c:pt>
                <c:pt idx="4980">
                  <c:v>0.45328408482140797</c:v>
                </c:pt>
                <c:pt idx="4981">
                  <c:v>0.45328408482140797</c:v>
                </c:pt>
                <c:pt idx="4982">
                  <c:v>0.45328408482140797</c:v>
                </c:pt>
                <c:pt idx="4983">
                  <c:v>0.45328408482140797</c:v>
                </c:pt>
                <c:pt idx="4984">
                  <c:v>0.45328408482140797</c:v>
                </c:pt>
                <c:pt idx="4985">
                  <c:v>0.45328408482140797</c:v>
                </c:pt>
                <c:pt idx="4986">
                  <c:v>0.45328408482140797</c:v>
                </c:pt>
                <c:pt idx="4987">
                  <c:v>0.45328408482140797</c:v>
                </c:pt>
                <c:pt idx="4988">
                  <c:v>0.45328408482140797</c:v>
                </c:pt>
                <c:pt idx="4989">
                  <c:v>0.45328408482140797</c:v>
                </c:pt>
                <c:pt idx="4990">
                  <c:v>0.45328408482140797</c:v>
                </c:pt>
                <c:pt idx="4991">
                  <c:v>0.45328408482140797</c:v>
                </c:pt>
                <c:pt idx="4992">
                  <c:v>0.45328408482140797</c:v>
                </c:pt>
                <c:pt idx="4993">
                  <c:v>0.45328408482140797</c:v>
                </c:pt>
                <c:pt idx="4994">
                  <c:v>0.45328408482140797</c:v>
                </c:pt>
                <c:pt idx="4995">
                  <c:v>0.45328408482140797</c:v>
                </c:pt>
                <c:pt idx="4996">
                  <c:v>0.45328408482140797</c:v>
                </c:pt>
                <c:pt idx="4997">
                  <c:v>0.45328408482140797</c:v>
                </c:pt>
                <c:pt idx="4998">
                  <c:v>0.45328408482140797</c:v>
                </c:pt>
                <c:pt idx="4999">
                  <c:v>0.45328408482140797</c:v>
                </c:pt>
                <c:pt idx="5000">
                  <c:v>0.45328408482140797</c:v>
                </c:pt>
                <c:pt idx="5001">
                  <c:v>0.45328408482140797</c:v>
                </c:pt>
                <c:pt idx="5002">
                  <c:v>0.45328408482140797</c:v>
                </c:pt>
                <c:pt idx="5003">
                  <c:v>0.45328408482140797</c:v>
                </c:pt>
                <c:pt idx="5004">
                  <c:v>0.45328408482140797</c:v>
                </c:pt>
                <c:pt idx="5005">
                  <c:v>0.45328408482140797</c:v>
                </c:pt>
                <c:pt idx="5006">
                  <c:v>0.45328408482140797</c:v>
                </c:pt>
                <c:pt idx="5007">
                  <c:v>0.45328408482140797</c:v>
                </c:pt>
                <c:pt idx="5008">
                  <c:v>0.45328408482140797</c:v>
                </c:pt>
                <c:pt idx="5009">
                  <c:v>0.45328408482140797</c:v>
                </c:pt>
                <c:pt idx="5010">
                  <c:v>0.45328408482140797</c:v>
                </c:pt>
                <c:pt idx="5011">
                  <c:v>0.45328408482140797</c:v>
                </c:pt>
                <c:pt idx="5012">
                  <c:v>0.45328408482140797</c:v>
                </c:pt>
                <c:pt idx="5013">
                  <c:v>0.45328408482140797</c:v>
                </c:pt>
                <c:pt idx="5014">
                  <c:v>0.45328408482140797</c:v>
                </c:pt>
                <c:pt idx="5015">
                  <c:v>0.45328408482140797</c:v>
                </c:pt>
                <c:pt idx="5016">
                  <c:v>0.45328408482140797</c:v>
                </c:pt>
                <c:pt idx="5017">
                  <c:v>0.45328408482140797</c:v>
                </c:pt>
                <c:pt idx="5018">
                  <c:v>0.45328408482140797</c:v>
                </c:pt>
                <c:pt idx="5019">
                  <c:v>0.45328408482140797</c:v>
                </c:pt>
                <c:pt idx="5020">
                  <c:v>0.45328408482140797</c:v>
                </c:pt>
                <c:pt idx="5021">
                  <c:v>0.45328408482140797</c:v>
                </c:pt>
                <c:pt idx="5022">
                  <c:v>0.45328408482140797</c:v>
                </c:pt>
                <c:pt idx="5023">
                  <c:v>0.45328408482140797</c:v>
                </c:pt>
                <c:pt idx="5024">
                  <c:v>0.45328408482140797</c:v>
                </c:pt>
                <c:pt idx="5025">
                  <c:v>0.45328408482140797</c:v>
                </c:pt>
                <c:pt idx="5026">
                  <c:v>0.45328408482140797</c:v>
                </c:pt>
                <c:pt idx="5027">
                  <c:v>0.45328408482140797</c:v>
                </c:pt>
                <c:pt idx="5028">
                  <c:v>0.45328408482140797</c:v>
                </c:pt>
                <c:pt idx="5029">
                  <c:v>0.45328408482140797</c:v>
                </c:pt>
                <c:pt idx="5030">
                  <c:v>0.45328408482140797</c:v>
                </c:pt>
                <c:pt idx="5031">
                  <c:v>0.45328408482140797</c:v>
                </c:pt>
                <c:pt idx="5032">
                  <c:v>0.45328408482140797</c:v>
                </c:pt>
                <c:pt idx="5033">
                  <c:v>0.45328408482140797</c:v>
                </c:pt>
                <c:pt idx="5034">
                  <c:v>0.45328408482140797</c:v>
                </c:pt>
                <c:pt idx="5035">
                  <c:v>0.45328408482140797</c:v>
                </c:pt>
                <c:pt idx="5036">
                  <c:v>0.45328408482140797</c:v>
                </c:pt>
                <c:pt idx="5037">
                  <c:v>0.45328408482140797</c:v>
                </c:pt>
                <c:pt idx="5038">
                  <c:v>0.45328408482140797</c:v>
                </c:pt>
                <c:pt idx="5039">
                  <c:v>0.45328408482140797</c:v>
                </c:pt>
                <c:pt idx="5040">
                  <c:v>0.45328408482140797</c:v>
                </c:pt>
                <c:pt idx="5041">
                  <c:v>0.45328408482140797</c:v>
                </c:pt>
                <c:pt idx="5042">
                  <c:v>0.45328408482140797</c:v>
                </c:pt>
                <c:pt idx="5043">
                  <c:v>0.45328408482140797</c:v>
                </c:pt>
                <c:pt idx="5044">
                  <c:v>0.45328408482140797</c:v>
                </c:pt>
                <c:pt idx="5045">
                  <c:v>0.45328408482140797</c:v>
                </c:pt>
                <c:pt idx="5046">
                  <c:v>0.45328408482140797</c:v>
                </c:pt>
                <c:pt idx="5047">
                  <c:v>0.45328408482140797</c:v>
                </c:pt>
                <c:pt idx="5048">
                  <c:v>0.45328408482140797</c:v>
                </c:pt>
                <c:pt idx="5049">
                  <c:v>0.45328408482140797</c:v>
                </c:pt>
                <c:pt idx="5050">
                  <c:v>0.45328408482140797</c:v>
                </c:pt>
                <c:pt idx="5051">
                  <c:v>0.45328408482140797</c:v>
                </c:pt>
                <c:pt idx="5052">
                  <c:v>0.45328408482140797</c:v>
                </c:pt>
                <c:pt idx="5053">
                  <c:v>0.45328408482140797</c:v>
                </c:pt>
                <c:pt idx="5054">
                  <c:v>0.45328408482140797</c:v>
                </c:pt>
                <c:pt idx="5055">
                  <c:v>0.45328408482140797</c:v>
                </c:pt>
                <c:pt idx="5056">
                  <c:v>0.45328408482140797</c:v>
                </c:pt>
                <c:pt idx="5057">
                  <c:v>0.45328408482140797</c:v>
                </c:pt>
                <c:pt idx="5058">
                  <c:v>0.45328408482140797</c:v>
                </c:pt>
                <c:pt idx="5059">
                  <c:v>0.45328408482140797</c:v>
                </c:pt>
                <c:pt idx="5060">
                  <c:v>0.45328408482140797</c:v>
                </c:pt>
                <c:pt idx="5061">
                  <c:v>0.45328408482140797</c:v>
                </c:pt>
                <c:pt idx="5062">
                  <c:v>0.45328408482140797</c:v>
                </c:pt>
                <c:pt idx="5063">
                  <c:v>0.45328408482140797</c:v>
                </c:pt>
                <c:pt idx="5064">
                  <c:v>0.45328408482140797</c:v>
                </c:pt>
                <c:pt idx="5065">
                  <c:v>0.45328408482140797</c:v>
                </c:pt>
                <c:pt idx="5066">
                  <c:v>0.45328408482140797</c:v>
                </c:pt>
                <c:pt idx="5067">
                  <c:v>0.45328408482140797</c:v>
                </c:pt>
                <c:pt idx="5068">
                  <c:v>0.45328408482140797</c:v>
                </c:pt>
                <c:pt idx="5069">
                  <c:v>0.45328408482140797</c:v>
                </c:pt>
                <c:pt idx="5070">
                  <c:v>0.45328408482140797</c:v>
                </c:pt>
                <c:pt idx="5071">
                  <c:v>0.45328408482140797</c:v>
                </c:pt>
                <c:pt idx="5072">
                  <c:v>0.45328408482140797</c:v>
                </c:pt>
                <c:pt idx="5073">
                  <c:v>0.45328408482140797</c:v>
                </c:pt>
                <c:pt idx="5074">
                  <c:v>0.45328408482140797</c:v>
                </c:pt>
                <c:pt idx="5075">
                  <c:v>0.45328408482140797</c:v>
                </c:pt>
                <c:pt idx="5076">
                  <c:v>0.45328408482140797</c:v>
                </c:pt>
                <c:pt idx="5077">
                  <c:v>0.45328408482140797</c:v>
                </c:pt>
                <c:pt idx="5078">
                  <c:v>0.45328408482140797</c:v>
                </c:pt>
                <c:pt idx="5079">
                  <c:v>0.45328408482140797</c:v>
                </c:pt>
                <c:pt idx="5080">
                  <c:v>0.45328408482140797</c:v>
                </c:pt>
                <c:pt idx="5081">
                  <c:v>0.45328408482140797</c:v>
                </c:pt>
                <c:pt idx="5082">
                  <c:v>0.45328408482140797</c:v>
                </c:pt>
                <c:pt idx="5083">
                  <c:v>0.45328408482140797</c:v>
                </c:pt>
                <c:pt idx="5084">
                  <c:v>0.45328408482140797</c:v>
                </c:pt>
                <c:pt idx="5085">
                  <c:v>0.45328408482140797</c:v>
                </c:pt>
                <c:pt idx="5086">
                  <c:v>0.45328408482140797</c:v>
                </c:pt>
                <c:pt idx="5087">
                  <c:v>0.45328408482140797</c:v>
                </c:pt>
                <c:pt idx="5088">
                  <c:v>0.45328408482140797</c:v>
                </c:pt>
                <c:pt idx="5089">
                  <c:v>0.45328408482140797</c:v>
                </c:pt>
                <c:pt idx="5090">
                  <c:v>0.45328408482140797</c:v>
                </c:pt>
                <c:pt idx="5091">
                  <c:v>0.45328408482140797</c:v>
                </c:pt>
                <c:pt idx="5092">
                  <c:v>0.45328408482140797</c:v>
                </c:pt>
                <c:pt idx="5093">
                  <c:v>0.45328408482140797</c:v>
                </c:pt>
                <c:pt idx="5094">
                  <c:v>0.45328408482140797</c:v>
                </c:pt>
                <c:pt idx="5095">
                  <c:v>0.45328408482140797</c:v>
                </c:pt>
                <c:pt idx="5096">
                  <c:v>0.45328408482140797</c:v>
                </c:pt>
                <c:pt idx="5097">
                  <c:v>0.45328408482140797</c:v>
                </c:pt>
                <c:pt idx="5098">
                  <c:v>0.45328408482140797</c:v>
                </c:pt>
                <c:pt idx="5099">
                  <c:v>0.45328408482140797</c:v>
                </c:pt>
                <c:pt idx="5100">
                  <c:v>0.45328408482140797</c:v>
                </c:pt>
                <c:pt idx="5101">
                  <c:v>0.45328408482140797</c:v>
                </c:pt>
                <c:pt idx="5102">
                  <c:v>0.45328408482140797</c:v>
                </c:pt>
                <c:pt idx="5103">
                  <c:v>0.45328408482140797</c:v>
                </c:pt>
                <c:pt idx="5104">
                  <c:v>0.45328408482140797</c:v>
                </c:pt>
                <c:pt idx="5105">
                  <c:v>0.45328408482140797</c:v>
                </c:pt>
                <c:pt idx="5106">
                  <c:v>0.45328408482140797</c:v>
                </c:pt>
                <c:pt idx="5107">
                  <c:v>0.45328408482140797</c:v>
                </c:pt>
                <c:pt idx="5108">
                  <c:v>0.45328408482140797</c:v>
                </c:pt>
                <c:pt idx="5109">
                  <c:v>0.45328408482140797</c:v>
                </c:pt>
                <c:pt idx="5110">
                  <c:v>0.45328408482140797</c:v>
                </c:pt>
                <c:pt idx="5111">
                  <c:v>0.45328408482140797</c:v>
                </c:pt>
                <c:pt idx="5112">
                  <c:v>0.45328408482140797</c:v>
                </c:pt>
                <c:pt idx="5113">
                  <c:v>0.45328408482140797</c:v>
                </c:pt>
                <c:pt idx="5114">
                  <c:v>0.45328408482140797</c:v>
                </c:pt>
                <c:pt idx="5115">
                  <c:v>0.45328408482140797</c:v>
                </c:pt>
                <c:pt idx="5116">
                  <c:v>0.45328408482140797</c:v>
                </c:pt>
                <c:pt idx="5117">
                  <c:v>0.45328408482140797</c:v>
                </c:pt>
                <c:pt idx="5118">
                  <c:v>0.45328408482140797</c:v>
                </c:pt>
                <c:pt idx="5119">
                  <c:v>0.45328408482140797</c:v>
                </c:pt>
                <c:pt idx="5120">
                  <c:v>0.45328408482140797</c:v>
                </c:pt>
                <c:pt idx="5121">
                  <c:v>0.45328408482140797</c:v>
                </c:pt>
                <c:pt idx="5122">
                  <c:v>0.45328408482140797</c:v>
                </c:pt>
                <c:pt idx="5123">
                  <c:v>0.45328408482140797</c:v>
                </c:pt>
                <c:pt idx="5124">
                  <c:v>0.45328408482140797</c:v>
                </c:pt>
                <c:pt idx="5125">
                  <c:v>0.45328408482140797</c:v>
                </c:pt>
                <c:pt idx="5126">
                  <c:v>0.45328408482140797</c:v>
                </c:pt>
                <c:pt idx="5127">
                  <c:v>0.45328408482140797</c:v>
                </c:pt>
                <c:pt idx="5128">
                  <c:v>0.45328408482140797</c:v>
                </c:pt>
                <c:pt idx="5129">
                  <c:v>0.45328408482140797</c:v>
                </c:pt>
                <c:pt idx="5130">
                  <c:v>0.45328408482140797</c:v>
                </c:pt>
                <c:pt idx="5131">
                  <c:v>0.45328408482140797</c:v>
                </c:pt>
                <c:pt idx="5132">
                  <c:v>0.45328408482140797</c:v>
                </c:pt>
                <c:pt idx="5133">
                  <c:v>0.45328408482140797</c:v>
                </c:pt>
                <c:pt idx="5134">
                  <c:v>0.45328408482140797</c:v>
                </c:pt>
                <c:pt idx="5135">
                  <c:v>0.45328408482140797</c:v>
                </c:pt>
                <c:pt idx="5136">
                  <c:v>0.45328408482140797</c:v>
                </c:pt>
                <c:pt idx="5137">
                  <c:v>0.45328408482140797</c:v>
                </c:pt>
                <c:pt idx="5138">
                  <c:v>0.45328408482140797</c:v>
                </c:pt>
                <c:pt idx="5139">
                  <c:v>0.45328408482140797</c:v>
                </c:pt>
                <c:pt idx="5140">
                  <c:v>0.45328408482140797</c:v>
                </c:pt>
                <c:pt idx="5141">
                  <c:v>0.45328408482140797</c:v>
                </c:pt>
                <c:pt idx="5142">
                  <c:v>0.45328408482140797</c:v>
                </c:pt>
                <c:pt idx="5143">
                  <c:v>0.45328408482140797</c:v>
                </c:pt>
                <c:pt idx="5144">
                  <c:v>0.45328408482140797</c:v>
                </c:pt>
                <c:pt idx="5145">
                  <c:v>0.45328408482140797</c:v>
                </c:pt>
                <c:pt idx="5146">
                  <c:v>0.45328408482140797</c:v>
                </c:pt>
                <c:pt idx="5147">
                  <c:v>0.45328408482140797</c:v>
                </c:pt>
                <c:pt idx="5148">
                  <c:v>0.45328408482140797</c:v>
                </c:pt>
                <c:pt idx="5149">
                  <c:v>0.45328408482140797</c:v>
                </c:pt>
                <c:pt idx="5150">
                  <c:v>0.45328408482140797</c:v>
                </c:pt>
                <c:pt idx="5151">
                  <c:v>0.45328408482140797</c:v>
                </c:pt>
                <c:pt idx="5152">
                  <c:v>0.45328408482140797</c:v>
                </c:pt>
                <c:pt idx="5153">
                  <c:v>0.45328408482140797</c:v>
                </c:pt>
                <c:pt idx="5154">
                  <c:v>0.45328408482140797</c:v>
                </c:pt>
                <c:pt idx="5155">
                  <c:v>0.45328408482140797</c:v>
                </c:pt>
                <c:pt idx="5156">
                  <c:v>0.45328408482140797</c:v>
                </c:pt>
                <c:pt idx="5157">
                  <c:v>0.45328408482140797</c:v>
                </c:pt>
                <c:pt idx="5158">
                  <c:v>0.45328408482140797</c:v>
                </c:pt>
                <c:pt idx="5159">
                  <c:v>0.45328408482140797</c:v>
                </c:pt>
                <c:pt idx="5160">
                  <c:v>0.45328408482140797</c:v>
                </c:pt>
                <c:pt idx="5161">
                  <c:v>0.45328408482140797</c:v>
                </c:pt>
                <c:pt idx="5162">
                  <c:v>0.45328408482140797</c:v>
                </c:pt>
                <c:pt idx="5163">
                  <c:v>0.45328408482140797</c:v>
                </c:pt>
                <c:pt idx="5164">
                  <c:v>0.45328408482140797</c:v>
                </c:pt>
                <c:pt idx="5165">
                  <c:v>0.45328408482140797</c:v>
                </c:pt>
                <c:pt idx="5166">
                  <c:v>0.45328408482140797</c:v>
                </c:pt>
                <c:pt idx="5167">
                  <c:v>0.45328408482140797</c:v>
                </c:pt>
                <c:pt idx="5168">
                  <c:v>0.45328408482140797</c:v>
                </c:pt>
                <c:pt idx="5169">
                  <c:v>0.45328408482140797</c:v>
                </c:pt>
                <c:pt idx="5170">
                  <c:v>0.45328408482140797</c:v>
                </c:pt>
                <c:pt idx="5171">
                  <c:v>0.45328408482140797</c:v>
                </c:pt>
                <c:pt idx="5172">
                  <c:v>0.45328408482140797</c:v>
                </c:pt>
                <c:pt idx="5173">
                  <c:v>0.45328408482140797</c:v>
                </c:pt>
                <c:pt idx="5174">
                  <c:v>0.45328408482140797</c:v>
                </c:pt>
                <c:pt idx="5175">
                  <c:v>0.45328408482140797</c:v>
                </c:pt>
                <c:pt idx="5176">
                  <c:v>0.45328408482140797</c:v>
                </c:pt>
                <c:pt idx="5177">
                  <c:v>0.45328408482140797</c:v>
                </c:pt>
                <c:pt idx="5178">
                  <c:v>0.45328408482140797</c:v>
                </c:pt>
                <c:pt idx="5179">
                  <c:v>0.45328408482140797</c:v>
                </c:pt>
                <c:pt idx="5180">
                  <c:v>0.45328408482140797</c:v>
                </c:pt>
                <c:pt idx="5181">
                  <c:v>0.45328408482140797</c:v>
                </c:pt>
                <c:pt idx="5182">
                  <c:v>0.45328408482140797</c:v>
                </c:pt>
                <c:pt idx="5183">
                  <c:v>0.45328408482140797</c:v>
                </c:pt>
                <c:pt idx="5184">
                  <c:v>0.45328408482140797</c:v>
                </c:pt>
                <c:pt idx="5185">
                  <c:v>0.45328408482140797</c:v>
                </c:pt>
                <c:pt idx="5186">
                  <c:v>0.45328408482140797</c:v>
                </c:pt>
                <c:pt idx="5187">
                  <c:v>0.45328408482140797</c:v>
                </c:pt>
                <c:pt idx="5188">
                  <c:v>0.45328408482140797</c:v>
                </c:pt>
                <c:pt idx="5189">
                  <c:v>0.45328408482140797</c:v>
                </c:pt>
                <c:pt idx="5190">
                  <c:v>0.45328408482140797</c:v>
                </c:pt>
                <c:pt idx="5191">
                  <c:v>0.45328408482140797</c:v>
                </c:pt>
                <c:pt idx="5192">
                  <c:v>0.45328408482140797</c:v>
                </c:pt>
                <c:pt idx="5193">
                  <c:v>0.45328408482140797</c:v>
                </c:pt>
                <c:pt idx="5194">
                  <c:v>0.45328408482140797</c:v>
                </c:pt>
                <c:pt idx="5195">
                  <c:v>0.45328408482140797</c:v>
                </c:pt>
                <c:pt idx="5196">
                  <c:v>0.45328408482140797</c:v>
                </c:pt>
                <c:pt idx="5197">
                  <c:v>0.45328408482140797</c:v>
                </c:pt>
                <c:pt idx="5198">
                  <c:v>0.45328408482140797</c:v>
                </c:pt>
                <c:pt idx="5199">
                  <c:v>0.45328408482140797</c:v>
                </c:pt>
                <c:pt idx="5200">
                  <c:v>0.45328408482140797</c:v>
                </c:pt>
                <c:pt idx="5201">
                  <c:v>0.45328408482140797</c:v>
                </c:pt>
                <c:pt idx="5202">
                  <c:v>0.45328408482140797</c:v>
                </c:pt>
                <c:pt idx="5203">
                  <c:v>0.45328408482140797</c:v>
                </c:pt>
                <c:pt idx="5204">
                  <c:v>0.45328408482140797</c:v>
                </c:pt>
                <c:pt idx="5205">
                  <c:v>0.45328408482140797</c:v>
                </c:pt>
                <c:pt idx="5206">
                  <c:v>0.45328408482140797</c:v>
                </c:pt>
                <c:pt idx="5207">
                  <c:v>0.45328408482140797</c:v>
                </c:pt>
                <c:pt idx="5208">
                  <c:v>0.45328408482140797</c:v>
                </c:pt>
                <c:pt idx="5209">
                  <c:v>0.45328408482140797</c:v>
                </c:pt>
                <c:pt idx="5210">
                  <c:v>0.45328408482140797</c:v>
                </c:pt>
                <c:pt idx="5211">
                  <c:v>0.45328408482140797</c:v>
                </c:pt>
                <c:pt idx="5212">
                  <c:v>0.45328408482140797</c:v>
                </c:pt>
                <c:pt idx="5213">
                  <c:v>0.45328408482140797</c:v>
                </c:pt>
                <c:pt idx="5214">
                  <c:v>0.45328408482140797</c:v>
                </c:pt>
                <c:pt idx="5215">
                  <c:v>0.45328408482140797</c:v>
                </c:pt>
                <c:pt idx="5216">
                  <c:v>0.45328408482140797</c:v>
                </c:pt>
                <c:pt idx="5217">
                  <c:v>0.45328408482140797</c:v>
                </c:pt>
                <c:pt idx="5218">
                  <c:v>0.45328408482140797</c:v>
                </c:pt>
                <c:pt idx="5219">
                  <c:v>0.45328408482140797</c:v>
                </c:pt>
                <c:pt idx="5220">
                  <c:v>0.45328408482140797</c:v>
                </c:pt>
                <c:pt idx="5221">
                  <c:v>0.45328408482140797</c:v>
                </c:pt>
                <c:pt idx="5222">
                  <c:v>0.45328408482140797</c:v>
                </c:pt>
                <c:pt idx="5223">
                  <c:v>0.45328408482140797</c:v>
                </c:pt>
                <c:pt idx="5224">
                  <c:v>0.45328408482140797</c:v>
                </c:pt>
                <c:pt idx="5225">
                  <c:v>0.45328408482140797</c:v>
                </c:pt>
                <c:pt idx="5226">
                  <c:v>0.45328408482140797</c:v>
                </c:pt>
                <c:pt idx="5227">
                  <c:v>0.45328408482140797</c:v>
                </c:pt>
                <c:pt idx="5228">
                  <c:v>0.45328408482140797</c:v>
                </c:pt>
                <c:pt idx="5229">
                  <c:v>0.45328408482140797</c:v>
                </c:pt>
                <c:pt idx="5230">
                  <c:v>0.45328408482140797</c:v>
                </c:pt>
                <c:pt idx="5231">
                  <c:v>0.45328408482140797</c:v>
                </c:pt>
                <c:pt idx="5232">
                  <c:v>0.45328408482140797</c:v>
                </c:pt>
                <c:pt idx="5233">
                  <c:v>0.45328408482140797</c:v>
                </c:pt>
                <c:pt idx="5234">
                  <c:v>0.45328408482140797</c:v>
                </c:pt>
                <c:pt idx="5235">
                  <c:v>0.45328408482140797</c:v>
                </c:pt>
                <c:pt idx="5236">
                  <c:v>0.45328408482140797</c:v>
                </c:pt>
                <c:pt idx="5237">
                  <c:v>0.45328408482140797</c:v>
                </c:pt>
                <c:pt idx="5238">
                  <c:v>0.45328408482140797</c:v>
                </c:pt>
                <c:pt idx="5239">
                  <c:v>0.45328408482140797</c:v>
                </c:pt>
                <c:pt idx="5240">
                  <c:v>0.45328408482140797</c:v>
                </c:pt>
                <c:pt idx="5241">
                  <c:v>0.45328408482140797</c:v>
                </c:pt>
                <c:pt idx="5242">
                  <c:v>0.45328408482140797</c:v>
                </c:pt>
                <c:pt idx="5243">
                  <c:v>0.45328408482140797</c:v>
                </c:pt>
                <c:pt idx="5244">
                  <c:v>0.45328408482140797</c:v>
                </c:pt>
                <c:pt idx="5245">
                  <c:v>0.45328408482140797</c:v>
                </c:pt>
                <c:pt idx="5246">
                  <c:v>0.45328408482140797</c:v>
                </c:pt>
                <c:pt idx="5247">
                  <c:v>0.45328408482140797</c:v>
                </c:pt>
                <c:pt idx="5248">
                  <c:v>0.45328408482140797</c:v>
                </c:pt>
                <c:pt idx="5249">
                  <c:v>0.45328408482140797</c:v>
                </c:pt>
                <c:pt idx="5250">
                  <c:v>0.45328408482140797</c:v>
                </c:pt>
                <c:pt idx="5251">
                  <c:v>0.45328408482140797</c:v>
                </c:pt>
                <c:pt idx="5252">
                  <c:v>0.45328408482140797</c:v>
                </c:pt>
                <c:pt idx="5253">
                  <c:v>0.45328408482140797</c:v>
                </c:pt>
                <c:pt idx="5254">
                  <c:v>0.45328408482140797</c:v>
                </c:pt>
                <c:pt idx="5255">
                  <c:v>0.45328408482140797</c:v>
                </c:pt>
                <c:pt idx="5256">
                  <c:v>0.45328408482140797</c:v>
                </c:pt>
                <c:pt idx="5257">
                  <c:v>0.45328408482140797</c:v>
                </c:pt>
                <c:pt idx="5258">
                  <c:v>0.45328408482140797</c:v>
                </c:pt>
                <c:pt idx="5259">
                  <c:v>0.45328408482140797</c:v>
                </c:pt>
                <c:pt idx="5260">
                  <c:v>0.45328408482140797</c:v>
                </c:pt>
                <c:pt idx="5261">
                  <c:v>0.45328408482140797</c:v>
                </c:pt>
                <c:pt idx="5262">
                  <c:v>0.45328408482140797</c:v>
                </c:pt>
                <c:pt idx="5263">
                  <c:v>0.45328408482140797</c:v>
                </c:pt>
                <c:pt idx="5264">
                  <c:v>0.45328408482140797</c:v>
                </c:pt>
                <c:pt idx="5265">
                  <c:v>0.45328408482140797</c:v>
                </c:pt>
                <c:pt idx="5266">
                  <c:v>0.45328408482140797</c:v>
                </c:pt>
                <c:pt idx="5267">
                  <c:v>0.45328408482140797</c:v>
                </c:pt>
                <c:pt idx="5268">
                  <c:v>0.45328408482140797</c:v>
                </c:pt>
                <c:pt idx="5269">
                  <c:v>0.45328408482140797</c:v>
                </c:pt>
                <c:pt idx="5270">
                  <c:v>0.45328408482140797</c:v>
                </c:pt>
                <c:pt idx="5271">
                  <c:v>0.45328408482140797</c:v>
                </c:pt>
                <c:pt idx="5272">
                  <c:v>0.45328408482140797</c:v>
                </c:pt>
                <c:pt idx="5273">
                  <c:v>0.45328408482140797</c:v>
                </c:pt>
                <c:pt idx="5274">
                  <c:v>0.45328408482140797</c:v>
                </c:pt>
                <c:pt idx="5275">
                  <c:v>0.45328408482140797</c:v>
                </c:pt>
                <c:pt idx="5276">
                  <c:v>0.45328408482140797</c:v>
                </c:pt>
                <c:pt idx="5277">
                  <c:v>0.45328408482140797</c:v>
                </c:pt>
                <c:pt idx="5278">
                  <c:v>0.45328408482140797</c:v>
                </c:pt>
                <c:pt idx="5279">
                  <c:v>0.45328408482140797</c:v>
                </c:pt>
                <c:pt idx="5280">
                  <c:v>0.45328408482140797</c:v>
                </c:pt>
                <c:pt idx="5281">
                  <c:v>0.45328408482140797</c:v>
                </c:pt>
                <c:pt idx="5282">
                  <c:v>0.45328408482140797</c:v>
                </c:pt>
                <c:pt idx="5283">
                  <c:v>0.45328408482140797</c:v>
                </c:pt>
                <c:pt idx="5284">
                  <c:v>0.45328408482140797</c:v>
                </c:pt>
                <c:pt idx="5285">
                  <c:v>0.45328408482140797</c:v>
                </c:pt>
                <c:pt idx="5286">
                  <c:v>0.45328408482140797</c:v>
                </c:pt>
                <c:pt idx="5287">
                  <c:v>0.45328408482140797</c:v>
                </c:pt>
                <c:pt idx="5288">
                  <c:v>0.45328408482140797</c:v>
                </c:pt>
                <c:pt idx="5289">
                  <c:v>0.45328408482140797</c:v>
                </c:pt>
                <c:pt idx="5290">
                  <c:v>0.45328408482140797</c:v>
                </c:pt>
                <c:pt idx="5291">
                  <c:v>0.45328408482140797</c:v>
                </c:pt>
                <c:pt idx="5292">
                  <c:v>0.45328408482140797</c:v>
                </c:pt>
                <c:pt idx="5293">
                  <c:v>0.45328408482140797</c:v>
                </c:pt>
                <c:pt idx="5294">
                  <c:v>0.45328408482140797</c:v>
                </c:pt>
                <c:pt idx="5295">
                  <c:v>0.45328408482140797</c:v>
                </c:pt>
                <c:pt idx="5296">
                  <c:v>0.45328408482140797</c:v>
                </c:pt>
                <c:pt idx="5297">
                  <c:v>0.45328408482140797</c:v>
                </c:pt>
                <c:pt idx="5298">
                  <c:v>0.45328408482140797</c:v>
                </c:pt>
                <c:pt idx="5299">
                  <c:v>0.45328408482140797</c:v>
                </c:pt>
                <c:pt idx="5300">
                  <c:v>0.45328408482140797</c:v>
                </c:pt>
                <c:pt idx="5301">
                  <c:v>0.45328408482140797</c:v>
                </c:pt>
                <c:pt idx="5302">
                  <c:v>0.45328408482140797</c:v>
                </c:pt>
                <c:pt idx="5303">
                  <c:v>0.45328408482140797</c:v>
                </c:pt>
                <c:pt idx="5304">
                  <c:v>0.45328408482140797</c:v>
                </c:pt>
                <c:pt idx="5305">
                  <c:v>0.45328408482140797</c:v>
                </c:pt>
                <c:pt idx="5306">
                  <c:v>0.45328408482140797</c:v>
                </c:pt>
                <c:pt idx="5307">
                  <c:v>0.45328408482140797</c:v>
                </c:pt>
                <c:pt idx="5308">
                  <c:v>0.45328408482140797</c:v>
                </c:pt>
                <c:pt idx="5309">
                  <c:v>0.45328408482140797</c:v>
                </c:pt>
                <c:pt idx="5310">
                  <c:v>0.45328408482140797</c:v>
                </c:pt>
                <c:pt idx="5311">
                  <c:v>0.45328408482140797</c:v>
                </c:pt>
                <c:pt idx="5312">
                  <c:v>0.45328408482140797</c:v>
                </c:pt>
                <c:pt idx="5313">
                  <c:v>0.45328408482140797</c:v>
                </c:pt>
                <c:pt idx="5314">
                  <c:v>0.45328408482140797</c:v>
                </c:pt>
                <c:pt idx="5315">
                  <c:v>0.45328408482140797</c:v>
                </c:pt>
                <c:pt idx="5316">
                  <c:v>0.45328408482140797</c:v>
                </c:pt>
                <c:pt idx="5317">
                  <c:v>0.45328408482140797</c:v>
                </c:pt>
                <c:pt idx="5318">
                  <c:v>0.45328408482140797</c:v>
                </c:pt>
                <c:pt idx="5319">
                  <c:v>0.45328408482140797</c:v>
                </c:pt>
                <c:pt idx="5320">
                  <c:v>0.45328408482140797</c:v>
                </c:pt>
                <c:pt idx="5321">
                  <c:v>0.45328408482140797</c:v>
                </c:pt>
                <c:pt idx="5322">
                  <c:v>0.45328408482140797</c:v>
                </c:pt>
                <c:pt idx="5323">
                  <c:v>0.45328408482140797</c:v>
                </c:pt>
                <c:pt idx="5324">
                  <c:v>0.45328408482140797</c:v>
                </c:pt>
                <c:pt idx="5325">
                  <c:v>0.45328408482140797</c:v>
                </c:pt>
                <c:pt idx="5326">
                  <c:v>0.45328408482140797</c:v>
                </c:pt>
                <c:pt idx="5327">
                  <c:v>0.45328408482140797</c:v>
                </c:pt>
                <c:pt idx="5328">
                  <c:v>0.45328408482140797</c:v>
                </c:pt>
                <c:pt idx="5329">
                  <c:v>0.45328408482140797</c:v>
                </c:pt>
                <c:pt idx="5330">
                  <c:v>0.45328408482140797</c:v>
                </c:pt>
                <c:pt idx="5331">
                  <c:v>0.45328408482140797</c:v>
                </c:pt>
                <c:pt idx="5332">
                  <c:v>0.45328408482140797</c:v>
                </c:pt>
                <c:pt idx="5333">
                  <c:v>0.45328408482140797</c:v>
                </c:pt>
                <c:pt idx="5334">
                  <c:v>0.45328408482140797</c:v>
                </c:pt>
                <c:pt idx="5335">
                  <c:v>0.45328408482140797</c:v>
                </c:pt>
                <c:pt idx="5336">
                  <c:v>0.45328408482140797</c:v>
                </c:pt>
                <c:pt idx="5337">
                  <c:v>0.45328408482140797</c:v>
                </c:pt>
                <c:pt idx="5338">
                  <c:v>0.45328408482140797</c:v>
                </c:pt>
                <c:pt idx="5339">
                  <c:v>0.45328408482140797</c:v>
                </c:pt>
                <c:pt idx="5340">
                  <c:v>0.45328408482140797</c:v>
                </c:pt>
                <c:pt idx="5341">
                  <c:v>0.45328408482140797</c:v>
                </c:pt>
                <c:pt idx="5342">
                  <c:v>0.45328408482140797</c:v>
                </c:pt>
                <c:pt idx="5343">
                  <c:v>0.45328408482140797</c:v>
                </c:pt>
                <c:pt idx="5344">
                  <c:v>0.45328408482140797</c:v>
                </c:pt>
                <c:pt idx="5345">
                  <c:v>0.45328408482140797</c:v>
                </c:pt>
                <c:pt idx="5346">
                  <c:v>0.45328408482140797</c:v>
                </c:pt>
                <c:pt idx="5347">
                  <c:v>0.45328408482140797</c:v>
                </c:pt>
                <c:pt idx="5348">
                  <c:v>0.45328408482140797</c:v>
                </c:pt>
                <c:pt idx="5349">
                  <c:v>0.45328408482140797</c:v>
                </c:pt>
                <c:pt idx="5350">
                  <c:v>0.45328408482140797</c:v>
                </c:pt>
                <c:pt idx="5351">
                  <c:v>0.45328408482140797</c:v>
                </c:pt>
                <c:pt idx="5352">
                  <c:v>0.45328408482140797</c:v>
                </c:pt>
                <c:pt idx="5353">
                  <c:v>0.45328408482140797</c:v>
                </c:pt>
                <c:pt idx="5354">
                  <c:v>0.45328408482140797</c:v>
                </c:pt>
                <c:pt idx="5355">
                  <c:v>0.45328408482140797</c:v>
                </c:pt>
                <c:pt idx="5356">
                  <c:v>0.45328408482140797</c:v>
                </c:pt>
                <c:pt idx="5357">
                  <c:v>0.45328408482140797</c:v>
                </c:pt>
                <c:pt idx="5358">
                  <c:v>0.45328408482140797</c:v>
                </c:pt>
                <c:pt idx="5359">
                  <c:v>0.45328408482140797</c:v>
                </c:pt>
                <c:pt idx="5360">
                  <c:v>0.45328408482140797</c:v>
                </c:pt>
                <c:pt idx="5361">
                  <c:v>0.45328408482140797</c:v>
                </c:pt>
                <c:pt idx="5362">
                  <c:v>0.45328408482140797</c:v>
                </c:pt>
                <c:pt idx="5363">
                  <c:v>0.45328408482140797</c:v>
                </c:pt>
                <c:pt idx="5364">
                  <c:v>0.45328408482140797</c:v>
                </c:pt>
                <c:pt idx="5365">
                  <c:v>0.45328408482140797</c:v>
                </c:pt>
                <c:pt idx="5366">
                  <c:v>0.45328408482140797</c:v>
                </c:pt>
                <c:pt idx="5367">
                  <c:v>0.45328408482140797</c:v>
                </c:pt>
                <c:pt idx="5368">
                  <c:v>0.45328408482140797</c:v>
                </c:pt>
                <c:pt idx="5369">
                  <c:v>0.45328408482140797</c:v>
                </c:pt>
                <c:pt idx="5370">
                  <c:v>0.45328408482140797</c:v>
                </c:pt>
                <c:pt idx="5371">
                  <c:v>0.45328408482140797</c:v>
                </c:pt>
                <c:pt idx="5372">
                  <c:v>0.45328408482140797</c:v>
                </c:pt>
                <c:pt idx="5373">
                  <c:v>0.45328408482140797</c:v>
                </c:pt>
                <c:pt idx="5374">
                  <c:v>0.45328408482140797</c:v>
                </c:pt>
                <c:pt idx="5375">
                  <c:v>0.45328408482140797</c:v>
                </c:pt>
                <c:pt idx="5376">
                  <c:v>0.45328408482140797</c:v>
                </c:pt>
                <c:pt idx="5377">
                  <c:v>0.45328408482140797</c:v>
                </c:pt>
                <c:pt idx="5378">
                  <c:v>0.45328408482140797</c:v>
                </c:pt>
                <c:pt idx="5379">
                  <c:v>0.45328408482140797</c:v>
                </c:pt>
                <c:pt idx="5380">
                  <c:v>0.45328408482140797</c:v>
                </c:pt>
                <c:pt idx="5381">
                  <c:v>0.45328408482140797</c:v>
                </c:pt>
                <c:pt idx="5382">
                  <c:v>0.45328408482140797</c:v>
                </c:pt>
                <c:pt idx="5383">
                  <c:v>0.45328408482140797</c:v>
                </c:pt>
                <c:pt idx="5384">
                  <c:v>0.45328408482140797</c:v>
                </c:pt>
                <c:pt idx="5385">
                  <c:v>0.45328408482140797</c:v>
                </c:pt>
                <c:pt idx="5386">
                  <c:v>0.45328408482140797</c:v>
                </c:pt>
                <c:pt idx="5387">
                  <c:v>0.45328408482140797</c:v>
                </c:pt>
                <c:pt idx="5388">
                  <c:v>0.45328408482140797</c:v>
                </c:pt>
                <c:pt idx="5389">
                  <c:v>0.45328408482140797</c:v>
                </c:pt>
                <c:pt idx="5390">
                  <c:v>0.45328408482140797</c:v>
                </c:pt>
                <c:pt idx="5391">
                  <c:v>0.45328408482140797</c:v>
                </c:pt>
                <c:pt idx="5392">
                  <c:v>0.45328408482140797</c:v>
                </c:pt>
                <c:pt idx="5393">
                  <c:v>0.45328408482140797</c:v>
                </c:pt>
                <c:pt idx="5394">
                  <c:v>0.45328408482140797</c:v>
                </c:pt>
                <c:pt idx="5395">
                  <c:v>0.45328408482140797</c:v>
                </c:pt>
                <c:pt idx="5396">
                  <c:v>0.45328408482140797</c:v>
                </c:pt>
                <c:pt idx="5397">
                  <c:v>0.45328408482140797</c:v>
                </c:pt>
                <c:pt idx="5398">
                  <c:v>0.45328408482140797</c:v>
                </c:pt>
                <c:pt idx="5399">
                  <c:v>0.45328408482140797</c:v>
                </c:pt>
                <c:pt idx="5400">
                  <c:v>0.45328408482140797</c:v>
                </c:pt>
                <c:pt idx="5401">
                  <c:v>0.45328408482140797</c:v>
                </c:pt>
                <c:pt idx="5402">
                  <c:v>0.45328408482140797</c:v>
                </c:pt>
                <c:pt idx="5403">
                  <c:v>0.45328408482140797</c:v>
                </c:pt>
                <c:pt idx="5404">
                  <c:v>0.45328408482140797</c:v>
                </c:pt>
                <c:pt idx="5405">
                  <c:v>0.45328408482140797</c:v>
                </c:pt>
                <c:pt idx="5406">
                  <c:v>0.45328408482140797</c:v>
                </c:pt>
                <c:pt idx="5407">
                  <c:v>0.45328408482140797</c:v>
                </c:pt>
                <c:pt idx="5408">
                  <c:v>0.45328408482140797</c:v>
                </c:pt>
                <c:pt idx="5409">
                  <c:v>0.45328408482140797</c:v>
                </c:pt>
                <c:pt idx="5410">
                  <c:v>0.45328408482140797</c:v>
                </c:pt>
                <c:pt idx="5411">
                  <c:v>0.45328408482140797</c:v>
                </c:pt>
                <c:pt idx="5412">
                  <c:v>0.45328408482140797</c:v>
                </c:pt>
                <c:pt idx="5413">
                  <c:v>0.45328408482140797</c:v>
                </c:pt>
                <c:pt idx="5414">
                  <c:v>0.45328408482140797</c:v>
                </c:pt>
                <c:pt idx="5415">
                  <c:v>0.45328408482140797</c:v>
                </c:pt>
                <c:pt idx="5416">
                  <c:v>0.45328408482140797</c:v>
                </c:pt>
                <c:pt idx="5417">
                  <c:v>0.45328408482140797</c:v>
                </c:pt>
                <c:pt idx="5418">
                  <c:v>0.45328408482140797</c:v>
                </c:pt>
                <c:pt idx="5419">
                  <c:v>0.45328408482140797</c:v>
                </c:pt>
                <c:pt idx="5420">
                  <c:v>0.45328408482140797</c:v>
                </c:pt>
                <c:pt idx="5421">
                  <c:v>0.45328408482140797</c:v>
                </c:pt>
                <c:pt idx="5422">
                  <c:v>0.45328408482140797</c:v>
                </c:pt>
                <c:pt idx="5423">
                  <c:v>0.45328408482140797</c:v>
                </c:pt>
                <c:pt idx="5424">
                  <c:v>0.45328408482140797</c:v>
                </c:pt>
                <c:pt idx="5425">
                  <c:v>0.45328408482140797</c:v>
                </c:pt>
                <c:pt idx="5426">
                  <c:v>0.45328408482140797</c:v>
                </c:pt>
                <c:pt idx="5427">
                  <c:v>0.45328408482140797</c:v>
                </c:pt>
                <c:pt idx="5428">
                  <c:v>0.45328408482140797</c:v>
                </c:pt>
                <c:pt idx="5429">
                  <c:v>0.45328408482140797</c:v>
                </c:pt>
                <c:pt idx="5430">
                  <c:v>0.45328408482140797</c:v>
                </c:pt>
                <c:pt idx="5431">
                  <c:v>0.45328408482140797</c:v>
                </c:pt>
                <c:pt idx="5432">
                  <c:v>0.45328408482140797</c:v>
                </c:pt>
                <c:pt idx="5433">
                  <c:v>0.45328408482140797</c:v>
                </c:pt>
                <c:pt idx="5434">
                  <c:v>0.45328408482140797</c:v>
                </c:pt>
                <c:pt idx="5435">
                  <c:v>0.45328408482140797</c:v>
                </c:pt>
                <c:pt idx="5436">
                  <c:v>0.45328408482140797</c:v>
                </c:pt>
                <c:pt idx="5437">
                  <c:v>0.45328408482140797</c:v>
                </c:pt>
                <c:pt idx="5438">
                  <c:v>0.45328408482140797</c:v>
                </c:pt>
                <c:pt idx="5439">
                  <c:v>0.45328408482140797</c:v>
                </c:pt>
                <c:pt idx="5440">
                  <c:v>0.45328408482140797</c:v>
                </c:pt>
                <c:pt idx="5441">
                  <c:v>0.45328408482140797</c:v>
                </c:pt>
                <c:pt idx="5442">
                  <c:v>0.45328408482140797</c:v>
                </c:pt>
                <c:pt idx="5443">
                  <c:v>0.45328408482140797</c:v>
                </c:pt>
                <c:pt idx="5444">
                  <c:v>0.45328408482140797</c:v>
                </c:pt>
                <c:pt idx="5445">
                  <c:v>0.45328408482140797</c:v>
                </c:pt>
                <c:pt idx="5446">
                  <c:v>0.45328408482140797</c:v>
                </c:pt>
                <c:pt idx="5447">
                  <c:v>0.45328408482140797</c:v>
                </c:pt>
                <c:pt idx="5448">
                  <c:v>0.45328408482140797</c:v>
                </c:pt>
                <c:pt idx="5449">
                  <c:v>0.45328408482140797</c:v>
                </c:pt>
                <c:pt idx="5450">
                  <c:v>0.45328408482140797</c:v>
                </c:pt>
                <c:pt idx="5451">
                  <c:v>0.45328408482140797</c:v>
                </c:pt>
                <c:pt idx="5452">
                  <c:v>0.45328408482140797</c:v>
                </c:pt>
                <c:pt idx="5453">
                  <c:v>0.45328408482140797</c:v>
                </c:pt>
                <c:pt idx="5454">
                  <c:v>0.45328408482140797</c:v>
                </c:pt>
                <c:pt idx="5455">
                  <c:v>0.45328408482140797</c:v>
                </c:pt>
                <c:pt idx="5456">
                  <c:v>0.45328408482140797</c:v>
                </c:pt>
                <c:pt idx="5457">
                  <c:v>0.45328408482140797</c:v>
                </c:pt>
                <c:pt idx="5458">
                  <c:v>0.45328408482140797</c:v>
                </c:pt>
                <c:pt idx="5459">
                  <c:v>0.45328408482140797</c:v>
                </c:pt>
                <c:pt idx="5460">
                  <c:v>0.45328408482140797</c:v>
                </c:pt>
                <c:pt idx="5461">
                  <c:v>0.45328408482140797</c:v>
                </c:pt>
                <c:pt idx="5462">
                  <c:v>0.45328408482140797</c:v>
                </c:pt>
                <c:pt idx="5463">
                  <c:v>0.45328408482140797</c:v>
                </c:pt>
                <c:pt idx="5464">
                  <c:v>0.45328408482140797</c:v>
                </c:pt>
                <c:pt idx="5465">
                  <c:v>0.45328408482140797</c:v>
                </c:pt>
                <c:pt idx="5466">
                  <c:v>0.45328408482140797</c:v>
                </c:pt>
                <c:pt idx="5467">
                  <c:v>0.45328408482140797</c:v>
                </c:pt>
                <c:pt idx="5468">
                  <c:v>0.45328408482140797</c:v>
                </c:pt>
                <c:pt idx="5469">
                  <c:v>0.45328408482140797</c:v>
                </c:pt>
                <c:pt idx="5470">
                  <c:v>0.45328408482140797</c:v>
                </c:pt>
                <c:pt idx="5471">
                  <c:v>0.45328408482140797</c:v>
                </c:pt>
                <c:pt idx="5472">
                  <c:v>0.45328408482140797</c:v>
                </c:pt>
                <c:pt idx="5473">
                  <c:v>0.45328408482140797</c:v>
                </c:pt>
                <c:pt idx="5474">
                  <c:v>0.45328408482140797</c:v>
                </c:pt>
                <c:pt idx="5475">
                  <c:v>0.45328408482140797</c:v>
                </c:pt>
                <c:pt idx="5476">
                  <c:v>0.45328408482140797</c:v>
                </c:pt>
                <c:pt idx="5477">
                  <c:v>0.45328408482140797</c:v>
                </c:pt>
                <c:pt idx="5478">
                  <c:v>0.45328408482140797</c:v>
                </c:pt>
                <c:pt idx="5479">
                  <c:v>0.45328408482140797</c:v>
                </c:pt>
                <c:pt idx="5480">
                  <c:v>0.45328408482140797</c:v>
                </c:pt>
                <c:pt idx="5481">
                  <c:v>0.45328408482140797</c:v>
                </c:pt>
                <c:pt idx="5482">
                  <c:v>0.45328408482140797</c:v>
                </c:pt>
                <c:pt idx="5483">
                  <c:v>0.45328408482140797</c:v>
                </c:pt>
                <c:pt idx="5484">
                  <c:v>0.45328408482140797</c:v>
                </c:pt>
                <c:pt idx="5485">
                  <c:v>0.45328408482140797</c:v>
                </c:pt>
                <c:pt idx="5486">
                  <c:v>0.45328408482140797</c:v>
                </c:pt>
                <c:pt idx="5487">
                  <c:v>0.45328408482140797</c:v>
                </c:pt>
                <c:pt idx="5488">
                  <c:v>0.45328408482140797</c:v>
                </c:pt>
                <c:pt idx="5489">
                  <c:v>0.45328408482140797</c:v>
                </c:pt>
                <c:pt idx="5490">
                  <c:v>0.45328408482140797</c:v>
                </c:pt>
                <c:pt idx="5491">
                  <c:v>0.45328408482140797</c:v>
                </c:pt>
                <c:pt idx="5492">
                  <c:v>0.45328408482140797</c:v>
                </c:pt>
                <c:pt idx="5493">
                  <c:v>0.45328408482140797</c:v>
                </c:pt>
                <c:pt idx="5494">
                  <c:v>0.45328408482140797</c:v>
                </c:pt>
                <c:pt idx="5495">
                  <c:v>0.45328408482140797</c:v>
                </c:pt>
                <c:pt idx="5496">
                  <c:v>0.45328408482140797</c:v>
                </c:pt>
                <c:pt idx="5497">
                  <c:v>0.45328408482140797</c:v>
                </c:pt>
                <c:pt idx="5498">
                  <c:v>0.45328408482140797</c:v>
                </c:pt>
                <c:pt idx="5499">
                  <c:v>0.45328408482140797</c:v>
                </c:pt>
                <c:pt idx="5500">
                  <c:v>0.45328408482140797</c:v>
                </c:pt>
                <c:pt idx="5501">
                  <c:v>0.45328408482140797</c:v>
                </c:pt>
                <c:pt idx="5502">
                  <c:v>0.45328408482140797</c:v>
                </c:pt>
                <c:pt idx="5503">
                  <c:v>0.45328408482140797</c:v>
                </c:pt>
                <c:pt idx="5504">
                  <c:v>0.45328408482140797</c:v>
                </c:pt>
                <c:pt idx="5505">
                  <c:v>0.45328408482140797</c:v>
                </c:pt>
                <c:pt idx="5506">
                  <c:v>0.45328408482140797</c:v>
                </c:pt>
                <c:pt idx="5507">
                  <c:v>0.45328408482140797</c:v>
                </c:pt>
                <c:pt idx="5508">
                  <c:v>0.45328408482140797</c:v>
                </c:pt>
                <c:pt idx="5509">
                  <c:v>0.45328408482140797</c:v>
                </c:pt>
                <c:pt idx="5510">
                  <c:v>0.45328408482140797</c:v>
                </c:pt>
                <c:pt idx="5511">
                  <c:v>0.45328408482140797</c:v>
                </c:pt>
                <c:pt idx="5512">
                  <c:v>0.45328408482140797</c:v>
                </c:pt>
                <c:pt idx="5513">
                  <c:v>0.45328408482140797</c:v>
                </c:pt>
                <c:pt idx="5514">
                  <c:v>0.45328408482140797</c:v>
                </c:pt>
                <c:pt idx="5515">
                  <c:v>0.45328408482140797</c:v>
                </c:pt>
                <c:pt idx="5516">
                  <c:v>0.45328408482140797</c:v>
                </c:pt>
                <c:pt idx="5517">
                  <c:v>0.45328408482140797</c:v>
                </c:pt>
                <c:pt idx="5518">
                  <c:v>0.45328408482140797</c:v>
                </c:pt>
                <c:pt idx="5519">
                  <c:v>0.45328408482140797</c:v>
                </c:pt>
                <c:pt idx="5520">
                  <c:v>0.45328408482140797</c:v>
                </c:pt>
                <c:pt idx="5521">
                  <c:v>0.45328408482140797</c:v>
                </c:pt>
                <c:pt idx="5522">
                  <c:v>0.45328408482140797</c:v>
                </c:pt>
                <c:pt idx="5523">
                  <c:v>0.45328408482140797</c:v>
                </c:pt>
                <c:pt idx="5524">
                  <c:v>0.45328408482140797</c:v>
                </c:pt>
                <c:pt idx="5525">
                  <c:v>0.45328408482140797</c:v>
                </c:pt>
                <c:pt idx="5526">
                  <c:v>0.45328408482140797</c:v>
                </c:pt>
                <c:pt idx="5527">
                  <c:v>0.45328408482140797</c:v>
                </c:pt>
                <c:pt idx="5528">
                  <c:v>0.45328408482140797</c:v>
                </c:pt>
                <c:pt idx="5529">
                  <c:v>0.45328408482140797</c:v>
                </c:pt>
                <c:pt idx="5530">
                  <c:v>0.45328408482140797</c:v>
                </c:pt>
                <c:pt idx="5531">
                  <c:v>0.45328408482140797</c:v>
                </c:pt>
                <c:pt idx="5532">
                  <c:v>0.45328408482140797</c:v>
                </c:pt>
                <c:pt idx="5533">
                  <c:v>0.45328408482140797</c:v>
                </c:pt>
                <c:pt idx="5534">
                  <c:v>0.45328408482140797</c:v>
                </c:pt>
                <c:pt idx="5535">
                  <c:v>0.45328408482140797</c:v>
                </c:pt>
                <c:pt idx="5536">
                  <c:v>0.45328408482140797</c:v>
                </c:pt>
                <c:pt idx="5537">
                  <c:v>0.45328408482140797</c:v>
                </c:pt>
                <c:pt idx="5538">
                  <c:v>0.45328408482140797</c:v>
                </c:pt>
                <c:pt idx="5539">
                  <c:v>0.45328408482140797</c:v>
                </c:pt>
                <c:pt idx="5540">
                  <c:v>0.45328408482140797</c:v>
                </c:pt>
                <c:pt idx="5541">
                  <c:v>0.45328408482140797</c:v>
                </c:pt>
                <c:pt idx="5542">
                  <c:v>0.45328408482140797</c:v>
                </c:pt>
                <c:pt idx="5543">
                  <c:v>0.45328408482140797</c:v>
                </c:pt>
                <c:pt idx="5544">
                  <c:v>0.45328408482140797</c:v>
                </c:pt>
                <c:pt idx="5545">
                  <c:v>0.45328408482140797</c:v>
                </c:pt>
                <c:pt idx="5546">
                  <c:v>0.45328408482140797</c:v>
                </c:pt>
                <c:pt idx="5547">
                  <c:v>0.45328408482140797</c:v>
                </c:pt>
                <c:pt idx="5548">
                  <c:v>0.45328408482140797</c:v>
                </c:pt>
                <c:pt idx="5549">
                  <c:v>0.45328408482140797</c:v>
                </c:pt>
                <c:pt idx="5550">
                  <c:v>0.45328408482140797</c:v>
                </c:pt>
                <c:pt idx="5551">
                  <c:v>0.45328408482140797</c:v>
                </c:pt>
                <c:pt idx="5552">
                  <c:v>0.45328408482140797</c:v>
                </c:pt>
                <c:pt idx="5553">
                  <c:v>0.45328408482140797</c:v>
                </c:pt>
                <c:pt idx="5554">
                  <c:v>0.45328408482140797</c:v>
                </c:pt>
                <c:pt idx="5555">
                  <c:v>0.45328408482140797</c:v>
                </c:pt>
                <c:pt idx="5556">
                  <c:v>0.45328408482140797</c:v>
                </c:pt>
                <c:pt idx="5557">
                  <c:v>0.45328408482140797</c:v>
                </c:pt>
                <c:pt idx="5558">
                  <c:v>0.45328408482140797</c:v>
                </c:pt>
                <c:pt idx="5559">
                  <c:v>0.45328408482140797</c:v>
                </c:pt>
                <c:pt idx="5560">
                  <c:v>0.45328408482140797</c:v>
                </c:pt>
                <c:pt idx="5561">
                  <c:v>0.45328408482140797</c:v>
                </c:pt>
                <c:pt idx="5562">
                  <c:v>0.45328408482140797</c:v>
                </c:pt>
                <c:pt idx="5563">
                  <c:v>0.45328408482140797</c:v>
                </c:pt>
                <c:pt idx="5564">
                  <c:v>0.45328408482140797</c:v>
                </c:pt>
                <c:pt idx="5565">
                  <c:v>0.45328408482140797</c:v>
                </c:pt>
                <c:pt idx="5566">
                  <c:v>0.45328408482140797</c:v>
                </c:pt>
                <c:pt idx="5567">
                  <c:v>0.45328408482140797</c:v>
                </c:pt>
                <c:pt idx="5568">
                  <c:v>0.45328408482140797</c:v>
                </c:pt>
                <c:pt idx="5569">
                  <c:v>0.45328408482140797</c:v>
                </c:pt>
                <c:pt idx="5570">
                  <c:v>0.45328408482140797</c:v>
                </c:pt>
                <c:pt idx="5571">
                  <c:v>0.45328408482140797</c:v>
                </c:pt>
                <c:pt idx="5572">
                  <c:v>0.45328408482140797</c:v>
                </c:pt>
                <c:pt idx="5573">
                  <c:v>0.45328408482140797</c:v>
                </c:pt>
                <c:pt idx="5574">
                  <c:v>0.45328408482140797</c:v>
                </c:pt>
                <c:pt idx="5575">
                  <c:v>0.45328408482140797</c:v>
                </c:pt>
                <c:pt idx="5576">
                  <c:v>0.45328408482140797</c:v>
                </c:pt>
                <c:pt idx="5577">
                  <c:v>0.45328408482140797</c:v>
                </c:pt>
                <c:pt idx="5578">
                  <c:v>0.45328408482140797</c:v>
                </c:pt>
                <c:pt idx="5579">
                  <c:v>0.45328408482140797</c:v>
                </c:pt>
                <c:pt idx="5580">
                  <c:v>0.45328408482140797</c:v>
                </c:pt>
                <c:pt idx="5581">
                  <c:v>0.45328408482140797</c:v>
                </c:pt>
                <c:pt idx="5582">
                  <c:v>0.45328408482140797</c:v>
                </c:pt>
                <c:pt idx="5583">
                  <c:v>0.45328408482140797</c:v>
                </c:pt>
                <c:pt idx="5584">
                  <c:v>0.45328408482140797</c:v>
                </c:pt>
                <c:pt idx="5585">
                  <c:v>0.45328408482140797</c:v>
                </c:pt>
                <c:pt idx="5586">
                  <c:v>0.45328408482140797</c:v>
                </c:pt>
                <c:pt idx="5587">
                  <c:v>0.45328408482140797</c:v>
                </c:pt>
                <c:pt idx="5588">
                  <c:v>0.45328408482140797</c:v>
                </c:pt>
                <c:pt idx="5589">
                  <c:v>0.45328408482140797</c:v>
                </c:pt>
                <c:pt idx="5590">
                  <c:v>0.45328408482140797</c:v>
                </c:pt>
                <c:pt idx="5591">
                  <c:v>0.45328408482140797</c:v>
                </c:pt>
                <c:pt idx="5592">
                  <c:v>0.45328408482140797</c:v>
                </c:pt>
                <c:pt idx="5593">
                  <c:v>0.45328408482140797</c:v>
                </c:pt>
                <c:pt idx="5594">
                  <c:v>0.45328408482140797</c:v>
                </c:pt>
                <c:pt idx="5595">
                  <c:v>0.45328408482140797</c:v>
                </c:pt>
                <c:pt idx="5596">
                  <c:v>0.45328408482140797</c:v>
                </c:pt>
                <c:pt idx="5597">
                  <c:v>0.45328408482140797</c:v>
                </c:pt>
                <c:pt idx="5598">
                  <c:v>0.45328408482140797</c:v>
                </c:pt>
                <c:pt idx="5599">
                  <c:v>0.45328408482140797</c:v>
                </c:pt>
                <c:pt idx="5600">
                  <c:v>0.45328408482140797</c:v>
                </c:pt>
                <c:pt idx="5601">
                  <c:v>0.45328408482140797</c:v>
                </c:pt>
                <c:pt idx="5602">
                  <c:v>0.45328408482140797</c:v>
                </c:pt>
                <c:pt idx="5603">
                  <c:v>0.45328408482140797</c:v>
                </c:pt>
                <c:pt idx="5604">
                  <c:v>0.45328408482140797</c:v>
                </c:pt>
                <c:pt idx="5605">
                  <c:v>0.45328408482140797</c:v>
                </c:pt>
                <c:pt idx="5606">
                  <c:v>0.45328408482140797</c:v>
                </c:pt>
                <c:pt idx="5607">
                  <c:v>0.45328408482140797</c:v>
                </c:pt>
                <c:pt idx="5608">
                  <c:v>0.45328408482140797</c:v>
                </c:pt>
                <c:pt idx="5609">
                  <c:v>0.45328408482140797</c:v>
                </c:pt>
                <c:pt idx="5610">
                  <c:v>0.45328408482140797</c:v>
                </c:pt>
                <c:pt idx="5611">
                  <c:v>0.45328408482140797</c:v>
                </c:pt>
                <c:pt idx="5612">
                  <c:v>0.45328408482140797</c:v>
                </c:pt>
                <c:pt idx="5613">
                  <c:v>0.45328408482140797</c:v>
                </c:pt>
                <c:pt idx="5614">
                  <c:v>0.45328408482140797</c:v>
                </c:pt>
                <c:pt idx="5615">
                  <c:v>0.45328408482140797</c:v>
                </c:pt>
                <c:pt idx="5616">
                  <c:v>0.45328408482140797</c:v>
                </c:pt>
                <c:pt idx="5617">
                  <c:v>0.45328408482140797</c:v>
                </c:pt>
                <c:pt idx="5618">
                  <c:v>0.45328408482140797</c:v>
                </c:pt>
                <c:pt idx="5619">
                  <c:v>0.45328408482140797</c:v>
                </c:pt>
                <c:pt idx="5620">
                  <c:v>0.45328408482140797</c:v>
                </c:pt>
                <c:pt idx="5621">
                  <c:v>0.45328408482140797</c:v>
                </c:pt>
                <c:pt idx="5622">
                  <c:v>0.45328408482140797</c:v>
                </c:pt>
                <c:pt idx="5623">
                  <c:v>0.45328408482140797</c:v>
                </c:pt>
                <c:pt idx="5624">
                  <c:v>0.45328408482140797</c:v>
                </c:pt>
                <c:pt idx="5625">
                  <c:v>0.45328408482140797</c:v>
                </c:pt>
                <c:pt idx="5626">
                  <c:v>0.45328408482140797</c:v>
                </c:pt>
                <c:pt idx="5627">
                  <c:v>0.45328408482140797</c:v>
                </c:pt>
                <c:pt idx="5628">
                  <c:v>0.45328408482140797</c:v>
                </c:pt>
                <c:pt idx="5629">
                  <c:v>0.45328408482140797</c:v>
                </c:pt>
                <c:pt idx="5630">
                  <c:v>0.45328408482140797</c:v>
                </c:pt>
                <c:pt idx="5631">
                  <c:v>0.45328408482140797</c:v>
                </c:pt>
                <c:pt idx="5632">
                  <c:v>0.45328408482140797</c:v>
                </c:pt>
                <c:pt idx="5633">
                  <c:v>0.45328408482140797</c:v>
                </c:pt>
                <c:pt idx="5634">
                  <c:v>0.45328408482140797</c:v>
                </c:pt>
                <c:pt idx="5635">
                  <c:v>0.45328408482140797</c:v>
                </c:pt>
                <c:pt idx="5636">
                  <c:v>0.45328408482140797</c:v>
                </c:pt>
                <c:pt idx="5637">
                  <c:v>0.45328408482140797</c:v>
                </c:pt>
                <c:pt idx="5638">
                  <c:v>0.45328408482140797</c:v>
                </c:pt>
                <c:pt idx="5639">
                  <c:v>0.45328408482140797</c:v>
                </c:pt>
                <c:pt idx="5640">
                  <c:v>0.45328408482140797</c:v>
                </c:pt>
                <c:pt idx="5641">
                  <c:v>0.45328408482140797</c:v>
                </c:pt>
                <c:pt idx="5642">
                  <c:v>0.45328408482140797</c:v>
                </c:pt>
                <c:pt idx="5643">
                  <c:v>0.45328408482140797</c:v>
                </c:pt>
                <c:pt idx="5644">
                  <c:v>0.45328408482140797</c:v>
                </c:pt>
                <c:pt idx="5645">
                  <c:v>0.45328408482140797</c:v>
                </c:pt>
                <c:pt idx="5646">
                  <c:v>0.45328408482140797</c:v>
                </c:pt>
                <c:pt idx="5647">
                  <c:v>0.45328408482140797</c:v>
                </c:pt>
                <c:pt idx="5648">
                  <c:v>0.45328408482140797</c:v>
                </c:pt>
                <c:pt idx="5649">
                  <c:v>0.45328408482140797</c:v>
                </c:pt>
                <c:pt idx="5650">
                  <c:v>0.45328408482140797</c:v>
                </c:pt>
                <c:pt idx="5651">
                  <c:v>0.45328408482140797</c:v>
                </c:pt>
                <c:pt idx="5652">
                  <c:v>0.45328408482140797</c:v>
                </c:pt>
                <c:pt idx="5653">
                  <c:v>0.45328408482140797</c:v>
                </c:pt>
                <c:pt idx="5654">
                  <c:v>0.45328408482140797</c:v>
                </c:pt>
                <c:pt idx="5655">
                  <c:v>0.45328408482140797</c:v>
                </c:pt>
                <c:pt idx="5656">
                  <c:v>0.45328408482140797</c:v>
                </c:pt>
                <c:pt idx="5657">
                  <c:v>0.45328408482140797</c:v>
                </c:pt>
                <c:pt idx="5658">
                  <c:v>0.45328408482140797</c:v>
                </c:pt>
                <c:pt idx="5659">
                  <c:v>0.45328408482140797</c:v>
                </c:pt>
                <c:pt idx="5660">
                  <c:v>0.45328408482140797</c:v>
                </c:pt>
                <c:pt idx="5661">
                  <c:v>0.45328408482140797</c:v>
                </c:pt>
                <c:pt idx="5662">
                  <c:v>0.45328408482140797</c:v>
                </c:pt>
                <c:pt idx="5663">
                  <c:v>0.45328408482140797</c:v>
                </c:pt>
                <c:pt idx="5664">
                  <c:v>0.45328408482140797</c:v>
                </c:pt>
                <c:pt idx="5665">
                  <c:v>0.45328408482140797</c:v>
                </c:pt>
                <c:pt idx="5666">
                  <c:v>0.45328408482140797</c:v>
                </c:pt>
                <c:pt idx="5667">
                  <c:v>0.45328408482140797</c:v>
                </c:pt>
                <c:pt idx="5668">
                  <c:v>0.45328408482140797</c:v>
                </c:pt>
                <c:pt idx="5669">
                  <c:v>0.45328408482140797</c:v>
                </c:pt>
                <c:pt idx="5670">
                  <c:v>0.45328408482140797</c:v>
                </c:pt>
                <c:pt idx="5671">
                  <c:v>0.45328408482140797</c:v>
                </c:pt>
                <c:pt idx="5672">
                  <c:v>0.45328408482140797</c:v>
                </c:pt>
                <c:pt idx="5673">
                  <c:v>0.45328408482140797</c:v>
                </c:pt>
                <c:pt idx="5674">
                  <c:v>0.45328408482140797</c:v>
                </c:pt>
                <c:pt idx="5675">
                  <c:v>0.45328408482140797</c:v>
                </c:pt>
                <c:pt idx="5676">
                  <c:v>0.45328408482140797</c:v>
                </c:pt>
                <c:pt idx="5677">
                  <c:v>0.45328408482140797</c:v>
                </c:pt>
                <c:pt idx="5678">
                  <c:v>0.45328408482140797</c:v>
                </c:pt>
                <c:pt idx="5679">
                  <c:v>0.45328408482140797</c:v>
                </c:pt>
                <c:pt idx="5680">
                  <c:v>0.45328408482140797</c:v>
                </c:pt>
                <c:pt idx="5681">
                  <c:v>0.45328408482140797</c:v>
                </c:pt>
                <c:pt idx="5682">
                  <c:v>0.45328408482140797</c:v>
                </c:pt>
                <c:pt idx="5683">
                  <c:v>0.45328408482140797</c:v>
                </c:pt>
                <c:pt idx="5684">
                  <c:v>0.45328408482140797</c:v>
                </c:pt>
                <c:pt idx="5685">
                  <c:v>0.45328408482140797</c:v>
                </c:pt>
                <c:pt idx="5686">
                  <c:v>0.45328408482140797</c:v>
                </c:pt>
                <c:pt idx="5687">
                  <c:v>0.45328408482140797</c:v>
                </c:pt>
                <c:pt idx="5688">
                  <c:v>0.45328408482140797</c:v>
                </c:pt>
                <c:pt idx="5689">
                  <c:v>0.45328408482140797</c:v>
                </c:pt>
                <c:pt idx="5690">
                  <c:v>0.45328408482140797</c:v>
                </c:pt>
                <c:pt idx="5691">
                  <c:v>0.45328408482140797</c:v>
                </c:pt>
                <c:pt idx="5692">
                  <c:v>0.45328408482140797</c:v>
                </c:pt>
                <c:pt idx="5693">
                  <c:v>0.45328408482140797</c:v>
                </c:pt>
                <c:pt idx="5694">
                  <c:v>0.45328408482140797</c:v>
                </c:pt>
                <c:pt idx="5695">
                  <c:v>0.45328408482140797</c:v>
                </c:pt>
                <c:pt idx="5696">
                  <c:v>0.45328408482140797</c:v>
                </c:pt>
                <c:pt idx="5697">
                  <c:v>0.45328408482140797</c:v>
                </c:pt>
                <c:pt idx="5698">
                  <c:v>0.45328408482140797</c:v>
                </c:pt>
                <c:pt idx="5699">
                  <c:v>0.45328408482140797</c:v>
                </c:pt>
                <c:pt idx="5700">
                  <c:v>0.45328408482140797</c:v>
                </c:pt>
                <c:pt idx="5701">
                  <c:v>0.45328408482140797</c:v>
                </c:pt>
                <c:pt idx="5702">
                  <c:v>0.45328408482140797</c:v>
                </c:pt>
                <c:pt idx="5703">
                  <c:v>0.45328408482140797</c:v>
                </c:pt>
                <c:pt idx="5704">
                  <c:v>0.45328408482140797</c:v>
                </c:pt>
                <c:pt idx="5705">
                  <c:v>0.45328408482140797</c:v>
                </c:pt>
                <c:pt idx="5706">
                  <c:v>0.45328408482140797</c:v>
                </c:pt>
                <c:pt idx="5707">
                  <c:v>0.45328408482140797</c:v>
                </c:pt>
                <c:pt idx="5708">
                  <c:v>0.45328408482140797</c:v>
                </c:pt>
                <c:pt idx="5709">
                  <c:v>0.45328408482140797</c:v>
                </c:pt>
                <c:pt idx="5710">
                  <c:v>0.45328408482140797</c:v>
                </c:pt>
                <c:pt idx="5711">
                  <c:v>0.45328408482140797</c:v>
                </c:pt>
                <c:pt idx="5712">
                  <c:v>0.45328408482140797</c:v>
                </c:pt>
                <c:pt idx="5713">
                  <c:v>0.45328408482140797</c:v>
                </c:pt>
                <c:pt idx="5714">
                  <c:v>0.45328408482140797</c:v>
                </c:pt>
                <c:pt idx="5715">
                  <c:v>0.45328408482140797</c:v>
                </c:pt>
                <c:pt idx="5716">
                  <c:v>0.45328408482140797</c:v>
                </c:pt>
                <c:pt idx="5717">
                  <c:v>0.45328408482140797</c:v>
                </c:pt>
                <c:pt idx="5718">
                  <c:v>0.45328408482140797</c:v>
                </c:pt>
                <c:pt idx="5719">
                  <c:v>0.45328408482140797</c:v>
                </c:pt>
                <c:pt idx="5720">
                  <c:v>0.45328408482140797</c:v>
                </c:pt>
                <c:pt idx="5721">
                  <c:v>0.45328408482140797</c:v>
                </c:pt>
                <c:pt idx="5722">
                  <c:v>0.45328408482140797</c:v>
                </c:pt>
                <c:pt idx="5723">
                  <c:v>0.45328408482140797</c:v>
                </c:pt>
                <c:pt idx="5724">
                  <c:v>0.45328408482140797</c:v>
                </c:pt>
                <c:pt idx="5725">
                  <c:v>0.45328408482140797</c:v>
                </c:pt>
                <c:pt idx="5726">
                  <c:v>0.45328408482140797</c:v>
                </c:pt>
                <c:pt idx="5727">
                  <c:v>0.45328408482140797</c:v>
                </c:pt>
                <c:pt idx="5728">
                  <c:v>0.45328408482140797</c:v>
                </c:pt>
                <c:pt idx="5729">
                  <c:v>0.45328408482140797</c:v>
                </c:pt>
                <c:pt idx="5730">
                  <c:v>0.45328408482140797</c:v>
                </c:pt>
                <c:pt idx="5731">
                  <c:v>0.45328408482140797</c:v>
                </c:pt>
                <c:pt idx="5732">
                  <c:v>0.45328408482140797</c:v>
                </c:pt>
                <c:pt idx="5733">
                  <c:v>0.45328408482140797</c:v>
                </c:pt>
                <c:pt idx="5734">
                  <c:v>0.45328408482140797</c:v>
                </c:pt>
                <c:pt idx="5735">
                  <c:v>0.45328408482140797</c:v>
                </c:pt>
                <c:pt idx="5736">
                  <c:v>0.45328408482140797</c:v>
                </c:pt>
                <c:pt idx="5737">
                  <c:v>0.45328408482140797</c:v>
                </c:pt>
                <c:pt idx="5738">
                  <c:v>0.45328408482140797</c:v>
                </c:pt>
                <c:pt idx="5739">
                  <c:v>0.45328408482140797</c:v>
                </c:pt>
                <c:pt idx="5740">
                  <c:v>0.45328408482140797</c:v>
                </c:pt>
                <c:pt idx="5741">
                  <c:v>0.45328408482140797</c:v>
                </c:pt>
                <c:pt idx="5742">
                  <c:v>0.45328408482140797</c:v>
                </c:pt>
                <c:pt idx="5743">
                  <c:v>0.45328408482140797</c:v>
                </c:pt>
                <c:pt idx="5744">
                  <c:v>0.45328408482140797</c:v>
                </c:pt>
                <c:pt idx="5745">
                  <c:v>0.45328408482140797</c:v>
                </c:pt>
                <c:pt idx="5746">
                  <c:v>0.45328408482140797</c:v>
                </c:pt>
                <c:pt idx="5747">
                  <c:v>0.45328408482140797</c:v>
                </c:pt>
                <c:pt idx="5748">
                  <c:v>0.45328408482140797</c:v>
                </c:pt>
                <c:pt idx="5749">
                  <c:v>0.45328408482140797</c:v>
                </c:pt>
                <c:pt idx="5750">
                  <c:v>0.45328408482140797</c:v>
                </c:pt>
                <c:pt idx="5751">
                  <c:v>0.45328408482140797</c:v>
                </c:pt>
                <c:pt idx="5752">
                  <c:v>0.45328408482140797</c:v>
                </c:pt>
                <c:pt idx="5753">
                  <c:v>0.45328408482140797</c:v>
                </c:pt>
                <c:pt idx="5754">
                  <c:v>0.45328408482140797</c:v>
                </c:pt>
                <c:pt idx="5755">
                  <c:v>0.45328408482140797</c:v>
                </c:pt>
                <c:pt idx="5756">
                  <c:v>0.45328408482140797</c:v>
                </c:pt>
                <c:pt idx="5757">
                  <c:v>0.45328408482140797</c:v>
                </c:pt>
                <c:pt idx="5758">
                  <c:v>0.45328408482140797</c:v>
                </c:pt>
                <c:pt idx="5759">
                  <c:v>0.45328408482140797</c:v>
                </c:pt>
                <c:pt idx="5760">
                  <c:v>0.45328408482140797</c:v>
                </c:pt>
                <c:pt idx="5761">
                  <c:v>0.45328408482140797</c:v>
                </c:pt>
                <c:pt idx="5762">
                  <c:v>0.45328408482140797</c:v>
                </c:pt>
                <c:pt idx="5763">
                  <c:v>0.45328408482140797</c:v>
                </c:pt>
                <c:pt idx="5764">
                  <c:v>0.45328408482140797</c:v>
                </c:pt>
                <c:pt idx="5765">
                  <c:v>0.45328408482140797</c:v>
                </c:pt>
                <c:pt idx="5766">
                  <c:v>0.45328408482140797</c:v>
                </c:pt>
                <c:pt idx="5767">
                  <c:v>0.45328408482140797</c:v>
                </c:pt>
                <c:pt idx="5768">
                  <c:v>0.45328408482140797</c:v>
                </c:pt>
                <c:pt idx="5769">
                  <c:v>0.45328408482140797</c:v>
                </c:pt>
                <c:pt idx="5770">
                  <c:v>0.45328408482140797</c:v>
                </c:pt>
                <c:pt idx="5771">
                  <c:v>0.45328408482140797</c:v>
                </c:pt>
                <c:pt idx="5772">
                  <c:v>0.45328408482140797</c:v>
                </c:pt>
                <c:pt idx="5773">
                  <c:v>0.45328408482140797</c:v>
                </c:pt>
                <c:pt idx="5774">
                  <c:v>0.45328408482140797</c:v>
                </c:pt>
                <c:pt idx="5775">
                  <c:v>0.45328408482140797</c:v>
                </c:pt>
                <c:pt idx="5776">
                  <c:v>0.45328408482140797</c:v>
                </c:pt>
                <c:pt idx="5777">
                  <c:v>0.45328408482140797</c:v>
                </c:pt>
                <c:pt idx="5778">
                  <c:v>0.45328408482140797</c:v>
                </c:pt>
                <c:pt idx="5779">
                  <c:v>0.45328408482140797</c:v>
                </c:pt>
                <c:pt idx="5780">
                  <c:v>0.45328408482140797</c:v>
                </c:pt>
                <c:pt idx="5781">
                  <c:v>0.45328408482140797</c:v>
                </c:pt>
                <c:pt idx="5782">
                  <c:v>0.45328408482140797</c:v>
                </c:pt>
                <c:pt idx="5783">
                  <c:v>0.45328408482140797</c:v>
                </c:pt>
                <c:pt idx="5784">
                  <c:v>0.45328408482140797</c:v>
                </c:pt>
                <c:pt idx="5785">
                  <c:v>0.45328408482140797</c:v>
                </c:pt>
                <c:pt idx="5786">
                  <c:v>0.45328408482140797</c:v>
                </c:pt>
                <c:pt idx="5787">
                  <c:v>0.45328408482140797</c:v>
                </c:pt>
                <c:pt idx="5788">
                  <c:v>0.45328408482140797</c:v>
                </c:pt>
                <c:pt idx="5789">
                  <c:v>0.45328408482140797</c:v>
                </c:pt>
                <c:pt idx="5790">
                  <c:v>0.45328408482140797</c:v>
                </c:pt>
                <c:pt idx="5791">
                  <c:v>0.45328408482140797</c:v>
                </c:pt>
                <c:pt idx="5792">
                  <c:v>0.45328408482140797</c:v>
                </c:pt>
                <c:pt idx="5793">
                  <c:v>0.45328408482140797</c:v>
                </c:pt>
                <c:pt idx="5794">
                  <c:v>0.45328408482140797</c:v>
                </c:pt>
                <c:pt idx="5795">
                  <c:v>0.45328408482140797</c:v>
                </c:pt>
                <c:pt idx="5796">
                  <c:v>0.45328408482140797</c:v>
                </c:pt>
                <c:pt idx="5797">
                  <c:v>0.45328408482140797</c:v>
                </c:pt>
                <c:pt idx="5798">
                  <c:v>0.45328408482140797</c:v>
                </c:pt>
                <c:pt idx="5799">
                  <c:v>0.45328408482140797</c:v>
                </c:pt>
                <c:pt idx="5800">
                  <c:v>0.45328408482140797</c:v>
                </c:pt>
                <c:pt idx="5801">
                  <c:v>0.45328408482140797</c:v>
                </c:pt>
                <c:pt idx="5802">
                  <c:v>0.45328408482140797</c:v>
                </c:pt>
                <c:pt idx="5803">
                  <c:v>0.45328408482140797</c:v>
                </c:pt>
                <c:pt idx="5804">
                  <c:v>0.45328408482140797</c:v>
                </c:pt>
                <c:pt idx="5805">
                  <c:v>0.45328408482140797</c:v>
                </c:pt>
                <c:pt idx="5806">
                  <c:v>0.45328408482140797</c:v>
                </c:pt>
                <c:pt idx="5807">
                  <c:v>0.45328408482140797</c:v>
                </c:pt>
                <c:pt idx="5808">
                  <c:v>0.45328408482140797</c:v>
                </c:pt>
                <c:pt idx="5809">
                  <c:v>0.45328408482140797</c:v>
                </c:pt>
                <c:pt idx="5810">
                  <c:v>0.45328408482140797</c:v>
                </c:pt>
                <c:pt idx="5811">
                  <c:v>0.45328408482140797</c:v>
                </c:pt>
                <c:pt idx="5812">
                  <c:v>0.45328408482140797</c:v>
                </c:pt>
                <c:pt idx="5813">
                  <c:v>0.45328408482140797</c:v>
                </c:pt>
                <c:pt idx="5814">
                  <c:v>0.45328408482140797</c:v>
                </c:pt>
                <c:pt idx="5815">
                  <c:v>0.45328408482140797</c:v>
                </c:pt>
                <c:pt idx="5816">
                  <c:v>0.45328408482140797</c:v>
                </c:pt>
                <c:pt idx="5817">
                  <c:v>0.45328408482140797</c:v>
                </c:pt>
                <c:pt idx="5818">
                  <c:v>0.45328408482140797</c:v>
                </c:pt>
                <c:pt idx="5819">
                  <c:v>0.45328408482140797</c:v>
                </c:pt>
                <c:pt idx="5820">
                  <c:v>0.45328408482140797</c:v>
                </c:pt>
                <c:pt idx="5821">
                  <c:v>0.45328408482140797</c:v>
                </c:pt>
                <c:pt idx="5822">
                  <c:v>0.45328408482140797</c:v>
                </c:pt>
                <c:pt idx="5823">
                  <c:v>0.45328408482140797</c:v>
                </c:pt>
                <c:pt idx="5824">
                  <c:v>0.45328408482140797</c:v>
                </c:pt>
                <c:pt idx="5825">
                  <c:v>0.45328408482140797</c:v>
                </c:pt>
                <c:pt idx="5826">
                  <c:v>0.45328408482140797</c:v>
                </c:pt>
                <c:pt idx="5827">
                  <c:v>0.45328408482140797</c:v>
                </c:pt>
                <c:pt idx="5828">
                  <c:v>0.45328408482140797</c:v>
                </c:pt>
                <c:pt idx="5829">
                  <c:v>0.45328408482140797</c:v>
                </c:pt>
                <c:pt idx="5830">
                  <c:v>0.45328408482140797</c:v>
                </c:pt>
                <c:pt idx="5831">
                  <c:v>0.45328408482140797</c:v>
                </c:pt>
                <c:pt idx="5832">
                  <c:v>0.45328408482140797</c:v>
                </c:pt>
                <c:pt idx="5833">
                  <c:v>0.45328408482140797</c:v>
                </c:pt>
                <c:pt idx="5834">
                  <c:v>0.45328408482140797</c:v>
                </c:pt>
                <c:pt idx="5835">
                  <c:v>0.45328408482140797</c:v>
                </c:pt>
                <c:pt idx="5836">
                  <c:v>0.45328408482140797</c:v>
                </c:pt>
                <c:pt idx="5837">
                  <c:v>0.45328408482140797</c:v>
                </c:pt>
                <c:pt idx="5838">
                  <c:v>0.45328408482140797</c:v>
                </c:pt>
                <c:pt idx="5839">
                  <c:v>0.45328408482140797</c:v>
                </c:pt>
                <c:pt idx="5840">
                  <c:v>0.45328408482140797</c:v>
                </c:pt>
                <c:pt idx="5841">
                  <c:v>0.45328408482140797</c:v>
                </c:pt>
                <c:pt idx="5842">
                  <c:v>0.45328408482140797</c:v>
                </c:pt>
                <c:pt idx="5843">
                  <c:v>0.45328408482140797</c:v>
                </c:pt>
                <c:pt idx="5844">
                  <c:v>0.45328408482140797</c:v>
                </c:pt>
                <c:pt idx="5845">
                  <c:v>0.45328408482140797</c:v>
                </c:pt>
                <c:pt idx="5846">
                  <c:v>0.45328408482140797</c:v>
                </c:pt>
                <c:pt idx="5847">
                  <c:v>0.45328408482140797</c:v>
                </c:pt>
                <c:pt idx="5848">
                  <c:v>0.45328408482140797</c:v>
                </c:pt>
                <c:pt idx="5849">
                  <c:v>0.45328408482140797</c:v>
                </c:pt>
                <c:pt idx="5850">
                  <c:v>0.45328408482140797</c:v>
                </c:pt>
                <c:pt idx="5851">
                  <c:v>0.45328408482140797</c:v>
                </c:pt>
                <c:pt idx="5852">
                  <c:v>0.45328408482140797</c:v>
                </c:pt>
                <c:pt idx="5853">
                  <c:v>0.45328408482140797</c:v>
                </c:pt>
                <c:pt idx="5854">
                  <c:v>0.45328408482140797</c:v>
                </c:pt>
                <c:pt idx="5855">
                  <c:v>0.45328408482140797</c:v>
                </c:pt>
                <c:pt idx="5856">
                  <c:v>0.45328408482140797</c:v>
                </c:pt>
                <c:pt idx="5857">
                  <c:v>0.45328408482140797</c:v>
                </c:pt>
                <c:pt idx="5858">
                  <c:v>0.45328408482140797</c:v>
                </c:pt>
                <c:pt idx="5859">
                  <c:v>0.45328408482140797</c:v>
                </c:pt>
                <c:pt idx="5860">
                  <c:v>0.45328408482140797</c:v>
                </c:pt>
                <c:pt idx="5861">
                  <c:v>0.45328408482140797</c:v>
                </c:pt>
                <c:pt idx="5862">
                  <c:v>0.45328408482140797</c:v>
                </c:pt>
                <c:pt idx="5863">
                  <c:v>0.45328408482140797</c:v>
                </c:pt>
                <c:pt idx="5864">
                  <c:v>0.45328408482140797</c:v>
                </c:pt>
                <c:pt idx="5865">
                  <c:v>0.45328408482140797</c:v>
                </c:pt>
                <c:pt idx="5866">
                  <c:v>0.45328408482140797</c:v>
                </c:pt>
                <c:pt idx="5867">
                  <c:v>0.45328408482140797</c:v>
                </c:pt>
                <c:pt idx="5868">
                  <c:v>0.45328408482140797</c:v>
                </c:pt>
                <c:pt idx="5869">
                  <c:v>0.45328408482140797</c:v>
                </c:pt>
                <c:pt idx="5870">
                  <c:v>0.45328408482140797</c:v>
                </c:pt>
                <c:pt idx="5871">
                  <c:v>0.45328408482140797</c:v>
                </c:pt>
                <c:pt idx="5872">
                  <c:v>0.45328408482140797</c:v>
                </c:pt>
                <c:pt idx="5873">
                  <c:v>0.45328408482140797</c:v>
                </c:pt>
                <c:pt idx="5874">
                  <c:v>0.45328408482140797</c:v>
                </c:pt>
                <c:pt idx="5875">
                  <c:v>0.45328408482140797</c:v>
                </c:pt>
                <c:pt idx="5876">
                  <c:v>0.45328408482140797</c:v>
                </c:pt>
                <c:pt idx="5877">
                  <c:v>0.45328408482140797</c:v>
                </c:pt>
                <c:pt idx="5878">
                  <c:v>0.45328408482140797</c:v>
                </c:pt>
                <c:pt idx="5879">
                  <c:v>0.45328408482140797</c:v>
                </c:pt>
                <c:pt idx="5880">
                  <c:v>0.45328408482140797</c:v>
                </c:pt>
                <c:pt idx="5881">
                  <c:v>0.45328408482140797</c:v>
                </c:pt>
                <c:pt idx="5882">
                  <c:v>0.45328408482140797</c:v>
                </c:pt>
                <c:pt idx="5883">
                  <c:v>0.45328408482140797</c:v>
                </c:pt>
                <c:pt idx="5884">
                  <c:v>0.45328408482140797</c:v>
                </c:pt>
                <c:pt idx="5885">
                  <c:v>0.45328408482140797</c:v>
                </c:pt>
                <c:pt idx="5886">
                  <c:v>0.45328408482140797</c:v>
                </c:pt>
                <c:pt idx="5887">
                  <c:v>0.45328408482140797</c:v>
                </c:pt>
                <c:pt idx="5888">
                  <c:v>0.45328408482140797</c:v>
                </c:pt>
                <c:pt idx="5889">
                  <c:v>0.45328408482140797</c:v>
                </c:pt>
                <c:pt idx="5890">
                  <c:v>0.45328408482140797</c:v>
                </c:pt>
                <c:pt idx="5891">
                  <c:v>0.45328408482140797</c:v>
                </c:pt>
                <c:pt idx="5892">
                  <c:v>0.45328408482140797</c:v>
                </c:pt>
                <c:pt idx="5893">
                  <c:v>0.45328408482140797</c:v>
                </c:pt>
                <c:pt idx="5894">
                  <c:v>0.45328408482140797</c:v>
                </c:pt>
                <c:pt idx="5895">
                  <c:v>0.45328408482140797</c:v>
                </c:pt>
                <c:pt idx="5896">
                  <c:v>0.45328408482140797</c:v>
                </c:pt>
                <c:pt idx="5897">
                  <c:v>0.45328408482140797</c:v>
                </c:pt>
                <c:pt idx="5898">
                  <c:v>0.45328408482140797</c:v>
                </c:pt>
                <c:pt idx="5899">
                  <c:v>0.45328408482140797</c:v>
                </c:pt>
                <c:pt idx="5900">
                  <c:v>0.45328408482140797</c:v>
                </c:pt>
                <c:pt idx="5901">
                  <c:v>0.45328408482140797</c:v>
                </c:pt>
                <c:pt idx="5902">
                  <c:v>0.45328408482140797</c:v>
                </c:pt>
                <c:pt idx="5903">
                  <c:v>0.45328408482140797</c:v>
                </c:pt>
                <c:pt idx="5904">
                  <c:v>0.45328408482140797</c:v>
                </c:pt>
                <c:pt idx="5905">
                  <c:v>0.45328408482140797</c:v>
                </c:pt>
                <c:pt idx="5906">
                  <c:v>0.45328408482140797</c:v>
                </c:pt>
                <c:pt idx="5907">
                  <c:v>0.45328408482140797</c:v>
                </c:pt>
                <c:pt idx="5908">
                  <c:v>0.45328408482140797</c:v>
                </c:pt>
                <c:pt idx="5909">
                  <c:v>0.45328408482140797</c:v>
                </c:pt>
                <c:pt idx="5910">
                  <c:v>0.45328408482140797</c:v>
                </c:pt>
                <c:pt idx="5911">
                  <c:v>0.45328408482140797</c:v>
                </c:pt>
                <c:pt idx="5912">
                  <c:v>0.45328408482140797</c:v>
                </c:pt>
                <c:pt idx="5913">
                  <c:v>0.45328408482140797</c:v>
                </c:pt>
                <c:pt idx="5914">
                  <c:v>0.45328408482140797</c:v>
                </c:pt>
                <c:pt idx="5915">
                  <c:v>0.45328408482140797</c:v>
                </c:pt>
                <c:pt idx="5916">
                  <c:v>0.45328408482140797</c:v>
                </c:pt>
                <c:pt idx="5917">
                  <c:v>0.45328408482140797</c:v>
                </c:pt>
                <c:pt idx="5918">
                  <c:v>0.45328408482140797</c:v>
                </c:pt>
                <c:pt idx="5919">
                  <c:v>0.45328408482140797</c:v>
                </c:pt>
                <c:pt idx="5920">
                  <c:v>0.45328408482140797</c:v>
                </c:pt>
                <c:pt idx="5921">
                  <c:v>0.45328408482140797</c:v>
                </c:pt>
                <c:pt idx="5922">
                  <c:v>0.45328408482140797</c:v>
                </c:pt>
                <c:pt idx="5923">
                  <c:v>0.45328408482140797</c:v>
                </c:pt>
                <c:pt idx="5924">
                  <c:v>0.45328408482140797</c:v>
                </c:pt>
                <c:pt idx="5925">
                  <c:v>0.45328408482140797</c:v>
                </c:pt>
                <c:pt idx="5926">
                  <c:v>0.45328408482140797</c:v>
                </c:pt>
                <c:pt idx="5927">
                  <c:v>0.45328408482140797</c:v>
                </c:pt>
                <c:pt idx="5928">
                  <c:v>0.45328408482140797</c:v>
                </c:pt>
                <c:pt idx="5929">
                  <c:v>0.45328408482140797</c:v>
                </c:pt>
                <c:pt idx="5930">
                  <c:v>0.45328408482140797</c:v>
                </c:pt>
                <c:pt idx="5931">
                  <c:v>0.45328408482140797</c:v>
                </c:pt>
                <c:pt idx="5932">
                  <c:v>0.45328408482140797</c:v>
                </c:pt>
                <c:pt idx="5933">
                  <c:v>0.45328408482140797</c:v>
                </c:pt>
                <c:pt idx="5934">
                  <c:v>0.45328408482140797</c:v>
                </c:pt>
                <c:pt idx="5935">
                  <c:v>0.45328408482140797</c:v>
                </c:pt>
                <c:pt idx="5936">
                  <c:v>0.45328408482140797</c:v>
                </c:pt>
                <c:pt idx="5937">
                  <c:v>0.45328408482140797</c:v>
                </c:pt>
                <c:pt idx="5938">
                  <c:v>0.45328408482140797</c:v>
                </c:pt>
                <c:pt idx="5939">
                  <c:v>0.45328408482140797</c:v>
                </c:pt>
                <c:pt idx="5940">
                  <c:v>0.45328408482140797</c:v>
                </c:pt>
                <c:pt idx="5941">
                  <c:v>0.45328408482140797</c:v>
                </c:pt>
                <c:pt idx="5942">
                  <c:v>0.45328408482140797</c:v>
                </c:pt>
                <c:pt idx="5943">
                  <c:v>0.45328408482140797</c:v>
                </c:pt>
                <c:pt idx="5944">
                  <c:v>0.45328408482140797</c:v>
                </c:pt>
                <c:pt idx="5945">
                  <c:v>0.45328408482140797</c:v>
                </c:pt>
                <c:pt idx="5946">
                  <c:v>0.45328408482140797</c:v>
                </c:pt>
                <c:pt idx="5947">
                  <c:v>0.45328408482140797</c:v>
                </c:pt>
                <c:pt idx="5948">
                  <c:v>0.45328408482140797</c:v>
                </c:pt>
                <c:pt idx="5949">
                  <c:v>0.45328408482140797</c:v>
                </c:pt>
                <c:pt idx="5950">
                  <c:v>0.45328408482140797</c:v>
                </c:pt>
                <c:pt idx="5951">
                  <c:v>0.45328408482140797</c:v>
                </c:pt>
                <c:pt idx="5952">
                  <c:v>0.45328408482140797</c:v>
                </c:pt>
                <c:pt idx="5953">
                  <c:v>0.45328408482140797</c:v>
                </c:pt>
                <c:pt idx="5954">
                  <c:v>0.45328408482140797</c:v>
                </c:pt>
                <c:pt idx="5955">
                  <c:v>0.45328408482140797</c:v>
                </c:pt>
                <c:pt idx="5956">
                  <c:v>0.45328408482140797</c:v>
                </c:pt>
                <c:pt idx="5957">
                  <c:v>0.45328408482140797</c:v>
                </c:pt>
                <c:pt idx="5958">
                  <c:v>0.45328408482140797</c:v>
                </c:pt>
                <c:pt idx="5959">
                  <c:v>0.45328408482140797</c:v>
                </c:pt>
                <c:pt idx="5960">
                  <c:v>0.45328408482140797</c:v>
                </c:pt>
                <c:pt idx="5961">
                  <c:v>0.45328408482140797</c:v>
                </c:pt>
                <c:pt idx="5962">
                  <c:v>0.45328408482140797</c:v>
                </c:pt>
                <c:pt idx="5963">
                  <c:v>0.45328408482140797</c:v>
                </c:pt>
                <c:pt idx="5964">
                  <c:v>0.45328408482140797</c:v>
                </c:pt>
                <c:pt idx="5965">
                  <c:v>0.45328408482140797</c:v>
                </c:pt>
                <c:pt idx="5966">
                  <c:v>0.45328408482140797</c:v>
                </c:pt>
                <c:pt idx="5967">
                  <c:v>0.45328408482140797</c:v>
                </c:pt>
                <c:pt idx="5968">
                  <c:v>0.45328408482140797</c:v>
                </c:pt>
                <c:pt idx="5969">
                  <c:v>0.45328408482140797</c:v>
                </c:pt>
                <c:pt idx="5970">
                  <c:v>0.45328408482140797</c:v>
                </c:pt>
                <c:pt idx="5971">
                  <c:v>0.45328408482140797</c:v>
                </c:pt>
                <c:pt idx="5972">
                  <c:v>0.45328408482140797</c:v>
                </c:pt>
                <c:pt idx="5973">
                  <c:v>0.45328408482140797</c:v>
                </c:pt>
                <c:pt idx="5974">
                  <c:v>0.45328408482140797</c:v>
                </c:pt>
                <c:pt idx="5975">
                  <c:v>0.45328408482140797</c:v>
                </c:pt>
                <c:pt idx="5976">
                  <c:v>0.45328408482140797</c:v>
                </c:pt>
                <c:pt idx="5977">
                  <c:v>0.45328408482140797</c:v>
                </c:pt>
                <c:pt idx="5978">
                  <c:v>0.45328408482140797</c:v>
                </c:pt>
                <c:pt idx="5979">
                  <c:v>0.45328408482140797</c:v>
                </c:pt>
                <c:pt idx="5980">
                  <c:v>0.45328408482140797</c:v>
                </c:pt>
                <c:pt idx="5981">
                  <c:v>0.45328408482140797</c:v>
                </c:pt>
                <c:pt idx="5982">
                  <c:v>0.45328408482140797</c:v>
                </c:pt>
                <c:pt idx="5983">
                  <c:v>0.45328408482140797</c:v>
                </c:pt>
                <c:pt idx="5984">
                  <c:v>0.45328408482140797</c:v>
                </c:pt>
                <c:pt idx="5985">
                  <c:v>0.45328408482140797</c:v>
                </c:pt>
                <c:pt idx="5986">
                  <c:v>0.45328408482140797</c:v>
                </c:pt>
                <c:pt idx="5987">
                  <c:v>0.45328408482140797</c:v>
                </c:pt>
                <c:pt idx="5988">
                  <c:v>0.45328408482140797</c:v>
                </c:pt>
                <c:pt idx="5989">
                  <c:v>0.45328408482140797</c:v>
                </c:pt>
                <c:pt idx="5990">
                  <c:v>0.45328408482140797</c:v>
                </c:pt>
                <c:pt idx="5991">
                  <c:v>0.45328408482140797</c:v>
                </c:pt>
                <c:pt idx="5992">
                  <c:v>0.45328408482140797</c:v>
                </c:pt>
                <c:pt idx="5993">
                  <c:v>0.45328408482140797</c:v>
                </c:pt>
                <c:pt idx="5994">
                  <c:v>0.45328408482140797</c:v>
                </c:pt>
                <c:pt idx="5995">
                  <c:v>0.45328408482140797</c:v>
                </c:pt>
                <c:pt idx="5996">
                  <c:v>0.45328408482140797</c:v>
                </c:pt>
                <c:pt idx="5997">
                  <c:v>0.45328408482140797</c:v>
                </c:pt>
                <c:pt idx="5998">
                  <c:v>0.45328408482140797</c:v>
                </c:pt>
                <c:pt idx="5999">
                  <c:v>0.45328408482140797</c:v>
                </c:pt>
                <c:pt idx="6000">
                  <c:v>0.45328408482140797</c:v>
                </c:pt>
                <c:pt idx="6001">
                  <c:v>0.45328408482140797</c:v>
                </c:pt>
                <c:pt idx="6002">
                  <c:v>0.45328408482140797</c:v>
                </c:pt>
                <c:pt idx="6003">
                  <c:v>0.45328408482140797</c:v>
                </c:pt>
                <c:pt idx="6004">
                  <c:v>0.45328408482140797</c:v>
                </c:pt>
                <c:pt idx="6005">
                  <c:v>0.45328408482140797</c:v>
                </c:pt>
                <c:pt idx="6006">
                  <c:v>0.45328408482140797</c:v>
                </c:pt>
                <c:pt idx="6007">
                  <c:v>0.45328408482140797</c:v>
                </c:pt>
                <c:pt idx="6008">
                  <c:v>0.45328408482140797</c:v>
                </c:pt>
                <c:pt idx="6009">
                  <c:v>0.45328408482140797</c:v>
                </c:pt>
                <c:pt idx="6010">
                  <c:v>0.45328408482140797</c:v>
                </c:pt>
                <c:pt idx="6011">
                  <c:v>0.45328408482140797</c:v>
                </c:pt>
                <c:pt idx="6012">
                  <c:v>0.45328408482140797</c:v>
                </c:pt>
                <c:pt idx="6013">
                  <c:v>0.45328408482140797</c:v>
                </c:pt>
                <c:pt idx="6014">
                  <c:v>0.45328408482140797</c:v>
                </c:pt>
                <c:pt idx="6015">
                  <c:v>0.45328408482140797</c:v>
                </c:pt>
                <c:pt idx="6016">
                  <c:v>0.45328408482140797</c:v>
                </c:pt>
                <c:pt idx="6017">
                  <c:v>0.45328408482140797</c:v>
                </c:pt>
                <c:pt idx="6018">
                  <c:v>0.45328408482140797</c:v>
                </c:pt>
                <c:pt idx="6019">
                  <c:v>0.45328408482140797</c:v>
                </c:pt>
                <c:pt idx="6020">
                  <c:v>0.45328408482140797</c:v>
                </c:pt>
                <c:pt idx="6021">
                  <c:v>0.45328408482140797</c:v>
                </c:pt>
                <c:pt idx="6022">
                  <c:v>0.45328408482140797</c:v>
                </c:pt>
                <c:pt idx="6023">
                  <c:v>0.45328408482140797</c:v>
                </c:pt>
                <c:pt idx="6024">
                  <c:v>0.45328408482140797</c:v>
                </c:pt>
                <c:pt idx="6025">
                  <c:v>0.45328408482140797</c:v>
                </c:pt>
                <c:pt idx="6026">
                  <c:v>0.45328408482140797</c:v>
                </c:pt>
                <c:pt idx="6027">
                  <c:v>0.45328408482140797</c:v>
                </c:pt>
                <c:pt idx="6028">
                  <c:v>0.45328408482140797</c:v>
                </c:pt>
                <c:pt idx="6029">
                  <c:v>0.45328408482140797</c:v>
                </c:pt>
                <c:pt idx="6030">
                  <c:v>0.45328408482140797</c:v>
                </c:pt>
                <c:pt idx="6031">
                  <c:v>0.45328408482140797</c:v>
                </c:pt>
                <c:pt idx="6032">
                  <c:v>0.45328408482140797</c:v>
                </c:pt>
                <c:pt idx="6033">
                  <c:v>0.45328408482140797</c:v>
                </c:pt>
                <c:pt idx="6034">
                  <c:v>0.45328408482140797</c:v>
                </c:pt>
                <c:pt idx="6035">
                  <c:v>0.45328408482140797</c:v>
                </c:pt>
                <c:pt idx="6036">
                  <c:v>0.45328408482140797</c:v>
                </c:pt>
                <c:pt idx="6037">
                  <c:v>0.45328408482140797</c:v>
                </c:pt>
                <c:pt idx="6038">
                  <c:v>0.45328408482140797</c:v>
                </c:pt>
                <c:pt idx="6039">
                  <c:v>0.45328408482140797</c:v>
                </c:pt>
                <c:pt idx="6040">
                  <c:v>0.45328408482140797</c:v>
                </c:pt>
                <c:pt idx="6041">
                  <c:v>0.45328408482140797</c:v>
                </c:pt>
                <c:pt idx="6042">
                  <c:v>0.45328408482140797</c:v>
                </c:pt>
                <c:pt idx="6043">
                  <c:v>0.45328408482140797</c:v>
                </c:pt>
                <c:pt idx="6044">
                  <c:v>0.45328408482140797</c:v>
                </c:pt>
                <c:pt idx="6045">
                  <c:v>0.45328408482140797</c:v>
                </c:pt>
                <c:pt idx="6046">
                  <c:v>0.45328408482140797</c:v>
                </c:pt>
                <c:pt idx="6047">
                  <c:v>0.45328408482140797</c:v>
                </c:pt>
                <c:pt idx="6048">
                  <c:v>0.45328408482140797</c:v>
                </c:pt>
                <c:pt idx="6049">
                  <c:v>0.45328408482140797</c:v>
                </c:pt>
                <c:pt idx="6050">
                  <c:v>0.45328408482140797</c:v>
                </c:pt>
                <c:pt idx="6051">
                  <c:v>0.45328408482140797</c:v>
                </c:pt>
                <c:pt idx="6052">
                  <c:v>0.45328408482140797</c:v>
                </c:pt>
                <c:pt idx="6053">
                  <c:v>0.45328408482140797</c:v>
                </c:pt>
                <c:pt idx="6054">
                  <c:v>0.45328408482140797</c:v>
                </c:pt>
                <c:pt idx="6055">
                  <c:v>0.45328408482140797</c:v>
                </c:pt>
                <c:pt idx="6056">
                  <c:v>0.45328408482140797</c:v>
                </c:pt>
                <c:pt idx="6057">
                  <c:v>0.45328408482140797</c:v>
                </c:pt>
                <c:pt idx="6058">
                  <c:v>0.45328408482140797</c:v>
                </c:pt>
                <c:pt idx="6059">
                  <c:v>0.45328408482140797</c:v>
                </c:pt>
                <c:pt idx="6060">
                  <c:v>0.45328408482140797</c:v>
                </c:pt>
                <c:pt idx="6061">
                  <c:v>0.45328408482140797</c:v>
                </c:pt>
                <c:pt idx="6062">
                  <c:v>0.45328408482140797</c:v>
                </c:pt>
                <c:pt idx="6063">
                  <c:v>0.45328408482140797</c:v>
                </c:pt>
                <c:pt idx="6064">
                  <c:v>0.45328408482140797</c:v>
                </c:pt>
                <c:pt idx="6065">
                  <c:v>0.45328408482140797</c:v>
                </c:pt>
                <c:pt idx="6066">
                  <c:v>0.45328408482140797</c:v>
                </c:pt>
                <c:pt idx="6067">
                  <c:v>0.45328408482140797</c:v>
                </c:pt>
                <c:pt idx="6068">
                  <c:v>0.45328408482140797</c:v>
                </c:pt>
                <c:pt idx="6069">
                  <c:v>0.45328408482140797</c:v>
                </c:pt>
                <c:pt idx="6070">
                  <c:v>0.45328408482140797</c:v>
                </c:pt>
                <c:pt idx="6071">
                  <c:v>0.45328408482140797</c:v>
                </c:pt>
                <c:pt idx="6072">
                  <c:v>0.45328408482140797</c:v>
                </c:pt>
                <c:pt idx="6073">
                  <c:v>0.45328408482140797</c:v>
                </c:pt>
                <c:pt idx="6074">
                  <c:v>0.45328408482140797</c:v>
                </c:pt>
                <c:pt idx="6075">
                  <c:v>0.45328408482140797</c:v>
                </c:pt>
                <c:pt idx="6076">
                  <c:v>0.45328408482140797</c:v>
                </c:pt>
                <c:pt idx="6077">
                  <c:v>0.45328408482140797</c:v>
                </c:pt>
                <c:pt idx="6078">
                  <c:v>0.45328408482140797</c:v>
                </c:pt>
                <c:pt idx="6079">
                  <c:v>0.45328408482140797</c:v>
                </c:pt>
                <c:pt idx="6080">
                  <c:v>0.45328408482140797</c:v>
                </c:pt>
                <c:pt idx="6081">
                  <c:v>0.45328408482140797</c:v>
                </c:pt>
                <c:pt idx="6082">
                  <c:v>0.45328408482140797</c:v>
                </c:pt>
                <c:pt idx="6083">
                  <c:v>0.45328408482140797</c:v>
                </c:pt>
                <c:pt idx="6084">
                  <c:v>0.45328408482140797</c:v>
                </c:pt>
                <c:pt idx="6085">
                  <c:v>0.45328408482140797</c:v>
                </c:pt>
                <c:pt idx="6086">
                  <c:v>0.45328408482140797</c:v>
                </c:pt>
                <c:pt idx="6087">
                  <c:v>0.45328408482140797</c:v>
                </c:pt>
                <c:pt idx="6088">
                  <c:v>0.45328408482140797</c:v>
                </c:pt>
                <c:pt idx="6089">
                  <c:v>0.45328408482140797</c:v>
                </c:pt>
                <c:pt idx="6090">
                  <c:v>0.45328408482140797</c:v>
                </c:pt>
                <c:pt idx="6091">
                  <c:v>0.45328408482140797</c:v>
                </c:pt>
                <c:pt idx="6092">
                  <c:v>0.45328408482140797</c:v>
                </c:pt>
                <c:pt idx="6093">
                  <c:v>0.45328408482140797</c:v>
                </c:pt>
                <c:pt idx="6094">
                  <c:v>0.45328408482140797</c:v>
                </c:pt>
                <c:pt idx="6095">
                  <c:v>0.45328408482140797</c:v>
                </c:pt>
                <c:pt idx="6096">
                  <c:v>0.45328408482140797</c:v>
                </c:pt>
                <c:pt idx="6097">
                  <c:v>0.45328408482140797</c:v>
                </c:pt>
                <c:pt idx="6098">
                  <c:v>0.45328408482140797</c:v>
                </c:pt>
                <c:pt idx="6099">
                  <c:v>0.45328408482140797</c:v>
                </c:pt>
                <c:pt idx="6100">
                  <c:v>0.45328408482140797</c:v>
                </c:pt>
                <c:pt idx="6101">
                  <c:v>0.45328408482140797</c:v>
                </c:pt>
                <c:pt idx="6102">
                  <c:v>0.45328408482140797</c:v>
                </c:pt>
                <c:pt idx="6103">
                  <c:v>0.45328408482140797</c:v>
                </c:pt>
                <c:pt idx="6104">
                  <c:v>0.45328408482140797</c:v>
                </c:pt>
                <c:pt idx="6105">
                  <c:v>0.45328408482140797</c:v>
                </c:pt>
                <c:pt idx="6106">
                  <c:v>0.45328408482140797</c:v>
                </c:pt>
                <c:pt idx="6107">
                  <c:v>0.45328408482140797</c:v>
                </c:pt>
                <c:pt idx="6108">
                  <c:v>0.45328408482140797</c:v>
                </c:pt>
                <c:pt idx="6109">
                  <c:v>0.45328408482140797</c:v>
                </c:pt>
                <c:pt idx="6110">
                  <c:v>0.45328408482140797</c:v>
                </c:pt>
                <c:pt idx="6111">
                  <c:v>0.45328408482140797</c:v>
                </c:pt>
                <c:pt idx="6112">
                  <c:v>0.45328408482140797</c:v>
                </c:pt>
                <c:pt idx="6113">
                  <c:v>0.45328408482140797</c:v>
                </c:pt>
                <c:pt idx="6114">
                  <c:v>0.45328408482140797</c:v>
                </c:pt>
                <c:pt idx="6115">
                  <c:v>0.45328408482140797</c:v>
                </c:pt>
                <c:pt idx="6116">
                  <c:v>0.45328408482140797</c:v>
                </c:pt>
                <c:pt idx="6117">
                  <c:v>0.45328408482140797</c:v>
                </c:pt>
                <c:pt idx="6118">
                  <c:v>0.45328408482140797</c:v>
                </c:pt>
                <c:pt idx="6119">
                  <c:v>0.45328408482140797</c:v>
                </c:pt>
                <c:pt idx="6120">
                  <c:v>0.45328408482140797</c:v>
                </c:pt>
                <c:pt idx="6121">
                  <c:v>0.45328408482140797</c:v>
                </c:pt>
                <c:pt idx="6122">
                  <c:v>0.45328408482140797</c:v>
                </c:pt>
                <c:pt idx="6123">
                  <c:v>0.45328408482140797</c:v>
                </c:pt>
                <c:pt idx="6124">
                  <c:v>0.45328408482140797</c:v>
                </c:pt>
                <c:pt idx="6125">
                  <c:v>0.45328408482140797</c:v>
                </c:pt>
                <c:pt idx="6126">
                  <c:v>0.45328408482140797</c:v>
                </c:pt>
                <c:pt idx="6127">
                  <c:v>0.45328408482140797</c:v>
                </c:pt>
                <c:pt idx="6128">
                  <c:v>0.45328408482140797</c:v>
                </c:pt>
                <c:pt idx="6129">
                  <c:v>0.45328408482140797</c:v>
                </c:pt>
                <c:pt idx="6130">
                  <c:v>0.45328408482140797</c:v>
                </c:pt>
                <c:pt idx="6131">
                  <c:v>0.45328408482140797</c:v>
                </c:pt>
                <c:pt idx="6132">
                  <c:v>0.45328408482140797</c:v>
                </c:pt>
                <c:pt idx="6133">
                  <c:v>0.45328408482140797</c:v>
                </c:pt>
                <c:pt idx="6134">
                  <c:v>0.45328408482140797</c:v>
                </c:pt>
                <c:pt idx="6135">
                  <c:v>0.45328408482140797</c:v>
                </c:pt>
                <c:pt idx="6136">
                  <c:v>0.45328408482140797</c:v>
                </c:pt>
                <c:pt idx="6137">
                  <c:v>0.45328408482140797</c:v>
                </c:pt>
                <c:pt idx="6138">
                  <c:v>0.45328408482140797</c:v>
                </c:pt>
                <c:pt idx="6139">
                  <c:v>0.45328408482140797</c:v>
                </c:pt>
                <c:pt idx="6140">
                  <c:v>0.45328408482140797</c:v>
                </c:pt>
                <c:pt idx="6141">
                  <c:v>0.45328408482140797</c:v>
                </c:pt>
                <c:pt idx="6142">
                  <c:v>0.45328408482140797</c:v>
                </c:pt>
                <c:pt idx="6143">
                  <c:v>0.45328408482140797</c:v>
                </c:pt>
                <c:pt idx="6144">
                  <c:v>0.45328408482140797</c:v>
                </c:pt>
                <c:pt idx="6145">
                  <c:v>0.45328408482140797</c:v>
                </c:pt>
                <c:pt idx="6146">
                  <c:v>0.45328408482140797</c:v>
                </c:pt>
                <c:pt idx="6147">
                  <c:v>0.45328408482140797</c:v>
                </c:pt>
                <c:pt idx="6148">
                  <c:v>0.45328408482140797</c:v>
                </c:pt>
                <c:pt idx="6149">
                  <c:v>0.45328408482140797</c:v>
                </c:pt>
                <c:pt idx="6150">
                  <c:v>0.45328408482140797</c:v>
                </c:pt>
                <c:pt idx="6151">
                  <c:v>0.45328408482140797</c:v>
                </c:pt>
                <c:pt idx="6152">
                  <c:v>0.45328408482140797</c:v>
                </c:pt>
                <c:pt idx="6153">
                  <c:v>0.45328408482140797</c:v>
                </c:pt>
                <c:pt idx="6154">
                  <c:v>0.45328408482140797</c:v>
                </c:pt>
                <c:pt idx="6155">
                  <c:v>0.45328408482140797</c:v>
                </c:pt>
                <c:pt idx="6156">
                  <c:v>0.45328408482140797</c:v>
                </c:pt>
                <c:pt idx="6157">
                  <c:v>0.45328408482140797</c:v>
                </c:pt>
                <c:pt idx="6158">
                  <c:v>0.45328408482140797</c:v>
                </c:pt>
                <c:pt idx="6159">
                  <c:v>0.45328408482140797</c:v>
                </c:pt>
                <c:pt idx="6160">
                  <c:v>0.45328408482140797</c:v>
                </c:pt>
                <c:pt idx="6161">
                  <c:v>0.45328408482140797</c:v>
                </c:pt>
                <c:pt idx="6162">
                  <c:v>0.45328408482140797</c:v>
                </c:pt>
                <c:pt idx="6163">
                  <c:v>0.45328408482140797</c:v>
                </c:pt>
                <c:pt idx="6164">
                  <c:v>0.45328408482140797</c:v>
                </c:pt>
                <c:pt idx="6165">
                  <c:v>0.45328408482140797</c:v>
                </c:pt>
                <c:pt idx="6166">
                  <c:v>0.45328408482140797</c:v>
                </c:pt>
                <c:pt idx="6167">
                  <c:v>0.45328408482140797</c:v>
                </c:pt>
                <c:pt idx="6168">
                  <c:v>0.45328408482140797</c:v>
                </c:pt>
                <c:pt idx="6169">
                  <c:v>0.45328408482140797</c:v>
                </c:pt>
                <c:pt idx="6170">
                  <c:v>0.45328408482140797</c:v>
                </c:pt>
                <c:pt idx="6171">
                  <c:v>0.45328408482140797</c:v>
                </c:pt>
                <c:pt idx="6172">
                  <c:v>0.45328408482140797</c:v>
                </c:pt>
                <c:pt idx="6173">
                  <c:v>0.45328408482140797</c:v>
                </c:pt>
                <c:pt idx="6174">
                  <c:v>0.45328408482140797</c:v>
                </c:pt>
                <c:pt idx="6175">
                  <c:v>0.45328408482140797</c:v>
                </c:pt>
                <c:pt idx="6176">
                  <c:v>0.45328408482140797</c:v>
                </c:pt>
                <c:pt idx="6177">
                  <c:v>0.45328408482140797</c:v>
                </c:pt>
                <c:pt idx="6178">
                  <c:v>0.45328408482140797</c:v>
                </c:pt>
                <c:pt idx="6179">
                  <c:v>0.45328408482140797</c:v>
                </c:pt>
                <c:pt idx="6180">
                  <c:v>0.45328408482140797</c:v>
                </c:pt>
                <c:pt idx="6181">
                  <c:v>0.45328408482140797</c:v>
                </c:pt>
                <c:pt idx="6182">
                  <c:v>0.45328408482140797</c:v>
                </c:pt>
                <c:pt idx="6183">
                  <c:v>0.45328408482140797</c:v>
                </c:pt>
                <c:pt idx="6184">
                  <c:v>0.45328408482140797</c:v>
                </c:pt>
                <c:pt idx="6185">
                  <c:v>0.45328408482140797</c:v>
                </c:pt>
                <c:pt idx="6186">
                  <c:v>0.45328408482140797</c:v>
                </c:pt>
                <c:pt idx="6187">
                  <c:v>0.45328408482140797</c:v>
                </c:pt>
                <c:pt idx="6188">
                  <c:v>0.45328408482140797</c:v>
                </c:pt>
                <c:pt idx="6189">
                  <c:v>0.45328408482140797</c:v>
                </c:pt>
                <c:pt idx="6190">
                  <c:v>0.45328408482140797</c:v>
                </c:pt>
                <c:pt idx="6191">
                  <c:v>0.45328408482140797</c:v>
                </c:pt>
                <c:pt idx="6192">
                  <c:v>0.45328408482140797</c:v>
                </c:pt>
                <c:pt idx="6193">
                  <c:v>0.45328408482140797</c:v>
                </c:pt>
                <c:pt idx="6194">
                  <c:v>0.45328408482140797</c:v>
                </c:pt>
                <c:pt idx="6195">
                  <c:v>0.45328408482140797</c:v>
                </c:pt>
                <c:pt idx="6196">
                  <c:v>0.45328408482140797</c:v>
                </c:pt>
                <c:pt idx="6197">
                  <c:v>0.45328408482140797</c:v>
                </c:pt>
                <c:pt idx="6198">
                  <c:v>0.45328408482140797</c:v>
                </c:pt>
                <c:pt idx="6199">
                  <c:v>0.45328408482140797</c:v>
                </c:pt>
                <c:pt idx="6200">
                  <c:v>0.45328408482140797</c:v>
                </c:pt>
                <c:pt idx="6201">
                  <c:v>0.45328408482140797</c:v>
                </c:pt>
                <c:pt idx="6202">
                  <c:v>0.45328408482140797</c:v>
                </c:pt>
                <c:pt idx="6203">
                  <c:v>0.45328408482140797</c:v>
                </c:pt>
                <c:pt idx="6204">
                  <c:v>0.45328408482140797</c:v>
                </c:pt>
                <c:pt idx="6205">
                  <c:v>0.45328408482140797</c:v>
                </c:pt>
                <c:pt idx="6206">
                  <c:v>0.45328408482140797</c:v>
                </c:pt>
                <c:pt idx="6207">
                  <c:v>0.45328408482140797</c:v>
                </c:pt>
                <c:pt idx="6208">
                  <c:v>0.45328408482140797</c:v>
                </c:pt>
                <c:pt idx="6209">
                  <c:v>0.45328408482140797</c:v>
                </c:pt>
                <c:pt idx="6210">
                  <c:v>0.45328408482140797</c:v>
                </c:pt>
                <c:pt idx="6211">
                  <c:v>0.45328408482140797</c:v>
                </c:pt>
                <c:pt idx="6212">
                  <c:v>0.45328408482140797</c:v>
                </c:pt>
                <c:pt idx="6213">
                  <c:v>0.45328408482140797</c:v>
                </c:pt>
                <c:pt idx="6214">
                  <c:v>0.45328408482140797</c:v>
                </c:pt>
                <c:pt idx="6215">
                  <c:v>0.45328408482140797</c:v>
                </c:pt>
                <c:pt idx="6216">
                  <c:v>0.45328408482140797</c:v>
                </c:pt>
                <c:pt idx="6217">
                  <c:v>0.45328408482140797</c:v>
                </c:pt>
                <c:pt idx="6218">
                  <c:v>0.45328408482140797</c:v>
                </c:pt>
                <c:pt idx="6219">
                  <c:v>0.45328408482140797</c:v>
                </c:pt>
                <c:pt idx="6220">
                  <c:v>0.45328408482140797</c:v>
                </c:pt>
                <c:pt idx="6221">
                  <c:v>0.45328408482140797</c:v>
                </c:pt>
                <c:pt idx="6222">
                  <c:v>0.45328408482140797</c:v>
                </c:pt>
                <c:pt idx="6223">
                  <c:v>0.45328408482140797</c:v>
                </c:pt>
                <c:pt idx="6224">
                  <c:v>0.45328408482140797</c:v>
                </c:pt>
                <c:pt idx="6225">
                  <c:v>0.45328408482140797</c:v>
                </c:pt>
                <c:pt idx="6226">
                  <c:v>0.45328408482140797</c:v>
                </c:pt>
                <c:pt idx="6227">
                  <c:v>0.45328408482140797</c:v>
                </c:pt>
                <c:pt idx="6228">
                  <c:v>0.45328408482140797</c:v>
                </c:pt>
                <c:pt idx="6229">
                  <c:v>0.45328408482140797</c:v>
                </c:pt>
                <c:pt idx="6230">
                  <c:v>0.45328408482140797</c:v>
                </c:pt>
                <c:pt idx="6231">
                  <c:v>0.45328408482140797</c:v>
                </c:pt>
                <c:pt idx="6232">
                  <c:v>0.45328408482140797</c:v>
                </c:pt>
                <c:pt idx="6233">
                  <c:v>0.45328408482140797</c:v>
                </c:pt>
                <c:pt idx="6234">
                  <c:v>0.45328408482140797</c:v>
                </c:pt>
                <c:pt idx="6235">
                  <c:v>0.45328408482140797</c:v>
                </c:pt>
                <c:pt idx="6236">
                  <c:v>0.45328408482140797</c:v>
                </c:pt>
                <c:pt idx="6237">
                  <c:v>0.45328408482140797</c:v>
                </c:pt>
                <c:pt idx="6238">
                  <c:v>0.45328408482140797</c:v>
                </c:pt>
                <c:pt idx="6239">
                  <c:v>0.45328408482140797</c:v>
                </c:pt>
                <c:pt idx="6240">
                  <c:v>0.45328408482140797</c:v>
                </c:pt>
                <c:pt idx="6241">
                  <c:v>0.45328408482140797</c:v>
                </c:pt>
                <c:pt idx="6242">
                  <c:v>0.45328408482140797</c:v>
                </c:pt>
                <c:pt idx="6243">
                  <c:v>0.45328408482140797</c:v>
                </c:pt>
                <c:pt idx="6244">
                  <c:v>0.45328408482140797</c:v>
                </c:pt>
                <c:pt idx="6245">
                  <c:v>0.45328408482140797</c:v>
                </c:pt>
                <c:pt idx="6246">
                  <c:v>0.45328408482140797</c:v>
                </c:pt>
                <c:pt idx="6247">
                  <c:v>0.45328408482140797</c:v>
                </c:pt>
                <c:pt idx="6248">
                  <c:v>0.45328408482140797</c:v>
                </c:pt>
                <c:pt idx="6249">
                  <c:v>0.45328408482140797</c:v>
                </c:pt>
                <c:pt idx="6250">
                  <c:v>0.45328408482140797</c:v>
                </c:pt>
                <c:pt idx="6251">
                  <c:v>0.45328408482140797</c:v>
                </c:pt>
                <c:pt idx="6252">
                  <c:v>0.45328408482140797</c:v>
                </c:pt>
                <c:pt idx="6253">
                  <c:v>0.45328408482140797</c:v>
                </c:pt>
                <c:pt idx="6254">
                  <c:v>0.45328408482140797</c:v>
                </c:pt>
                <c:pt idx="6255">
                  <c:v>0.45328408482140797</c:v>
                </c:pt>
                <c:pt idx="6256">
                  <c:v>0.45328408482140797</c:v>
                </c:pt>
                <c:pt idx="6257">
                  <c:v>0.45328408482140797</c:v>
                </c:pt>
                <c:pt idx="6258">
                  <c:v>0.45328408482140797</c:v>
                </c:pt>
                <c:pt idx="6259">
                  <c:v>0.45328408482140797</c:v>
                </c:pt>
                <c:pt idx="6260">
                  <c:v>0.45328408482140797</c:v>
                </c:pt>
                <c:pt idx="6261">
                  <c:v>0.45328408482140797</c:v>
                </c:pt>
                <c:pt idx="6262">
                  <c:v>0.45328408482140797</c:v>
                </c:pt>
                <c:pt idx="6263">
                  <c:v>0.45328408482140797</c:v>
                </c:pt>
                <c:pt idx="6264">
                  <c:v>0.45328408482140797</c:v>
                </c:pt>
                <c:pt idx="6265">
                  <c:v>0.45328408482140797</c:v>
                </c:pt>
                <c:pt idx="6266">
                  <c:v>0.45328408482140797</c:v>
                </c:pt>
                <c:pt idx="6267">
                  <c:v>0.45328408482140797</c:v>
                </c:pt>
                <c:pt idx="6268">
                  <c:v>0.45328408482140797</c:v>
                </c:pt>
                <c:pt idx="6269">
                  <c:v>0.45328408482140797</c:v>
                </c:pt>
                <c:pt idx="6270">
                  <c:v>0.45328408482140797</c:v>
                </c:pt>
                <c:pt idx="6271">
                  <c:v>0.45328408482140797</c:v>
                </c:pt>
                <c:pt idx="6272">
                  <c:v>0.45328408482140797</c:v>
                </c:pt>
                <c:pt idx="6273">
                  <c:v>0.45328408482140797</c:v>
                </c:pt>
                <c:pt idx="6274">
                  <c:v>0.45328408482140797</c:v>
                </c:pt>
                <c:pt idx="6275">
                  <c:v>0.45328408482140797</c:v>
                </c:pt>
                <c:pt idx="6276">
                  <c:v>0.45328408482140797</c:v>
                </c:pt>
                <c:pt idx="6277">
                  <c:v>0.45328408482140797</c:v>
                </c:pt>
                <c:pt idx="6278">
                  <c:v>0.45328408482140797</c:v>
                </c:pt>
                <c:pt idx="6279">
                  <c:v>0.45328408482140797</c:v>
                </c:pt>
                <c:pt idx="6280">
                  <c:v>0.45328408482140797</c:v>
                </c:pt>
                <c:pt idx="6281">
                  <c:v>0.45328408482140797</c:v>
                </c:pt>
                <c:pt idx="6282">
                  <c:v>0.45328408482140797</c:v>
                </c:pt>
                <c:pt idx="6283">
                  <c:v>0.45328408482140797</c:v>
                </c:pt>
                <c:pt idx="6284">
                  <c:v>0.45328408482140797</c:v>
                </c:pt>
                <c:pt idx="6285">
                  <c:v>0.45328408482140797</c:v>
                </c:pt>
                <c:pt idx="6286">
                  <c:v>0.45328408482140797</c:v>
                </c:pt>
                <c:pt idx="6287">
                  <c:v>0.45328408482140797</c:v>
                </c:pt>
                <c:pt idx="6288">
                  <c:v>0.45328408482140797</c:v>
                </c:pt>
                <c:pt idx="6289">
                  <c:v>0.45328408482140797</c:v>
                </c:pt>
                <c:pt idx="6290">
                  <c:v>0.45328408482140797</c:v>
                </c:pt>
                <c:pt idx="6291">
                  <c:v>0.45328408482140797</c:v>
                </c:pt>
                <c:pt idx="6292">
                  <c:v>0.45328408482140797</c:v>
                </c:pt>
                <c:pt idx="6293">
                  <c:v>0.45328408482140797</c:v>
                </c:pt>
                <c:pt idx="6294">
                  <c:v>0.45328408482140797</c:v>
                </c:pt>
                <c:pt idx="6295">
                  <c:v>0.45328408482140797</c:v>
                </c:pt>
                <c:pt idx="6296">
                  <c:v>0.45328408482140797</c:v>
                </c:pt>
                <c:pt idx="6297">
                  <c:v>0.45328408482140797</c:v>
                </c:pt>
                <c:pt idx="6298">
                  <c:v>0.45328408482140797</c:v>
                </c:pt>
                <c:pt idx="6299">
                  <c:v>0.45328408482140797</c:v>
                </c:pt>
                <c:pt idx="6300">
                  <c:v>0.45328408482140797</c:v>
                </c:pt>
                <c:pt idx="6301">
                  <c:v>0.45328408482140797</c:v>
                </c:pt>
                <c:pt idx="6302">
                  <c:v>0.45328408482140797</c:v>
                </c:pt>
                <c:pt idx="6303">
                  <c:v>0.45328408482140797</c:v>
                </c:pt>
                <c:pt idx="6304">
                  <c:v>0.45328408482140797</c:v>
                </c:pt>
                <c:pt idx="6305">
                  <c:v>0.45328408482140797</c:v>
                </c:pt>
                <c:pt idx="6306">
                  <c:v>0.45328408482140797</c:v>
                </c:pt>
                <c:pt idx="6307">
                  <c:v>0.45328408482140797</c:v>
                </c:pt>
                <c:pt idx="6308">
                  <c:v>0.45328408482140797</c:v>
                </c:pt>
                <c:pt idx="6309">
                  <c:v>0.45328408482140797</c:v>
                </c:pt>
                <c:pt idx="6310">
                  <c:v>0.45328408482140797</c:v>
                </c:pt>
                <c:pt idx="6311">
                  <c:v>0.45328408482140797</c:v>
                </c:pt>
                <c:pt idx="6312">
                  <c:v>0.45328408482140797</c:v>
                </c:pt>
                <c:pt idx="6313">
                  <c:v>0.45328408482140797</c:v>
                </c:pt>
                <c:pt idx="6314">
                  <c:v>0.45328408482140797</c:v>
                </c:pt>
                <c:pt idx="6315">
                  <c:v>0.45328408482140797</c:v>
                </c:pt>
                <c:pt idx="6316">
                  <c:v>0.45328408482140797</c:v>
                </c:pt>
                <c:pt idx="6317">
                  <c:v>0.45328408482140797</c:v>
                </c:pt>
                <c:pt idx="6318">
                  <c:v>0.45328408482140797</c:v>
                </c:pt>
                <c:pt idx="6319">
                  <c:v>0.45328408482140797</c:v>
                </c:pt>
                <c:pt idx="6320">
                  <c:v>0.45328408482140797</c:v>
                </c:pt>
                <c:pt idx="6321">
                  <c:v>0.45328408482140797</c:v>
                </c:pt>
                <c:pt idx="6322">
                  <c:v>0.45328408482140797</c:v>
                </c:pt>
                <c:pt idx="6323">
                  <c:v>0.45328408482140797</c:v>
                </c:pt>
                <c:pt idx="6324">
                  <c:v>0.45328408482140797</c:v>
                </c:pt>
                <c:pt idx="6325">
                  <c:v>0.45328408482140797</c:v>
                </c:pt>
                <c:pt idx="6326">
                  <c:v>0.45328408482140797</c:v>
                </c:pt>
                <c:pt idx="6327">
                  <c:v>0.45328408482140797</c:v>
                </c:pt>
                <c:pt idx="6328">
                  <c:v>0.45328408482140797</c:v>
                </c:pt>
                <c:pt idx="6329">
                  <c:v>0.45328408482140797</c:v>
                </c:pt>
                <c:pt idx="6330">
                  <c:v>0.45328408482140797</c:v>
                </c:pt>
                <c:pt idx="6331">
                  <c:v>0.45328408482140797</c:v>
                </c:pt>
                <c:pt idx="6332">
                  <c:v>0.45328408482140797</c:v>
                </c:pt>
                <c:pt idx="6333">
                  <c:v>0.45328408482140797</c:v>
                </c:pt>
                <c:pt idx="6334">
                  <c:v>0.45328408482140797</c:v>
                </c:pt>
                <c:pt idx="6335">
                  <c:v>0.45328408482140797</c:v>
                </c:pt>
                <c:pt idx="6336">
                  <c:v>0.45328408482140797</c:v>
                </c:pt>
                <c:pt idx="6337">
                  <c:v>0.45328408482140797</c:v>
                </c:pt>
                <c:pt idx="6338">
                  <c:v>0.45328408482140797</c:v>
                </c:pt>
                <c:pt idx="6339">
                  <c:v>0.45328408482140797</c:v>
                </c:pt>
                <c:pt idx="6340">
                  <c:v>0.45328408482140797</c:v>
                </c:pt>
                <c:pt idx="6341">
                  <c:v>0.45328408482140797</c:v>
                </c:pt>
                <c:pt idx="6342">
                  <c:v>0.45328408482140797</c:v>
                </c:pt>
                <c:pt idx="6343">
                  <c:v>0.45328408482140797</c:v>
                </c:pt>
                <c:pt idx="6344">
                  <c:v>0.45328408482140797</c:v>
                </c:pt>
                <c:pt idx="6345">
                  <c:v>0.45328408482140797</c:v>
                </c:pt>
                <c:pt idx="6346">
                  <c:v>0.45328408482140797</c:v>
                </c:pt>
                <c:pt idx="6347">
                  <c:v>0.45328408482140797</c:v>
                </c:pt>
                <c:pt idx="6348">
                  <c:v>0.45328408482140797</c:v>
                </c:pt>
                <c:pt idx="6349">
                  <c:v>0.45328408482140797</c:v>
                </c:pt>
                <c:pt idx="6350">
                  <c:v>0.45328408482140797</c:v>
                </c:pt>
                <c:pt idx="6351">
                  <c:v>0.45328408482140797</c:v>
                </c:pt>
                <c:pt idx="6352">
                  <c:v>0.45328408482140797</c:v>
                </c:pt>
                <c:pt idx="6353">
                  <c:v>0.45328408482140797</c:v>
                </c:pt>
                <c:pt idx="6354">
                  <c:v>0.45328408482140797</c:v>
                </c:pt>
                <c:pt idx="6355">
                  <c:v>0.45328408482140797</c:v>
                </c:pt>
                <c:pt idx="6356">
                  <c:v>0.45328408482140797</c:v>
                </c:pt>
                <c:pt idx="6357">
                  <c:v>0.45328408482140797</c:v>
                </c:pt>
                <c:pt idx="6358">
                  <c:v>0.45328408482140797</c:v>
                </c:pt>
                <c:pt idx="6359">
                  <c:v>0.45328408482140797</c:v>
                </c:pt>
                <c:pt idx="6360">
                  <c:v>0.45328408482140797</c:v>
                </c:pt>
                <c:pt idx="6361">
                  <c:v>0.45328408482140797</c:v>
                </c:pt>
                <c:pt idx="6362">
                  <c:v>0.45328408482140797</c:v>
                </c:pt>
                <c:pt idx="6363">
                  <c:v>0.45328408482140797</c:v>
                </c:pt>
                <c:pt idx="6364">
                  <c:v>0.45328408482140797</c:v>
                </c:pt>
                <c:pt idx="6365">
                  <c:v>0.45328408482140797</c:v>
                </c:pt>
                <c:pt idx="6366">
                  <c:v>0.45328408482140797</c:v>
                </c:pt>
                <c:pt idx="6367">
                  <c:v>0.45328408482140797</c:v>
                </c:pt>
                <c:pt idx="6368">
                  <c:v>0.45328408482140797</c:v>
                </c:pt>
                <c:pt idx="6369">
                  <c:v>0.45328408482140797</c:v>
                </c:pt>
                <c:pt idx="6370">
                  <c:v>0.45328408482140797</c:v>
                </c:pt>
                <c:pt idx="6371">
                  <c:v>0.45328408482140797</c:v>
                </c:pt>
                <c:pt idx="6372">
                  <c:v>0.45328408482140797</c:v>
                </c:pt>
                <c:pt idx="6373">
                  <c:v>0.45328408482140797</c:v>
                </c:pt>
                <c:pt idx="6374">
                  <c:v>0.45328408482140797</c:v>
                </c:pt>
                <c:pt idx="6375">
                  <c:v>0.45328408482140797</c:v>
                </c:pt>
                <c:pt idx="6376">
                  <c:v>0.45328408482140797</c:v>
                </c:pt>
                <c:pt idx="6377">
                  <c:v>0.45328408482140797</c:v>
                </c:pt>
                <c:pt idx="6378">
                  <c:v>0.45328408482140797</c:v>
                </c:pt>
                <c:pt idx="6379">
                  <c:v>0.45328408482140797</c:v>
                </c:pt>
                <c:pt idx="6380">
                  <c:v>0.45328408482140797</c:v>
                </c:pt>
                <c:pt idx="6381">
                  <c:v>0.45328408482140797</c:v>
                </c:pt>
                <c:pt idx="6382">
                  <c:v>0.45328408482140797</c:v>
                </c:pt>
                <c:pt idx="6383">
                  <c:v>0.45328408482140797</c:v>
                </c:pt>
                <c:pt idx="6384">
                  <c:v>0.45328408482140797</c:v>
                </c:pt>
                <c:pt idx="6385">
                  <c:v>0.45328408482140797</c:v>
                </c:pt>
                <c:pt idx="6386">
                  <c:v>0.45328408482140797</c:v>
                </c:pt>
                <c:pt idx="6387">
                  <c:v>0.45328408482140797</c:v>
                </c:pt>
                <c:pt idx="6388">
                  <c:v>0.45328408482140797</c:v>
                </c:pt>
                <c:pt idx="6389">
                  <c:v>0.45328408482140797</c:v>
                </c:pt>
                <c:pt idx="6390">
                  <c:v>0.45328408482140797</c:v>
                </c:pt>
                <c:pt idx="6391">
                  <c:v>0.45328408482140797</c:v>
                </c:pt>
                <c:pt idx="6392">
                  <c:v>0.45328408482140797</c:v>
                </c:pt>
                <c:pt idx="6393">
                  <c:v>0.45328408482140797</c:v>
                </c:pt>
                <c:pt idx="6394">
                  <c:v>0.45328408482140797</c:v>
                </c:pt>
                <c:pt idx="6395">
                  <c:v>0.45328408482140797</c:v>
                </c:pt>
                <c:pt idx="6396">
                  <c:v>0.45328408482140797</c:v>
                </c:pt>
                <c:pt idx="6397">
                  <c:v>0.45328408482140797</c:v>
                </c:pt>
                <c:pt idx="6398">
                  <c:v>0.45328408482140797</c:v>
                </c:pt>
                <c:pt idx="6399">
                  <c:v>0.45328408482140797</c:v>
                </c:pt>
                <c:pt idx="6400">
                  <c:v>0.45328408482140797</c:v>
                </c:pt>
                <c:pt idx="6401">
                  <c:v>0.45328408482140797</c:v>
                </c:pt>
                <c:pt idx="6402">
                  <c:v>0.45328408482140797</c:v>
                </c:pt>
                <c:pt idx="6403">
                  <c:v>0.45328408482140797</c:v>
                </c:pt>
                <c:pt idx="6404">
                  <c:v>0.45328408482140797</c:v>
                </c:pt>
                <c:pt idx="6405">
                  <c:v>0.45328408482140797</c:v>
                </c:pt>
                <c:pt idx="6406">
                  <c:v>0.45328408482140797</c:v>
                </c:pt>
                <c:pt idx="6407">
                  <c:v>0.45328408482140797</c:v>
                </c:pt>
                <c:pt idx="6408">
                  <c:v>0.45328408482140797</c:v>
                </c:pt>
                <c:pt idx="6409">
                  <c:v>0.45328408482140797</c:v>
                </c:pt>
                <c:pt idx="6410">
                  <c:v>0.45328408482140797</c:v>
                </c:pt>
                <c:pt idx="6411">
                  <c:v>0.45328408482140797</c:v>
                </c:pt>
                <c:pt idx="6412">
                  <c:v>0.45328408482140797</c:v>
                </c:pt>
                <c:pt idx="6413">
                  <c:v>0.45328408482140797</c:v>
                </c:pt>
                <c:pt idx="6414">
                  <c:v>0.45328408482140797</c:v>
                </c:pt>
                <c:pt idx="6415">
                  <c:v>0.45328408482140797</c:v>
                </c:pt>
                <c:pt idx="6416">
                  <c:v>0.45328408482140797</c:v>
                </c:pt>
                <c:pt idx="6417">
                  <c:v>0.45328408482140797</c:v>
                </c:pt>
                <c:pt idx="6418">
                  <c:v>0.45328408482140797</c:v>
                </c:pt>
                <c:pt idx="6419">
                  <c:v>0.45328408482140797</c:v>
                </c:pt>
                <c:pt idx="6420">
                  <c:v>0.45328408482140797</c:v>
                </c:pt>
                <c:pt idx="6421">
                  <c:v>0.45328408482140797</c:v>
                </c:pt>
                <c:pt idx="6422">
                  <c:v>0.45328408482140797</c:v>
                </c:pt>
                <c:pt idx="6423">
                  <c:v>0.45328408482140797</c:v>
                </c:pt>
                <c:pt idx="6424">
                  <c:v>0.45328408482140797</c:v>
                </c:pt>
                <c:pt idx="6425">
                  <c:v>0.45328408482140797</c:v>
                </c:pt>
                <c:pt idx="6426">
                  <c:v>0.45328408482140797</c:v>
                </c:pt>
                <c:pt idx="6427">
                  <c:v>0.45328408482140797</c:v>
                </c:pt>
                <c:pt idx="6428">
                  <c:v>0.45328408482140797</c:v>
                </c:pt>
                <c:pt idx="6429">
                  <c:v>0.45328408482140797</c:v>
                </c:pt>
                <c:pt idx="6430">
                  <c:v>0.45328408482140797</c:v>
                </c:pt>
                <c:pt idx="6431">
                  <c:v>0.45328408482140797</c:v>
                </c:pt>
                <c:pt idx="6432">
                  <c:v>0.45328408482140797</c:v>
                </c:pt>
                <c:pt idx="6433">
                  <c:v>0.45328408482140797</c:v>
                </c:pt>
                <c:pt idx="6434">
                  <c:v>0.45328408482140797</c:v>
                </c:pt>
                <c:pt idx="6435">
                  <c:v>0.45328408482140797</c:v>
                </c:pt>
                <c:pt idx="6436">
                  <c:v>0.45328408482140797</c:v>
                </c:pt>
                <c:pt idx="6437">
                  <c:v>0.45328408482140797</c:v>
                </c:pt>
                <c:pt idx="6438">
                  <c:v>0.45328408482140797</c:v>
                </c:pt>
                <c:pt idx="6439">
                  <c:v>0.45328408482140797</c:v>
                </c:pt>
                <c:pt idx="6440">
                  <c:v>0.45328408482140797</c:v>
                </c:pt>
                <c:pt idx="6441">
                  <c:v>0.45328408482140797</c:v>
                </c:pt>
                <c:pt idx="6442">
                  <c:v>0.45328408482140797</c:v>
                </c:pt>
                <c:pt idx="6443">
                  <c:v>0.45328408482140797</c:v>
                </c:pt>
                <c:pt idx="6444">
                  <c:v>0.45328408482140797</c:v>
                </c:pt>
                <c:pt idx="6445">
                  <c:v>0.45328408482140797</c:v>
                </c:pt>
                <c:pt idx="6446">
                  <c:v>0.45328408482140797</c:v>
                </c:pt>
                <c:pt idx="6447">
                  <c:v>0.45328408482140797</c:v>
                </c:pt>
                <c:pt idx="6448">
                  <c:v>0.45328408482140797</c:v>
                </c:pt>
                <c:pt idx="6449">
                  <c:v>0.45328408482140797</c:v>
                </c:pt>
                <c:pt idx="6450">
                  <c:v>0.45328408482140797</c:v>
                </c:pt>
                <c:pt idx="6451">
                  <c:v>0.45328408482140797</c:v>
                </c:pt>
                <c:pt idx="6452">
                  <c:v>0.45328408482140797</c:v>
                </c:pt>
                <c:pt idx="6453">
                  <c:v>0.45328408482140797</c:v>
                </c:pt>
                <c:pt idx="6454">
                  <c:v>0.45328408482140797</c:v>
                </c:pt>
                <c:pt idx="6455">
                  <c:v>0.45328408482140797</c:v>
                </c:pt>
                <c:pt idx="6456">
                  <c:v>0.45328408482140797</c:v>
                </c:pt>
                <c:pt idx="6457">
                  <c:v>0.45328408482140797</c:v>
                </c:pt>
                <c:pt idx="6458">
                  <c:v>0.45328408482140797</c:v>
                </c:pt>
                <c:pt idx="6459">
                  <c:v>0.45328408482140797</c:v>
                </c:pt>
                <c:pt idx="6460">
                  <c:v>0.45328408482140797</c:v>
                </c:pt>
                <c:pt idx="6461">
                  <c:v>0.45328408482140797</c:v>
                </c:pt>
                <c:pt idx="6462">
                  <c:v>0.45328408482140797</c:v>
                </c:pt>
                <c:pt idx="6463">
                  <c:v>0.45328408482140797</c:v>
                </c:pt>
                <c:pt idx="6464">
                  <c:v>0.45328408482140797</c:v>
                </c:pt>
                <c:pt idx="6465">
                  <c:v>0.45328408482140797</c:v>
                </c:pt>
                <c:pt idx="6466">
                  <c:v>0.45328408482140797</c:v>
                </c:pt>
                <c:pt idx="6467">
                  <c:v>0.45328408482140797</c:v>
                </c:pt>
                <c:pt idx="6468">
                  <c:v>0.45328408482140797</c:v>
                </c:pt>
                <c:pt idx="6469">
                  <c:v>0.45328408482140797</c:v>
                </c:pt>
                <c:pt idx="6470">
                  <c:v>0.45328408482140797</c:v>
                </c:pt>
                <c:pt idx="6471">
                  <c:v>0.45328408482140797</c:v>
                </c:pt>
                <c:pt idx="6472">
                  <c:v>0.45328408482140797</c:v>
                </c:pt>
                <c:pt idx="6473">
                  <c:v>0.45328408482140797</c:v>
                </c:pt>
                <c:pt idx="6474">
                  <c:v>0.45328408482140797</c:v>
                </c:pt>
                <c:pt idx="6475">
                  <c:v>0.45328408482140797</c:v>
                </c:pt>
                <c:pt idx="6476">
                  <c:v>0.45328408482140797</c:v>
                </c:pt>
                <c:pt idx="6477">
                  <c:v>0.45328408482140797</c:v>
                </c:pt>
                <c:pt idx="6478">
                  <c:v>0.45328408482140797</c:v>
                </c:pt>
                <c:pt idx="6479">
                  <c:v>0.45328408482140797</c:v>
                </c:pt>
                <c:pt idx="6480">
                  <c:v>0.45328408482140797</c:v>
                </c:pt>
                <c:pt idx="6481">
                  <c:v>0.45328408482140797</c:v>
                </c:pt>
                <c:pt idx="6482">
                  <c:v>0.45328408482140797</c:v>
                </c:pt>
                <c:pt idx="6483">
                  <c:v>0.45328408482140797</c:v>
                </c:pt>
                <c:pt idx="6484">
                  <c:v>0.45328408482140797</c:v>
                </c:pt>
                <c:pt idx="6485">
                  <c:v>0.45328408482140797</c:v>
                </c:pt>
                <c:pt idx="6486">
                  <c:v>0.45328408482140797</c:v>
                </c:pt>
                <c:pt idx="6487">
                  <c:v>0.45328408482140797</c:v>
                </c:pt>
                <c:pt idx="6488">
                  <c:v>0.45328408482140797</c:v>
                </c:pt>
                <c:pt idx="6489">
                  <c:v>0.45328408482140797</c:v>
                </c:pt>
                <c:pt idx="6490">
                  <c:v>0.45328408482140797</c:v>
                </c:pt>
                <c:pt idx="6491">
                  <c:v>0.45328408482140797</c:v>
                </c:pt>
                <c:pt idx="6492">
                  <c:v>0.45328408482140797</c:v>
                </c:pt>
                <c:pt idx="6493">
                  <c:v>0.45328408482140797</c:v>
                </c:pt>
                <c:pt idx="6494">
                  <c:v>0.45328408482140797</c:v>
                </c:pt>
                <c:pt idx="6495">
                  <c:v>0.45328408482140797</c:v>
                </c:pt>
                <c:pt idx="6496">
                  <c:v>0.45328408482140797</c:v>
                </c:pt>
                <c:pt idx="6497">
                  <c:v>0.45328408482140797</c:v>
                </c:pt>
                <c:pt idx="6498">
                  <c:v>0.45328408482140797</c:v>
                </c:pt>
                <c:pt idx="6499">
                  <c:v>0.45328408482140797</c:v>
                </c:pt>
                <c:pt idx="6500">
                  <c:v>0.45328408482140797</c:v>
                </c:pt>
                <c:pt idx="6501">
                  <c:v>0.45328408482140797</c:v>
                </c:pt>
                <c:pt idx="6502">
                  <c:v>0.45328408482140797</c:v>
                </c:pt>
                <c:pt idx="6503">
                  <c:v>0.45328408482140797</c:v>
                </c:pt>
                <c:pt idx="6504">
                  <c:v>0.45328408482140797</c:v>
                </c:pt>
                <c:pt idx="6505">
                  <c:v>0.45328408482140797</c:v>
                </c:pt>
                <c:pt idx="6506">
                  <c:v>0.45328408482140797</c:v>
                </c:pt>
                <c:pt idx="6507">
                  <c:v>0.45328408482140797</c:v>
                </c:pt>
                <c:pt idx="6508">
                  <c:v>0.45328408482140797</c:v>
                </c:pt>
                <c:pt idx="6509">
                  <c:v>0.45328408482140797</c:v>
                </c:pt>
                <c:pt idx="6510">
                  <c:v>0.45328408482140797</c:v>
                </c:pt>
                <c:pt idx="6511">
                  <c:v>0.45328408482140797</c:v>
                </c:pt>
                <c:pt idx="6512">
                  <c:v>0.45328408482140797</c:v>
                </c:pt>
                <c:pt idx="6513">
                  <c:v>0.45328408482140797</c:v>
                </c:pt>
                <c:pt idx="6514">
                  <c:v>0.45328408482140797</c:v>
                </c:pt>
                <c:pt idx="6515">
                  <c:v>0.45328408482140797</c:v>
                </c:pt>
                <c:pt idx="6516">
                  <c:v>0.45328408482140797</c:v>
                </c:pt>
                <c:pt idx="6517">
                  <c:v>0.45328408482140797</c:v>
                </c:pt>
                <c:pt idx="6518">
                  <c:v>0.45328408482140797</c:v>
                </c:pt>
                <c:pt idx="6519">
                  <c:v>0.45328408482140797</c:v>
                </c:pt>
                <c:pt idx="6520">
                  <c:v>0.45328408482140797</c:v>
                </c:pt>
                <c:pt idx="6521">
                  <c:v>0.45328408482140797</c:v>
                </c:pt>
                <c:pt idx="6522">
                  <c:v>0.45328408482140797</c:v>
                </c:pt>
                <c:pt idx="6523">
                  <c:v>0.45328408482140797</c:v>
                </c:pt>
                <c:pt idx="6524">
                  <c:v>0.45328408482140797</c:v>
                </c:pt>
                <c:pt idx="6525">
                  <c:v>0.45328408482140797</c:v>
                </c:pt>
                <c:pt idx="6526">
                  <c:v>0.45328408482140797</c:v>
                </c:pt>
                <c:pt idx="6527">
                  <c:v>0.45328408482140797</c:v>
                </c:pt>
                <c:pt idx="6528">
                  <c:v>0.45328408482140797</c:v>
                </c:pt>
                <c:pt idx="6529">
                  <c:v>0.45328408482140797</c:v>
                </c:pt>
                <c:pt idx="6530">
                  <c:v>0.45328408482140797</c:v>
                </c:pt>
                <c:pt idx="6531">
                  <c:v>0.45328408482140797</c:v>
                </c:pt>
                <c:pt idx="6532">
                  <c:v>0.45328408482140797</c:v>
                </c:pt>
                <c:pt idx="6533">
                  <c:v>0.45328408482140797</c:v>
                </c:pt>
                <c:pt idx="6534">
                  <c:v>0.45328408482140797</c:v>
                </c:pt>
                <c:pt idx="6535">
                  <c:v>0.45328408482140797</c:v>
                </c:pt>
                <c:pt idx="6536">
                  <c:v>0.45328408482140797</c:v>
                </c:pt>
                <c:pt idx="6537">
                  <c:v>0.45328408482140797</c:v>
                </c:pt>
                <c:pt idx="6538">
                  <c:v>0.45328408482140797</c:v>
                </c:pt>
                <c:pt idx="6539">
                  <c:v>0.45328408482140797</c:v>
                </c:pt>
                <c:pt idx="6540">
                  <c:v>0.45328408482140797</c:v>
                </c:pt>
                <c:pt idx="6541">
                  <c:v>0.45328408482140797</c:v>
                </c:pt>
                <c:pt idx="6542">
                  <c:v>0.45328408482140797</c:v>
                </c:pt>
                <c:pt idx="6543">
                  <c:v>0.45328408482140797</c:v>
                </c:pt>
                <c:pt idx="6544">
                  <c:v>0.45328408482140797</c:v>
                </c:pt>
                <c:pt idx="6545">
                  <c:v>0.45328408482140797</c:v>
                </c:pt>
                <c:pt idx="6546">
                  <c:v>0.45328408482140797</c:v>
                </c:pt>
                <c:pt idx="6547">
                  <c:v>0.45328408482140797</c:v>
                </c:pt>
                <c:pt idx="6548">
                  <c:v>0.45328408482140797</c:v>
                </c:pt>
                <c:pt idx="6549">
                  <c:v>0.45328408482140797</c:v>
                </c:pt>
                <c:pt idx="6550">
                  <c:v>0.45328408482140797</c:v>
                </c:pt>
                <c:pt idx="6551">
                  <c:v>0.45328408482140797</c:v>
                </c:pt>
                <c:pt idx="6552">
                  <c:v>0.45328408482140797</c:v>
                </c:pt>
                <c:pt idx="6553">
                  <c:v>0.45328408482140797</c:v>
                </c:pt>
                <c:pt idx="6554">
                  <c:v>0.45328408482140797</c:v>
                </c:pt>
                <c:pt idx="6555">
                  <c:v>0.45328408482140797</c:v>
                </c:pt>
                <c:pt idx="6556">
                  <c:v>0.45328408482140797</c:v>
                </c:pt>
                <c:pt idx="6557">
                  <c:v>0.45328408482140797</c:v>
                </c:pt>
                <c:pt idx="6558">
                  <c:v>0.45328408482140797</c:v>
                </c:pt>
                <c:pt idx="6559">
                  <c:v>0.45328408482140797</c:v>
                </c:pt>
                <c:pt idx="6560">
                  <c:v>0.45328408482140797</c:v>
                </c:pt>
                <c:pt idx="6561">
                  <c:v>0.45328408482140797</c:v>
                </c:pt>
                <c:pt idx="6562">
                  <c:v>0.45328408482140797</c:v>
                </c:pt>
                <c:pt idx="6563">
                  <c:v>0.45328408482140797</c:v>
                </c:pt>
                <c:pt idx="6564">
                  <c:v>0.45328408482140797</c:v>
                </c:pt>
                <c:pt idx="6565">
                  <c:v>0.45328408482140797</c:v>
                </c:pt>
                <c:pt idx="6566">
                  <c:v>0.45328408482140797</c:v>
                </c:pt>
                <c:pt idx="6567">
                  <c:v>0.45328408482140797</c:v>
                </c:pt>
                <c:pt idx="6568">
                  <c:v>0.45328408482140797</c:v>
                </c:pt>
                <c:pt idx="6569">
                  <c:v>0.45328408482140797</c:v>
                </c:pt>
                <c:pt idx="6570">
                  <c:v>0.45328408482140797</c:v>
                </c:pt>
                <c:pt idx="6571">
                  <c:v>0.45328408482140797</c:v>
                </c:pt>
                <c:pt idx="6572">
                  <c:v>0.45328408482140797</c:v>
                </c:pt>
                <c:pt idx="6573">
                  <c:v>0.45328408482140797</c:v>
                </c:pt>
                <c:pt idx="6574">
                  <c:v>0.45328408482140797</c:v>
                </c:pt>
                <c:pt idx="6575">
                  <c:v>0.45328408482140797</c:v>
                </c:pt>
                <c:pt idx="6576">
                  <c:v>0.45328408482140797</c:v>
                </c:pt>
                <c:pt idx="6577">
                  <c:v>0.45328408482140797</c:v>
                </c:pt>
                <c:pt idx="6578">
                  <c:v>0.45328408482140797</c:v>
                </c:pt>
                <c:pt idx="6579">
                  <c:v>0.45328408482140797</c:v>
                </c:pt>
                <c:pt idx="6580">
                  <c:v>0.45328408482140797</c:v>
                </c:pt>
                <c:pt idx="6581">
                  <c:v>0.45328408482140797</c:v>
                </c:pt>
                <c:pt idx="6582">
                  <c:v>0.45328408482140797</c:v>
                </c:pt>
                <c:pt idx="6583">
                  <c:v>0.45328408482140797</c:v>
                </c:pt>
                <c:pt idx="6584">
                  <c:v>0.45328408482140797</c:v>
                </c:pt>
                <c:pt idx="6585">
                  <c:v>0.45328408482140797</c:v>
                </c:pt>
                <c:pt idx="6586">
                  <c:v>0.45328408482140797</c:v>
                </c:pt>
                <c:pt idx="6587">
                  <c:v>0.45328408482140797</c:v>
                </c:pt>
                <c:pt idx="6588">
                  <c:v>0.45328408482140797</c:v>
                </c:pt>
                <c:pt idx="6589">
                  <c:v>0.45328408482140797</c:v>
                </c:pt>
                <c:pt idx="6590">
                  <c:v>0.45328408482140797</c:v>
                </c:pt>
                <c:pt idx="6591">
                  <c:v>0.45328408482140797</c:v>
                </c:pt>
                <c:pt idx="6592">
                  <c:v>0.45328408482140797</c:v>
                </c:pt>
                <c:pt idx="6593">
                  <c:v>0.45328408482140797</c:v>
                </c:pt>
                <c:pt idx="6594">
                  <c:v>0.45328408482140797</c:v>
                </c:pt>
                <c:pt idx="6595">
                  <c:v>0.45328408482140797</c:v>
                </c:pt>
                <c:pt idx="6596">
                  <c:v>0.45328408482140797</c:v>
                </c:pt>
                <c:pt idx="6597">
                  <c:v>0.45328408482140797</c:v>
                </c:pt>
                <c:pt idx="6598">
                  <c:v>0.45328408482140797</c:v>
                </c:pt>
                <c:pt idx="6599">
                  <c:v>0.45328408482140797</c:v>
                </c:pt>
                <c:pt idx="6600">
                  <c:v>0.45328408482140797</c:v>
                </c:pt>
                <c:pt idx="6601">
                  <c:v>0.45328408482140797</c:v>
                </c:pt>
                <c:pt idx="6602">
                  <c:v>0.45328408482140797</c:v>
                </c:pt>
                <c:pt idx="6603">
                  <c:v>0.45328408482140797</c:v>
                </c:pt>
                <c:pt idx="6604">
                  <c:v>0.45328408482140797</c:v>
                </c:pt>
                <c:pt idx="6605">
                  <c:v>0.45328408482140797</c:v>
                </c:pt>
                <c:pt idx="6606">
                  <c:v>0.45328408482140797</c:v>
                </c:pt>
                <c:pt idx="6607">
                  <c:v>0.45328408482140797</c:v>
                </c:pt>
                <c:pt idx="6608">
                  <c:v>0.45328408482140797</c:v>
                </c:pt>
                <c:pt idx="6609">
                  <c:v>0.45328408482140797</c:v>
                </c:pt>
                <c:pt idx="6610">
                  <c:v>0.45328408482140797</c:v>
                </c:pt>
                <c:pt idx="6611">
                  <c:v>0.45328408482140797</c:v>
                </c:pt>
                <c:pt idx="6612">
                  <c:v>0.45328408482140797</c:v>
                </c:pt>
                <c:pt idx="6613">
                  <c:v>0.45328408482140797</c:v>
                </c:pt>
                <c:pt idx="6614">
                  <c:v>0.45328408482140797</c:v>
                </c:pt>
                <c:pt idx="6615">
                  <c:v>0.45328408482140797</c:v>
                </c:pt>
                <c:pt idx="6616">
                  <c:v>0.45328408482140797</c:v>
                </c:pt>
                <c:pt idx="6617">
                  <c:v>0.45328408482140797</c:v>
                </c:pt>
                <c:pt idx="6618">
                  <c:v>0.45328408482140797</c:v>
                </c:pt>
                <c:pt idx="6619">
                  <c:v>0.45328408482140797</c:v>
                </c:pt>
                <c:pt idx="6620">
                  <c:v>0.45328408482140797</c:v>
                </c:pt>
                <c:pt idx="6621">
                  <c:v>0.45328408482140797</c:v>
                </c:pt>
                <c:pt idx="6622">
                  <c:v>0.45328408482140797</c:v>
                </c:pt>
                <c:pt idx="6623">
                  <c:v>0.45328408482140797</c:v>
                </c:pt>
                <c:pt idx="6624">
                  <c:v>0.45328408482140797</c:v>
                </c:pt>
                <c:pt idx="6625">
                  <c:v>0.45328408482140797</c:v>
                </c:pt>
                <c:pt idx="6626">
                  <c:v>0.45328408482140797</c:v>
                </c:pt>
                <c:pt idx="6627">
                  <c:v>0.45328408482140797</c:v>
                </c:pt>
                <c:pt idx="6628">
                  <c:v>0.45328408482140797</c:v>
                </c:pt>
                <c:pt idx="6629">
                  <c:v>0.45328408482140797</c:v>
                </c:pt>
                <c:pt idx="6630">
                  <c:v>0.45328408482140797</c:v>
                </c:pt>
                <c:pt idx="6631">
                  <c:v>0.45328408482140797</c:v>
                </c:pt>
                <c:pt idx="6632">
                  <c:v>0.45328408482140797</c:v>
                </c:pt>
                <c:pt idx="6633">
                  <c:v>0.45328408482140797</c:v>
                </c:pt>
                <c:pt idx="6634">
                  <c:v>0.45328408482140797</c:v>
                </c:pt>
                <c:pt idx="6635">
                  <c:v>0.45328408482140797</c:v>
                </c:pt>
                <c:pt idx="6636">
                  <c:v>0.45328408482140797</c:v>
                </c:pt>
                <c:pt idx="6637">
                  <c:v>0.45328408482140797</c:v>
                </c:pt>
                <c:pt idx="6638">
                  <c:v>0.45328408482140797</c:v>
                </c:pt>
                <c:pt idx="6639">
                  <c:v>0.45328408482140797</c:v>
                </c:pt>
                <c:pt idx="6640">
                  <c:v>0.45328408482140797</c:v>
                </c:pt>
                <c:pt idx="6641">
                  <c:v>0.45328408482140797</c:v>
                </c:pt>
                <c:pt idx="6642">
                  <c:v>0.45328408482140797</c:v>
                </c:pt>
                <c:pt idx="6643">
                  <c:v>0.45328408482140797</c:v>
                </c:pt>
                <c:pt idx="6644">
                  <c:v>0.45328408482140797</c:v>
                </c:pt>
                <c:pt idx="6645">
                  <c:v>0.45328408482140797</c:v>
                </c:pt>
                <c:pt idx="6646">
                  <c:v>0.45328408482140797</c:v>
                </c:pt>
                <c:pt idx="6647">
                  <c:v>0.45328408482140797</c:v>
                </c:pt>
                <c:pt idx="6648">
                  <c:v>0.45328408482140797</c:v>
                </c:pt>
                <c:pt idx="6649">
                  <c:v>0.45328408482140797</c:v>
                </c:pt>
                <c:pt idx="6650">
                  <c:v>0.45328408482140797</c:v>
                </c:pt>
                <c:pt idx="6651">
                  <c:v>0.45328408482140797</c:v>
                </c:pt>
                <c:pt idx="6652">
                  <c:v>0.45328408482140797</c:v>
                </c:pt>
                <c:pt idx="6653">
                  <c:v>0.45328408482140797</c:v>
                </c:pt>
                <c:pt idx="6654">
                  <c:v>0.45328408482140797</c:v>
                </c:pt>
                <c:pt idx="6655">
                  <c:v>0.45328408482140797</c:v>
                </c:pt>
                <c:pt idx="6656">
                  <c:v>0.45328408482140797</c:v>
                </c:pt>
                <c:pt idx="6657">
                  <c:v>0.45328408482140797</c:v>
                </c:pt>
                <c:pt idx="6658">
                  <c:v>0.45328408482140797</c:v>
                </c:pt>
                <c:pt idx="6659">
                  <c:v>0.45328408482140797</c:v>
                </c:pt>
                <c:pt idx="6660">
                  <c:v>0.45328408482140797</c:v>
                </c:pt>
                <c:pt idx="6661">
                  <c:v>0.45328408482140797</c:v>
                </c:pt>
                <c:pt idx="6662">
                  <c:v>0.45328408482140797</c:v>
                </c:pt>
                <c:pt idx="6663">
                  <c:v>0.45328408482140797</c:v>
                </c:pt>
                <c:pt idx="6664">
                  <c:v>0.45328408482140797</c:v>
                </c:pt>
                <c:pt idx="6665">
                  <c:v>0.45328408482140797</c:v>
                </c:pt>
                <c:pt idx="6666">
                  <c:v>0.45328408482140797</c:v>
                </c:pt>
                <c:pt idx="6667">
                  <c:v>0.45328408482140797</c:v>
                </c:pt>
                <c:pt idx="6668">
                  <c:v>0.45328408482140797</c:v>
                </c:pt>
                <c:pt idx="6669">
                  <c:v>0.45328408482140797</c:v>
                </c:pt>
                <c:pt idx="6670">
                  <c:v>0.45328408482140797</c:v>
                </c:pt>
                <c:pt idx="6671">
                  <c:v>0.45328408482140797</c:v>
                </c:pt>
                <c:pt idx="6672">
                  <c:v>0.45328408482140797</c:v>
                </c:pt>
                <c:pt idx="6673">
                  <c:v>0.45328408482140797</c:v>
                </c:pt>
                <c:pt idx="6674">
                  <c:v>0.45328408482140797</c:v>
                </c:pt>
                <c:pt idx="6675">
                  <c:v>0.45328408482140797</c:v>
                </c:pt>
                <c:pt idx="6676">
                  <c:v>0.45328408482140797</c:v>
                </c:pt>
                <c:pt idx="6677">
                  <c:v>0.45328408482140797</c:v>
                </c:pt>
                <c:pt idx="6678">
                  <c:v>0.45328408482140797</c:v>
                </c:pt>
                <c:pt idx="6679">
                  <c:v>0.45328408482140797</c:v>
                </c:pt>
                <c:pt idx="6680">
                  <c:v>0.45328408482140797</c:v>
                </c:pt>
                <c:pt idx="6681">
                  <c:v>0.45328408482140797</c:v>
                </c:pt>
                <c:pt idx="6682">
                  <c:v>0.45328408482140797</c:v>
                </c:pt>
                <c:pt idx="6683">
                  <c:v>0.45328408482140797</c:v>
                </c:pt>
                <c:pt idx="6684">
                  <c:v>0.45328408482140797</c:v>
                </c:pt>
                <c:pt idx="6685">
                  <c:v>0.45328408482140797</c:v>
                </c:pt>
                <c:pt idx="6686">
                  <c:v>0.45328408482140797</c:v>
                </c:pt>
                <c:pt idx="6687">
                  <c:v>0.45328408482140797</c:v>
                </c:pt>
                <c:pt idx="6688">
                  <c:v>0.45328408482140797</c:v>
                </c:pt>
                <c:pt idx="6689">
                  <c:v>0.45328408482140797</c:v>
                </c:pt>
                <c:pt idx="6690">
                  <c:v>0.45328408482140797</c:v>
                </c:pt>
                <c:pt idx="6691">
                  <c:v>0.45328408482140797</c:v>
                </c:pt>
                <c:pt idx="6692">
                  <c:v>0.45328408482140797</c:v>
                </c:pt>
                <c:pt idx="6693">
                  <c:v>0.45328408482140797</c:v>
                </c:pt>
                <c:pt idx="6694">
                  <c:v>0.45328408482140797</c:v>
                </c:pt>
                <c:pt idx="6695">
                  <c:v>0.45328408482140797</c:v>
                </c:pt>
                <c:pt idx="6696">
                  <c:v>0.45328408482140797</c:v>
                </c:pt>
                <c:pt idx="6697">
                  <c:v>0.45328408482140797</c:v>
                </c:pt>
                <c:pt idx="6698">
                  <c:v>0.45328408482140797</c:v>
                </c:pt>
                <c:pt idx="6699">
                  <c:v>0.45328408482140797</c:v>
                </c:pt>
                <c:pt idx="6700">
                  <c:v>0.45328408482140797</c:v>
                </c:pt>
                <c:pt idx="6701">
                  <c:v>0.45328408482140797</c:v>
                </c:pt>
                <c:pt idx="6702">
                  <c:v>0.45328408482140797</c:v>
                </c:pt>
                <c:pt idx="6703">
                  <c:v>0.45328408482140797</c:v>
                </c:pt>
                <c:pt idx="6704">
                  <c:v>0.45328408482140797</c:v>
                </c:pt>
                <c:pt idx="6705">
                  <c:v>0.45328408482140797</c:v>
                </c:pt>
                <c:pt idx="6706">
                  <c:v>0.45328408482140797</c:v>
                </c:pt>
                <c:pt idx="6707">
                  <c:v>0.45328408482140797</c:v>
                </c:pt>
                <c:pt idx="6708">
                  <c:v>0.45328408482140797</c:v>
                </c:pt>
                <c:pt idx="6709">
                  <c:v>0.45328408482140797</c:v>
                </c:pt>
                <c:pt idx="6710">
                  <c:v>0.45328408482140797</c:v>
                </c:pt>
                <c:pt idx="6711">
                  <c:v>0.45328408482140797</c:v>
                </c:pt>
                <c:pt idx="6712">
                  <c:v>0.45328408482140797</c:v>
                </c:pt>
                <c:pt idx="6713">
                  <c:v>0.45328408482140797</c:v>
                </c:pt>
                <c:pt idx="6714">
                  <c:v>0.45328408482140797</c:v>
                </c:pt>
                <c:pt idx="6715">
                  <c:v>0.45328408482140797</c:v>
                </c:pt>
                <c:pt idx="6716">
                  <c:v>0.45328408482140797</c:v>
                </c:pt>
                <c:pt idx="6717">
                  <c:v>0.45328408482140797</c:v>
                </c:pt>
                <c:pt idx="6718">
                  <c:v>0.45328408482140797</c:v>
                </c:pt>
                <c:pt idx="6719">
                  <c:v>0.45328408482140797</c:v>
                </c:pt>
                <c:pt idx="6720">
                  <c:v>0.45328408482140797</c:v>
                </c:pt>
                <c:pt idx="6721">
                  <c:v>0.45328408482140797</c:v>
                </c:pt>
                <c:pt idx="6722">
                  <c:v>0.45328408482140797</c:v>
                </c:pt>
                <c:pt idx="6723">
                  <c:v>0.45328408482140797</c:v>
                </c:pt>
                <c:pt idx="6724">
                  <c:v>0.45328408482140797</c:v>
                </c:pt>
                <c:pt idx="6725">
                  <c:v>0.45328408482140797</c:v>
                </c:pt>
                <c:pt idx="6726">
                  <c:v>0.45328408482140797</c:v>
                </c:pt>
                <c:pt idx="6727">
                  <c:v>0.45328408482140797</c:v>
                </c:pt>
                <c:pt idx="6728">
                  <c:v>0.45328408482140797</c:v>
                </c:pt>
                <c:pt idx="6729">
                  <c:v>0.45328408482140797</c:v>
                </c:pt>
                <c:pt idx="6730">
                  <c:v>0.45328408482140797</c:v>
                </c:pt>
                <c:pt idx="6731">
                  <c:v>0.45328408482140797</c:v>
                </c:pt>
                <c:pt idx="6732">
                  <c:v>0.45328408482140797</c:v>
                </c:pt>
                <c:pt idx="6733">
                  <c:v>0.45328408482140797</c:v>
                </c:pt>
                <c:pt idx="6734">
                  <c:v>0.45328408482140797</c:v>
                </c:pt>
                <c:pt idx="6735">
                  <c:v>0.45328408482140797</c:v>
                </c:pt>
                <c:pt idx="6736">
                  <c:v>0.45328408482140797</c:v>
                </c:pt>
                <c:pt idx="6737">
                  <c:v>0.45328408482140797</c:v>
                </c:pt>
                <c:pt idx="6738">
                  <c:v>0.45328408482140797</c:v>
                </c:pt>
                <c:pt idx="6739">
                  <c:v>0.45328408482140797</c:v>
                </c:pt>
                <c:pt idx="6740">
                  <c:v>0.45328408482140797</c:v>
                </c:pt>
                <c:pt idx="6741">
                  <c:v>0.45328408482140797</c:v>
                </c:pt>
                <c:pt idx="6742">
                  <c:v>0.45328408482140797</c:v>
                </c:pt>
                <c:pt idx="6743">
                  <c:v>0.45328408482140797</c:v>
                </c:pt>
                <c:pt idx="6744">
                  <c:v>0.45328408482140797</c:v>
                </c:pt>
                <c:pt idx="6745">
                  <c:v>0.45328408482140797</c:v>
                </c:pt>
                <c:pt idx="6746">
                  <c:v>0.45328408482140797</c:v>
                </c:pt>
                <c:pt idx="6747">
                  <c:v>0.45328408482140797</c:v>
                </c:pt>
                <c:pt idx="6748">
                  <c:v>0.45328408482140797</c:v>
                </c:pt>
                <c:pt idx="6749">
                  <c:v>0.45328408482140797</c:v>
                </c:pt>
                <c:pt idx="6750">
                  <c:v>0.45328408482140797</c:v>
                </c:pt>
                <c:pt idx="6751">
                  <c:v>0.45328408482140797</c:v>
                </c:pt>
                <c:pt idx="6752">
                  <c:v>0.45328408482140797</c:v>
                </c:pt>
                <c:pt idx="6753">
                  <c:v>0.45328408482140797</c:v>
                </c:pt>
                <c:pt idx="6754">
                  <c:v>0.45328408482140797</c:v>
                </c:pt>
                <c:pt idx="6755">
                  <c:v>0.45328408482140797</c:v>
                </c:pt>
                <c:pt idx="6756">
                  <c:v>0.45328408482140797</c:v>
                </c:pt>
                <c:pt idx="6757">
                  <c:v>0.45328408482140797</c:v>
                </c:pt>
                <c:pt idx="6758">
                  <c:v>0.45328408482140797</c:v>
                </c:pt>
                <c:pt idx="6759">
                  <c:v>0.45328408482140797</c:v>
                </c:pt>
                <c:pt idx="6760">
                  <c:v>0.45328408482140797</c:v>
                </c:pt>
                <c:pt idx="6761">
                  <c:v>0.45328408482140797</c:v>
                </c:pt>
                <c:pt idx="6762">
                  <c:v>0.45328408482140797</c:v>
                </c:pt>
                <c:pt idx="6763">
                  <c:v>0.45328408482140797</c:v>
                </c:pt>
                <c:pt idx="6764">
                  <c:v>0.45328408482140797</c:v>
                </c:pt>
                <c:pt idx="6765">
                  <c:v>0.45328408482140797</c:v>
                </c:pt>
                <c:pt idx="6766">
                  <c:v>0.45328408482140797</c:v>
                </c:pt>
                <c:pt idx="6767">
                  <c:v>0.45328408482140797</c:v>
                </c:pt>
                <c:pt idx="6768">
                  <c:v>0.45328408482140797</c:v>
                </c:pt>
                <c:pt idx="6769">
                  <c:v>0.45328408482140797</c:v>
                </c:pt>
                <c:pt idx="6770">
                  <c:v>0.45328408482140797</c:v>
                </c:pt>
                <c:pt idx="6771">
                  <c:v>0.45328408482140797</c:v>
                </c:pt>
                <c:pt idx="6772">
                  <c:v>0.45328408482140797</c:v>
                </c:pt>
                <c:pt idx="6773">
                  <c:v>0.45328408482140797</c:v>
                </c:pt>
                <c:pt idx="6774">
                  <c:v>0.45328408482140797</c:v>
                </c:pt>
                <c:pt idx="6775">
                  <c:v>0.45328408482140797</c:v>
                </c:pt>
                <c:pt idx="6776">
                  <c:v>0.45328408482140797</c:v>
                </c:pt>
                <c:pt idx="6777">
                  <c:v>0.45328408482140797</c:v>
                </c:pt>
                <c:pt idx="6778">
                  <c:v>0.45328408482140797</c:v>
                </c:pt>
                <c:pt idx="6779">
                  <c:v>0.45328408482140797</c:v>
                </c:pt>
                <c:pt idx="6780">
                  <c:v>0.45328408482140797</c:v>
                </c:pt>
                <c:pt idx="6781">
                  <c:v>0.45328408482140797</c:v>
                </c:pt>
                <c:pt idx="6782">
                  <c:v>0.45328408482140797</c:v>
                </c:pt>
                <c:pt idx="6783">
                  <c:v>0.45328408482140797</c:v>
                </c:pt>
                <c:pt idx="6784">
                  <c:v>0.45328408482140797</c:v>
                </c:pt>
                <c:pt idx="6785">
                  <c:v>0.45328408482140797</c:v>
                </c:pt>
                <c:pt idx="6786">
                  <c:v>0.45328408482140797</c:v>
                </c:pt>
                <c:pt idx="6787">
                  <c:v>0.45328408482140797</c:v>
                </c:pt>
                <c:pt idx="6788">
                  <c:v>0.45328408482140797</c:v>
                </c:pt>
                <c:pt idx="6789">
                  <c:v>0.45328408482140797</c:v>
                </c:pt>
                <c:pt idx="6790">
                  <c:v>0.45328408482140797</c:v>
                </c:pt>
                <c:pt idx="6791">
                  <c:v>0.45328408482140797</c:v>
                </c:pt>
                <c:pt idx="6792">
                  <c:v>0.45328408482140797</c:v>
                </c:pt>
                <c:pt idx="6793">
                  <c:v>0.45328408482140797</c:v>
                </c:pt>
                <c:pt idx="6794">
                  <c:v>0.45328408482140797</c:v>
                </c:pt>
                <c:pt idx="6795">
                  <c:v>0.45328408482140797</c:v>
                </c:pt>
                <c:pt idx="6796">
                  <c:v>0.45328408482140797</c:v>
                </c:pt>
                <c:pt idx="6797">
                  <c:v>0.45328408482140797</c:v>
                </c:pt>
                <c:pt idx="6798">
                  <c:v>0.45328408482140797</c:v>
                </c:pt>
                <c:pt idx="6799">
                  <c:v>0.45328408482140797</c:v>
                </c:pt>
                <c:pt idx="6800">
                  <c:v>0.45328408482140797</c:v>
                </c:pt>
                <c:pt idx="6801">
                  <c:v>0.45328408482140797</c:v>
                </c:pt>
                <c:pt idx="6802">
                  <c:v>0.45328408482140797</c:v>
                </c:pt>
                <c:pt idx="6803">
                  <c:v>0.45328408482140797</c:v>
                </c:pt>
                <c:pt idx="6804">
                  <c:v>0.45328408482140797</c:v>
                </c:pt>
                <c:pt idx="6805">
                  <c:v>0.45328408482140797</c:v>
                </c:pt>
                <c:pt idx="6806">
                  <c:v>0.45328408482140797</c:v>
                </c:pt>
                <c:pt idx="6807">
                  <c:v>0.45328408482140797</c:v>
                </c:pt>
                <c:pt idx="6808">
                  <c:v>0.45328408482140797</c:v>
                </c:pt>
                <c:pt idx="6809">
                  <c:v>0.45328408482140797</c:v>
                </c:pt>
                <c:pt idx="6810">
                  <c:v>0.45328408482140797</c:v>
                </c:pt>
                <c:pt idx="6811">
                  <c:v>0.45328408482140797</c:v>
                </c:pt>
                <c:pt idx="6812">
                  <c:v>0.45328408482140797</c:v>
                </c:pt>
                <c:pt idx="6813">
                  <c:v>0.45328408482140797</c:v>
                </c:pt>
                <c:pt idx="6814">
                  <c:v>0.45328408482140797</c:v>
                </c:pt>
                <c:pt idx="6815">
                  <c:v>0.45328408482140797</c:v>
                </c:pt>
                <c:pt idx="6816">
                  <c:v>0.45328408482140797</c:v>
                </c:pt>
                <c:pt idx="6817">
                  <c:v>0.45328408482140797</c:v>
                </c:pt>
                <c:pt idx="6818">
                  <c:v>0.45328408482140797</c:v>
                </c:pt>
                <c:pt idx="6819">
                  <c:v>0.45328408482140797</c:v>
                </c:pt>
                <c:pt idx="6820">
                  <c:v>0.45328408482140797</c:v>
                </c:pt>
                <c:pt idx="6821">
                  <c:v>0.45328408482140797</c:v>
                </c:pt>
                <c:pt idx="6822">
                  <c:v>0.45328408482140797</c:v>
                </c:pt>
                <c:pt idx="6823">
                  <c:v>0.45328408482140797</c:v>
                </c:pt>
                <c:pt idx="6824">
                  <c:v>0.45328408482140797</c:v>
                </c:pt>
                <c:pt idx="6825">
                  <c:v>0.45328408482140797</c:v>
                </c:pt>
                <c:pt idx="6826">
                  <c:v>0.45328408482140797</c:v>
                </c:pt>
                <c:pt idx="6827">
                  <c:v>0.45328408482140797</c:v>
                </c:pt>
                <c:pt idx="6828">
                  <c:v>0.45328408482140797</c:v>
                </c:pt>
                <c:pt idx="6829">
                  <c:v>0.45328408482140797</c:v>
                </c:pt>
                <c:pt idx="6830">
                  <c:v>0.45328408482140797</c:v>
                </c:pt>
                <c:pt idx="6831">
                  <c:v>0.45328408482140797</c:v>
                </c:pt>
                <c:pt idx="6832">
                  <c:v>0.45328408482140797</c:v>
                </c:pt>
                <c:pt idx="6833">
                  <c:v>0.45328408482140797</c:v>
                </c:pt>
                <c:pt idx="6834">
                  <c:v>0.45328408482140797</c:v>
                </c:pt>
                <c:pt idx="6835">
                  <c:v>0.45328408482140797</c:v>
                </c:pt>
                <c:pt idx="6836">
                  <c:v>0.45328408482140797</c:v>
                </c:pt>
                <c:pt idx="6837">
                  <c:v>0.45328408482140797</c:v>
                </c:pt>
                <c:pt idx="6838">
                  <c:v>0.45328408482140797</c:v>
                </c:pt>
                <c:pt idx="6839">
                  <c:v>0.45328408482140797</c:v>
                </c:pt>
                <c:pt idx="6840">
                  <c:v>0.45328408482140797</c:v>
                </c:pt>
                <c:pt idx="6841">
                  <c:v>0.45328408482140797</c:v>
                </c:pt>
                <c:pt idx="6842">
                  <c:v>0.45328408482140797</c:v>
                </c:pt>
                <c:pt idx="6843">
                  <c:v>0.45328408482140797</c:v>
                </c:pt>
                <c:pt idx="6844">
                  <c:v>0.45328408482140797</c:v>
                </c:pt>
                <c:pt idx="6845">
                  <c:v>0.45328408482140797</c:v>
                </c:pt>
                <c:pt idx="6846">
                  <c:v>0.45328408482140797</c:v>
                </c:pt>
                <c:pt idx="6847">
                  <c:v>0.45328408482140797</c:v>
                </c:pt>
                <c:pt idx="6848">
                  <c:v>0.45328408482140797</c:v>
                </c:pt>
                <c:pt idx="6849">
                  <c:v>0.45328408482140797</c:v>
                </c:pt>
                <c:pt idx="6850">
                  <c:v>0.45328408482140797</c:v>
                </c:pt>
                <c:pt idx="6851">
                  <c:v>0.45328408482140797</c:v>
                </c:pt>
                <c:pt idx="6852">
                  <c:v>0.45328408482140797</c:v>
                </c:pt>
                <c:pt idx="6853">
                  <c:v>0.45328408482140797</c:v>
                </c:pt>
                <c:pt idx="6854">
                  <c:v>0.45328408482140797</c:v>
                </c:pt>
                <c:pt idx="6855">
                  <c:v>0.45328408482140797</c:v>
                </c:pt>
                <c:pt idx="6856">
                  <c:v>0.45328408482140797</c:v>
                </c:pt>
                <c:pt idx="6857">
                  <c:v>0.45328408482140797</c:v>
                </c:pt>
                <c:pt idx="6858">
                  <c:v>0.45328408482140797</c:v>
                </c:pt>
                <c:pt idx="6859">
                  <c:v>0.45328408482140797</c:v>
                </c:pt>
                <c:pt idx="6860">
                  <c:v>0.45328408482140797</c:v>
                </c:pt>
                <c:pt idx="6861">
                  <c:v>0.45328408482140797</c:v>
                </c:pt>
                <c:pt idx="6862">
                  <c:v>0.45328408482140797</c:v>
                </c:pt>
                <c:pt idx="6863">
                  <c:v>0.45328408482140797</c:v>
                </c:pt>
                <c:pt idx="6864">
                  <c:v>0.45328408482140797</c:v>
                </c:pt>
                <c:pt idx="6865">
                  <c:v>0.45328408482140797</c:v>
                </c:pt>
                <c:pt idx="6866">
                  <c:v>0.45328408482140797</c:v>
                </c:pt>
                <c:pt idx="6867">
                  <c:v>0.45328408482140797</c:v>
                </c:pt>
                <c:pt idx="6868">
                  <c:v>0.45328408482140797</c:v>
                </c:pt>
                <c:pt idx="6869">
                  <c:v>0.45328408482140797</c:v>
                </c:pt>
                <c:pt idx="6870">
                  <c:v>0.45328408482140797</c:v>
                </c:pt>
                <c:pt idx="6871">
                  <c:v>0.45328408482140797</c:v>
                </c:pt>
                <c:pt idx="6872">
                  <c:v>0.45328408482140797</c:v>
                </c:pt>
                <c:pt idx="6873">
                  <c:v>0.45328408482140797</c:v>
                </c:pt>
                <c:pt idx="6874">
                  <c:v>0.45328408482140797</c:v>
                </c:pt>
                <c:pt idx="6875">
                  <c:v>0.45328408482140797</c:v>
                </c:pt>
                <c:pt idx="6876">
                  <c:v>0.45328408482140797</c:v>
                </c:pt>
                <c:pt idx="6877">
                  <c:v>0.45328408482140797</c:v>
                </c:pt>
                <c:pt idx="6878">
                  <c:v>0.45328408482140797</c:v>
                </c:pt>
                <c:pt idx="6879">
                  <c:v>0.45328408482140797</c:v>
                </c:pt>
                <c:pt idx="6880">
                  <c:v>0.45328408482140797</c:v>
                </c:pt>
                <c:pt idx="6881">
                  <c:v>0.45328408482140797</c:v>
                </c:pt>
                <c:pt idx="6882">
                  <c:v>0.45328408482140797</c:v>
                </c:pt>
                <c:pt idx="6883">
                  <c:v>0.45328408482140797</c:v>
                </c:pt>
                <c:pt idx="6884">
                  <c:v>0.45328408482140797</c:v>
                </c:pt>
                <c:pt idx="6885">
                  <c:v>0.45328408482140797</c:v>
                </c:pt>
                <c:pt idx="6886">
                  <c:v>0.45328408482140797</c:v>
                </c:pt>
                <c:pt idx="6887">
                  <c:v>0.45328408482140797</c:v>
                </c:pt>
                <c:pt idx="6888">
                  <c:v>0.45328408482140797</c:v>
                </c:pt>
                <c:pt idx="6889">
                  <c:v>0.45328408482140797</c:v>
                </c:pt>
                <c:pt idx="6890">
                  <c:v>0.45328408482140797</c:v>
                </c:pt>
                <c:pt idx="6891">
                  <c:v>0.45328408482140797</c:v>
                </c:pt>
                <c:pt idx="6892">
                  <c:v>0.45328408482140797</c:v>
                </c:pt>
                <c:pt idx="6893">
                  <c:v>0.45328408482140797</c:v>
                </c:pt>
                <c:pt idx="6894">
                  <c:v>0.45328408482140797</c:v>
                </c:pt>
                <c:pt idx="6895">
                  <c:v>0.45328408482140797</c:v>
                </c:pt>
                <c:pt idx="6896">
                  <c:v>0.45328408482140797</c:v>
                </c:pt>
                <c:pt idx="6897">
                  <c:v>0.45328408482140797</c:v>
                </c:pt>
                <c:pt idx="6898">
                  <c:v>0.45328408482140797</c:v>
                </c:pt>
                <c:pt idx="6899">
                  <c:v>0.45328408482140797</c:v>
                </c:pt>
                <c:pt idx="6900">
                  <c:v>0.45328408482140797</c:v>
                </c:pt>
                <c:pt idx="6901">
                  <c:v>0.45328408482140797</c:v>
                </c:pt>
                <c:pt idx="6902">
                  <c:v>0.45328408482140797</c:v>
                </c:pt>
                <c:pt idx="6903">
                  <c:v>0.45328408482140797</c:v>
                </c:pt>
                <c:pt idx="6904">
                  <c:v>0.45328408482140797</c:v>
                </c:pt>
                <c:pt idx="6905">
                  <c:v>0.45328408482140797</c:v>
                </c:pt>
                <c:pt idx="6906">
                  <c:v>0.45328408482140797</c:v>
                </c:pt>
                <c:pt idx="6907">
                  <c:v>0.45328408482140797</c:v>
                </c:pt>
                <c:pt idx="6908">
                  <c:v>0.45328408482140797</c:v>
                </c:pt>
                <c:pt idx="6909">
                  <c:v>0.45328408482140797</c:v>
                </c:pt>
                <c:pt idx="6910">
                  <c:v>0.45328408482140797</c:v>
                </c:pt>
                <c:pt idx="6911">
                  <c:v>0.45328408482140797</c:v>
                </c:pt>
                <c:pt idx="6912">
                  <c:v>0.45328408482140797</c:v>
                </c:pt>
                <c:pt idx="6913">
                  <c:v>0.45328408482140797</c:v>
                </c:pt>
                <c:pt idx="6914">
                  <c:v>0.45328408482140797</c:v>
                </c:pt>
                <c:pt idx="6915">
                  <c:v>0.45328408482140797</c:v>
                </c:pt>
                <c:pt idx="6916">
                  <c:v>0.45328408482140797</c:v>
                </c:pt>
                <c:pt idx="6917">
                  <c:v>0.45328408482140797</c:v>
                </c:pt>
                <c:pt idx="6918">
                  <c:v>0.45328408482140797</c:v>
                </c:pt>
                <c:pt idx="6919">
                  <c:v>0.45328408482140797</c:v>
                </c:pt>
                <c:pt idx="6920">
                  <c:v>0.45328408482140797</c:v>
                </c:pt>
                <c:pt idx="6921">
                  <c:v>0.45328408482140797</c:v>
                </c:pt>
                <c:pt idx="6922">
                  <c:v>0.45328408482140797</c:v>
                </c:pt>
                <c:pt idx="6923">
                  <c:v>0.45328408482140797</c:v>
                </c:pt>
                <c:pt idx="6924">
                  <c:v>0.45328408482140797</c:v>
                </c:pt>
                <c:pt idx="6925">
                  <c:v>0.45328408482140797</c:v>
                </c:pt>
                <c:pt idx="6926">
                  <c:v>0.45328408482140797</c:v>
                </c:pt>
                <c:pt idx="6927">
                  <c:v>0.45328408482140797</c:v>
                </c:pt>
                <c:pt idx="6928">
                  <c:v>0.45328408482140797</c:v>
                </c:pt>
                <c:pt idx="6929">
                  <c:v>0.45328408482140797</c:v>
                </c:pt>
                <c:pt idx="6930">
                  <c:v>0.45328408482140797</c:v>
                </c:pt>
                <c:pt idx="6931">
                  <c:v>0.45328408482140797</c:v>
                </c:pt>
                <c:pt idx="6932">
                  <c:v>0.45328408482140797</c:v>
                </c:pt>
                <c:pt idx="6933">
                  <c:v>0.45328408482140797</c:v>
                </c:pt>
                <c:pt idx="6934">
                  <c:v>0.45328408482140797</c:v>
                </c:pt>
                <c:pt idx="6935">
                  <c:v>0.45328408482140797</c:v>
                </c:pt>
                <c:pt idx="6936">
                  <c:v>0.45328408482140797</c:v>
                </c:pt>
                <c:pt idx="6937">
                  <c:v>0.45328408482140797</c:v>
                </c:pt>
                <c:pt idx="6938">
                  <c:v>0.45328408482140797</c:v>
                </c:pt>
                <c:pt idx="6939">
                  <c:v>0.45328408482140797</c:v>
                </c:pt>
                <c:pt idx="6940">
                  <c:v>0.45328408482140797</c:v>
                </c:pt>
                <c:pt idx="6941">
                  <c:v>0.45328408482140797</c:v>
                </c:pt>
                <c:pt idx="6942">
                  <c:v>0.45328408482140797</c:v>
                </c:pt>
                <c:pt idx="6943">
                  <c:v>0.45328408482140797</c:v>
                </c:pt>
                <c:pt idx="6944">
                  <c:v>0.45328408482140797</c:v>
                </c:pt>
                <c:pt idx="6945">
                  <c:v>0.45328408482140797</c:v>
                </c:pt>
                <c:pt idx="6946">
                  <c:v>0.45328408482140797</c:v>
                </c:pt>
                <c:pt idx="6947">
                  <c:v>0.45328408482140797</c:v>
                </c:pt>
                <c:pt idx="6948">
                  <c:v>0.45328408482140797</c:v>
                </c:pt>
                <c:pt idx="6949">
                  <c:v>0.45328408482140797</c:v>
                </c:pt>
                <c:pt idx="6950">
                  <c:v>0.45328408482140797</c:v>
                </c:pt>
                <c:pt idx="6951">
                  <c:v>0.45328408482140797</c:v>
                </c:pt>
                <c:pt idx="6952">
                  <c:v>0.45328408482140797</c:v>
                </c:pt>
                <c:pt idx="6953">
                  <c:v>0.45328408482140797</c:v>
                </c:pt>
                <c:pt idx="6954">
                  <c:v>0.45328408482140797</c:v>
                </c:pt>
                <c:pt idx="6955">
                  <c:v>0.45328408482140797</c:v>
                </c:pt>
                <c:pt idx="6956">
                  <c:v>0.45328408482140797</c:v>
                </c:pt>
                <c:pt idx="6957">
                  <c:v>0.45328408482140797</c:v>
                </c:pt>
                <c:pt idx="6958">
                  <c:v>0.45328408482140797</c:v>
                </c:pt>
                <c:pt idx="6959">
                  <c:v>0.45328408482140797</c:v>
                </c:pt>
                <c:pt idx="6960">
                  <c:v>0.45328408482140797</c:v>
                </c:pt>
                <c:pt idx="6961">
                  <c:v>0.45328408482140797</c:v>
                </c:pt>
                <c:pt idx="6962">
                  <c:v>0.45328408482140797</c:v>
                </c:pt>
                <c:pt idx="6963">
                  <c:v>0.45328408482140797</c:v>
                </c:pt>
                <c:pt idx="6964">
                  <c:v>0.45328408482140797</c:v>
                </c:pt>
                <c:pt idx="6965">
                  <c:v>0.45328408482140797</c:v>
                </c:pt>
                <c:pt idx="6966">
                  <c:v>0.45328408482140797</c:v>
                </c:pt>
                <c:pt idx="6967">
                  <c:v>0.45328408482140797</c:v>
                </c:pt>
                <c:pt idx="6968">
                  <c:v>0.45328408482140797</c:v>
                </c:pt>
                <c:pt idx="6969">
                  <c:v>0.45328408482140797</c:v>
                </c:pt>
                <c:pt idx="6970">
                  <c:v>0.45328408482140797</c:v>
                </c:pt>
                <c:pt idx="6971">
                  <c:v>0.45328408482140797</c:v>
                </c:pt>
                <c:pt idx="6972">
                  <c:v>0.45328408482140797</c:v>
                </c:pt>
                <c:pt idx="6973">
                  <c:v>0.45328408482140797</c:v>
                </c:pt>
                <c:pt idx="6974">
                  <c:v>0.45328408482140797</c:v>
                </c:pt>
                <c:pt idx="6975">
                  <c:v>0.45328408482140797</c:v>
                </c:pt>
                <c:pt idx="6976">
                  <c:v>0.45328408482140797</c:v>
                </c:pt>
                <c:pt idx="6977">
                  <c:v>0.45328408482140797</c:v>
                </c:pt>
                <c:pt idx="6978">
                  <c:v>0.45328408482140797</c:v>
                </c:pt>
                <c:pt idx="6979">
                  <c:v>0.45328408482140797</c:v>
                </c:pt>
                <c:pt idx="6980">
                  <c:v>0.45328408482140797</c:v>
                </c:pt>
                <c:pt idx="6981">
                  <c:v>0.45328408482140797</c:v>
                </c:pt>
                <c:pt idx="6982">
                  <c:v>0.45328408482140797</c:v>
                </c:pt>
                <c:pt idx="6983">
                  <c:v>0.45328408482140797</c:v>
                </c:pt>
                <c:pt idx="6984">
                  <c:v>0.45328408482140797</c:v>
                </c:pt>
                <c:pt idx="6985">
                  <c:v>0.45328408482140797</c:v>
                </c:pt>
                <c:pt idx="6986">
                  <c:v>0.45328408482140797</c:v>
                </c:pt>
                <c:pt idx="6987">
                  <c:v>0.45328408482140797</c:v>
                </c:pt>
                <c:pt idx="6988">
                  <c:v>0.45328408482140797</c:v>
                </c:pt>
                <c:pt idx="6989">
                  <c:v>0.45328408482140797</c:v>
                </c:pt>
                <c:pt idx="6990">
                  <c:v>0.45328408482140797</c:v>
                </c:pt>
                <c:pt idx="6991">
                  <c:v>0.45328408482140797</c:v>
                </c:pt>
                <c:pt idx="6992">
                  <c:v>0.45328408482140797</c:v>
                </c:pt>
                <c:pt idx="6993">
                  <c:v>0.45328408482140797</c:v>
                </c:pt>
                <c:pt idx="6994">
                  <c:v>0.45328408482140797</c:v>
                </c:pt>
                <c:pt idx="6995">
                  <c:v>0.45328408482140797</c:v>
                </c:pt>
                <c:pt idx="6996">
                  <c:v>0.45328408482140797</c:v>
                </c:pt>
                <c:pt idx="6997">
                  <c:v>0.45328408482140797</c:v>
                </c:pt>
                <c:pt idx="6998">
                  <c:v>0.45328408482140797</c:v>
                </c:pt>
                <c:pt idx="6999">
                  <c:v>0.45328408482140797</c:v>
                </c:pt>
                <c:pt idx="7000">
                  <c:v>0.45328408482140797</c:v>
                </c:pt>
                <c:pt idx="7001">
                  <c:v>0.45328408482140797</c:v>
                </c:pt>
                <c:pt idx="7002">
                  <c:v>0.45328408482140797</c:v>
                </c:pt>
                <c:pt idx="7003">
                  <c:v>0.45328408482140797</c:v>
                </c:pt>
                <c:pt idx="7004">
                  <c:v>0.45328408482140797</c:v>
                </c:pt>
                <c:pt idx="7005">
                  <c:v>0.45328408482140797</c:v>
                </c:pt>
                <c:pt idx="7006">
                  <c:v>0.45328408482140797</c:v>
                </c:pt>
                <c:pt idx="7007">
                  <c:v>0.45328408482140797</c:v>
                </c:pt>
                <c:pt idx="7008">
                  <c:v>0.45328408482140797</c:v>
                </c:pt>
                <c:pt idx="7009">
                  <c:v>0.45328408482140797</c:v>
                </c:pt>
                <c:pt idx="7010">
                  <c:v>0.45328408482140797</c:v>
                </c:pt>
                <c:pt idx="7011">
                  <c:v>0.45328408482140797</c:v>
                </c:pt>
                <c:pt idx="7012">
                  <c:v>0.45328408482140797</c:v>
                </c:pt>
                <c:pt idx="7013">
                  <c:v>0.45328408482140797</c:v>
                </c:pt>
                <c:pt idx="7014">
                  <c:v>0.45328408482140797</c:v>
                </c:pt>
                <c:pt idx="7015">
                  <c:v>0.45328408482140797</c:v>
                </c:pt>
                <c:pt idx="7016">
                  <c:v>0.45328408482140797</c:v>
                </c:pt>
                <c:pt idx="7017">
                  <c:v>0.45328408482140797</c:v>
                </c:pt>
                <c:pt idx="7018">
                  <c:v>0.45328408482140797</c:v>
                </c:pt>
                <c:pt idx="7019">
                  <c:v>0.45328408482140797</c:v>
                </c:pt>
                <c:pt idx="7020">
                  <c:v>0.45328408482140797</c:v>
                </c:pt>
                <c:pt idx="7021">
                  <c:v>0.45328408482140797</c:v>
                </c:pt>
                <c:pt idx="7022">
                  <c:v>0.45328408482140797</c:v>
                </c:pt>
                <c:pt idx="7023">
                  <c:v>0.45328408482140797</c:v>
                </c:pt>
                <c:pt idx="7024">
                  <c:v>0.45328408482140797</c:v>
                </c:pt>
                <c:pt idx="7025">
                  <c:v>0.45328408482140797</c:v>
                </c:pt>
                <c:pt idx="7026">
                  <c:v>0.45328408482140797</c:v>
                </c:pt>
                <c:pt idx="7027">
                  <c:v>0.45328408482140797</c:v>
                </c:pt>
                <c:pt idx="7028">
                  <c:v>0.45328408482140797</c:v>
                </c:pt>
                <c:pt idx="7029">
                  <c:v>0.45328408482140797</c:v>
                </c:pt>
                <c:pt idx="7030">
                  <c:v>0.45328408482140797</c:v>
                </c:pt>
                <c:pt idx="7031">
                  <c:v>0.45328408482140797</c:v>
                </c:pt>
                <c:pt idx="7032">
                  <c:v>0.45328408482140797</c:v>
                </c:pt>
                <c:pt idx="7033">
                  <c:v>0.45328408482140797</c:v>
                </c:pt>
                <c:pt idx="7034">
                  <c:v>0.45328408482140797</c:v>
                </c:pt>
                <c:pt idx="7035">
                  <c:v>0.45328408482140797</c:v>
                </c:pt>
                <c:pt idx="7036">
                  <c:v>0.45328408482140797</c:v>
                </c:pt>
                <c:pt idx="7037">
                  <c:v>0.45328408482140797</c:v>
                </c:pt>
                <c:pt idx="7038">
                  <c:v>0.45328408482140797</c:v>
                </c:pt>
                <c:pt idx="7039">
                  <c:v>0.45328408482140797</c:v>
                </c:pt>
                <c:pt idx="7040">
                  <c:v>0.45328408482140797</c:v>
                </c:pt>
                <c:pt idx="7041">
                  <c:v>0.45328408482140797</c:v>
                </c:pt>
                <c:pt idx="7042">
                  <c:v>0.45328408482140797</c:v>
                </c:pt>
                <c:pt idx="7043">
                  <c:v>0.45328408482140797</c:v>
                </c:pt>
                <c:pt idx="7044">
                  <c:v>0.45328408482140797</c:v>
                </c:pt>
                <c:pt idx="7045">
                  <c:v>0.45328408482140797</c:v>
                </c:pt>
                <c:pt idx="7046">
                  <c:v>0.45328408482140797</c:v>
                </c:pt>
                <c:pt idx="7047">
                  <c:v>0.45328408482140797</c:v>
                </c:pt>
                <c:pt idx="7048">
                  <c:v>0.45328408482140797</c:v>
                </c:pt>
                <c:pt idx="7049">
                  <c:v>0.45328408482140797</c:v>
                </c:pt>
                <c:pt idx="7050">
                  <c:v>0.45328408482140797</c:v>
                </c:pt>
                <c:pt idx="7051">
                  <c:v>0.45328408482140797</c:v>
                </c:pt>
                <c:pt idx="7052">
                  <c:v>0.45328408482140797</c:v>
                </c:pt>
                <c:pt idx="7053">
                  <c:v>0.45328408482140797</c:v>
                </c:pt>
                <c:pt idx="7054">
                  <c:v>0.45328408482140797</c:v>
                </c:pt>
                <c:pt idx="7055">
                  <c:v>0.45328408482140797</c:v>
                </c:pt>
                <c:pt idx="7056">
                  <c:v>0.45328408482140797</c:v>
                </c:pt>
                <c:pt idx="7057">
                  <c:v>0.45328408482140797</c:v>
                </c:pt>
                <c:pt idx="7058">
                  <c:v>0.45328408482140797</c:v>
                </c:pt>
                <c:pt idx="7059">
                  <c:v>0.45328408482140797</c:v>
                </c:pt>
                <c:pt idx="7060">
                  <c:v>0.45328408482140797</c:v>
                </c:pt>
                <c:pt idx="7061">
                  <c:v>0.45328408482140797</c:v>
                </c:pt>
                <c:pt idx="7062">
                  <c:v>0.45328408482140797</c:v>
                </c:pt>
                <c:pt idx="7063">
                  <c:v>0.45328408482140797</c:v>
                </c:pt>
                <c:pt idx="7064">
                  <c:v>0.45328408482140797</c:v>
                </c:pt>
                <c:pt idx="7065">
                  <c:v>0.45328408482140797</c:v>
                </c:pt>
                <c:pt idx="7066">
                  <c:v>0.45328408482140797</c:v>
                </c:pt>
                <c:pt idx="7067">
                  <c:v>0.45328408482140797</c:v>
                </c:pt>
                <c:pt idx="7068">
                  <c:v>0.45328408482140797</c:v>
                </c:pt>
                <c:pt idx="7069">
                  <c:v>0.45328408482140797</c:v>
                </c:pt>
                <c:pt idx="7070">
                  <c:v>0.45328408482140797</c:v>
                </c:pt>
                <c:pt idx="7071">
                  <c:v>0.45328408482140797</c:v>
                </c:pt>
                <c:pt idx="7072">
                  <c:v>0.45328408482140797</c:v>
                </c:pt>
                <c:pt idx="7073">
                  <c:v>0.45328408482140797</c:v>
                </c:pt>
                <c:pt idx="7074">
                  <c:v>0.45328408482140797</c:v>
                </c:pt>
                <c:pt idx="7075">
                  <c:v>0.45328408482140797</c:v>
                </c:pt>
                <c:pt idx="7076">
                  <c:v>0.45328408482140797</c:v>
                </c:pt>
                <c:pt idx="7077">
                  <c:v>0.45328408482140797</c:v>
                </c:pt>
                <c:pt idx="7078">
                  <c:v>0.45328408482140797</c:v>
                </c:pt>
                <c:pt idx="7079">
                  <c:v>0.45328408482140797</c:v>
                </c:pt>
                <c:pt idx="7080">
                  <c:v>0.45328408482140797</c:v>
                </c:pt>
                <c:pt idx="7081">
                  <c:v>0.45328408482140797</c:v>
                </c:pt>
                <c:pt idx="7082">
                  <c:v>0.45328408482140797</c:v>
                </c:pt>
                <c:pt idx="7083">
                  <c:v>0.45328408482140797</c:v>
                </c:pt>
                <c:pt idx="7084">
                  <c:v>0.45328408482140797</c:v>
                </c:pt>
                <c:pt idx="7085">
                  <c:v>0.45328408482140797</c:v>
                </c:pt>
                <c:pt idx="7086">
                  <c:v>0.45328408482140797</c:v>
                </c:pt>
                <c:pt idx="7087">
                  <c:v>0.45328408482140797</c:v>
                </c:pt>
                <c:pt idx="7088">
                  <c:v>0.45328408482140797</c:v>
                </c:pt>
                <c:pt idx="7089">
                  <c:v>0.45328408482140797</c:v>
                </c:pt>
                <c:pt idx="7090">
                  <c:v>0.45328408482140797</c:v>
                </c:pt>
                <c:pt idx="7091">
                  <c:v>0.45328408482140797</c:v>
                </c:pt>
                <c:pt idx="7092">
                  <c:v>0.45328408482140797</c:v>
                </c:pt>
                <c:pt idx="7093">
                  <c:v>0.45328408482140797</c:v>
                </c:pt>
                <c:pt idx="7094">
                  <c:v>0.45328408482140797</c:v>
                </c:pt>
                <c:pt idx="7095">
                  <c:v>0.45328408482140797</c:v>
                </c:pt>
                <c:pt idx="7096">
                  <c:v>0.45328408482140797</c:v>
                </c:pt>
                <c:pt idx="7097">
                  <c:v>0.45328408482140797</c:v>
                </c:pt>
                <c:pt idx="7098">
                  <c:v>0.45328408482140797</c:v>
                </c:pt>
                <c:pt idx="7099">
                  <c:v>0.45328408482140797</c:v>
                </c:pt>
                <c:pt idx="7100">
                  <c:v>0.45328408482140797</c:v>
                </c:pt>
                <c:pt idx="7101">
                  <c:v>0.45328408482140797</c:v>
                </c:pt>
                <c:pt idx="7102">
                  <c:v>0.45328408482140797</c:v>
                </c:pt>
                <c:pt idx="7103">
                  <c:v>0.45328408482140797</c:v>
                </c:pt>
                <c:pt idx="7104">
                  <c:v>0.45328408482140797</c:v>
                </c:pt>
                <c:pt idx="7105">
                  <c:v>0.45328408482140797</c:v>
                </c:pt>
                <c:pt idx="7106">
                  <c:v>0.45328408482140797</c:v>
                </c:pt>
                <c:pt idx="7107">
                  <c:v>0.45328408482140797</c:v>
                </c:pt>
                <c:pt idx="7108">
                  <c:v>0.45328408482140797</c:v>
                </c:pt>
                <c:pt idx="7109">
                  <c:v>0.45328408482140797</c:v>
                </c:pt>
                <c:pt idx="7110">
                  <c:v>0.45328408482140797</c:v>
                </c:pt>
                <c:pt idx="7111">
                  <c:v>0.45328408482140797</c:v>
                </c:pt>
                <c:pt idx="7112">
                  <c:v>0.45328408482140797</c:v>
                </c:pt>
                <c:pt idx="7113">
                  <c:v>0.45328408482140797</c:v>
                </c:pt>
                <c:pt idx="7114">
                  <c:v>0.45328408482140797</c:v>
                </c:pt>
                <c:pt idx="7115">
                  <c:v>0.45328408482140797</c:v>
                </c:pt>
                <c:pt idx="7116">
                  <c:v>0.45328408482140797</c:v>
                </c:pt>
                <c:pt idx="7117">
                  <c:v>0.45328408482140797</c:v>
                </c:pt>
                <c:pt idx="7118">
                  <c:v>0.45328408482140797</c:v>
                </c:pt>
                <c:pt idx="7119">
                  <c:v>0.45328408482140797</c:v>
                </c:pt>
                <c:pt idx="7120">
                  <c:v>0.45328408482140797</c:v>
                </c:pt>
                <c:pt idx="7121">
                  <c:v>0.45328408482140797</c:v>
                </c:pt>
                <c:pt idx="7122">
                  <c:v>0.45328408482140797</c:v>
                </c:pt>
                <c:pt idx="7123">
                  <c:v>0.45328408482140797</c:v>
                </c:pt>
                <c:pt idx="7124">
                  <c:v>0.45328408482140797</c:v>
                </c:pt>
                <c:pt idx="7125">
                  <c:v>0.45328408482140797</c:v>
                </c:pt>
                <c:pt idx="7126">
                  <c:v>0.45328408482140797</c:v>
                </c:pt>
                <c:pt idx="7127">
                  <c:v>0.45328408482140797</c:v>
                </c:pt>
                <c:pt idx="7128">
                  <c:v>0.45328408482140797</c:v>
                </c:pt>
                <c:pt idx="7129">
                  <c:v>0.45328408482140797</c:v>
                </c:pt>
                <c:pt idx="7130">
                  <c:v>0.45328408482140797</c:v>
                </c:pt>
                <c:pt idx="7131">
                  <c:v>0.45328408482140797</c:v>
                </c:pt>
                <c:pt idx="7132">
                  <c:v>0.45328408482140797</c:v>
                </c:pt>
                <c:pt idx="7133">
                  <c:v>0.45328408482140797</c:v>
                </c:pt>
                <c:pt idx="7134">
                  <c:v>0.45328408482140797</c:v>
                </c:pt>
                <c:pt idx="7135">
                  <c:v>0.45328408482140797</c:v>
                </c:pt>
                <c:pt idx="7136">
                  <c:v>0.45328408482140797</c:v>
                </c:pt>
                <c:pt idx="7137">
                  <c:v>0.45328408482140797</c:v>
                </c:pt>
                <c:pt idx="7138">
                  <c:v>0.45328408482140797</c:v>
                </c:pt>
                <c:pt idx="7139">
                  <c:v>0.45328408482140797</c:v>
                </c:pt>
                <c:pt idx="7140">
                  <c:v>0.45328408482140797</c:v>
                </c:pt>
                <c:pt idx="7141">
                  <c:v>0.45328408482140797</c:v>
                </c:pt>
                <c:pt idx="7142">
                  <c:v>0.45328408482140797</c:v>
                </c:pt>
                <c:pt idx="7143">
                  <c:v>0.45328408482140797</c:v>
                </c:pt>
                <c:pt idx="7144">
                  <c:v>0.45328408482140797</c:v>
                </c:pt>
                <c:pt idx="7145">
                  <c:v>0.45328408482140797</c:v>
                </c:pt>
                <c:pt idx="7146">
                  <c:v>0.45328408482140797</c:v>
                </c:pt>
                <c:pt idx="7147">
                  <c:v>0.45328408482140797</c:v>
                </c:pt>
                <c:pt idx="7148">
                  <c:v>0.45328408482140797</c:v>
                </c:pt>
                <c:pt idx="7149">
                  <c:v>0.45328408482140797</c:v>
                </c:pt>
                <c:pt idx="7150">
                  <c:v>0.45328408482140797</c:v>
                </c:pt>
                <c:pt idx="7151">
                  <c:v>0.45328408482140797</c:v>
                </c:pt>
                <c:pt idx="7152">
                  <c:v>0.45328408482140797</c:v>
                </c:pt>
                <c:pt idx="7153">
                  <c:v>0.45328408482140797</c:v>
                </c:pt>
                <c:pt idx="7154">
                  <c:v>0.45328408482140797</c:v>
                </c:pt>
                <c:pt idx="7155">
                  <c:v>0.45328408482140797</c:v>
                </c:pt>
                <c:pt idx="7156">
                  <c:v>0.45328408482140797</c:v>
                </c:pt>
                <c:pt idx="7157">
                  <c:v>0.45328408482140797</c:v>
                </c:pt>
                <c:pt idx="7158">
                  <c:v>0.45328408482140797</c:v>
                </c:pt>
                <c:pt idx="7159">
                  <c:v>0.45328408482140797</c:v>
                </c:pt>
                <c:pt idx="7160">
                  <c:v>0.45328408482140797</c:v>
                </c:pt>
                <c:pt idx="7161">
                  <c:v>0.45328408482140797</c:v>
                </c:pt>
                <c:pt idx="7162">
                  <c:v>0.45328408482140797</c:v>
                </c:pt>
                <c:pt idx="7163">
                  <c:v>0.45328408482140797</c:v>
                </c:pt>
                <c:pt idx="7164">
                  <c:v>0.45328408482140797</c:v>
                </c:pt>
                <c:pt idx="7165">
                  <c:v>0.45328408482140797</c:v>
                </c:pt>
                <c:pt idx="7166">
                  <c:v>0.45328408482140797</c:v>
                </c:pt>
                <c:pt idx="7167">
                  <c:v>0.45328408482140797</c:v>
                </c:pt>
                <c:pt idx="7168">
                  <c:v>0.45328408482140797</c:v>
                </c:pt>
                <c:pt idx="7169">
                  <c:v>0.45328408482140797</c:v>
                </c:pt>
                <c:pt idx="7170">
                  <c:v>0.45328408482140797</c:v>
                </c:pt>
                <c:pt idx="7171">
                  <c:v>0.45328408482140797</c:v>
                </c:pt>
                <c:pt idx="7172">
                  <c:v>0.45328408482140797</c:v>
                </c:pt>
                <c:pt idx="7173">
                  <c:v>0.45328408482140797</c:v>
                </c:pt>
                <c:pt idx="7174">
                  <c:v>0.45328408482140797</c:v>
                </c:pt>
                <c:pt idx="7175">
                  <c:v>0.45328408482140797</c:v>
                </c:pt>
                <c:pt idx="7176">
                  <c:v>0.45328408482140797</c:v>
                </c:pt>
                <c:pt idx="7177">
                  <c:v>0.45328408482140797</c:v>
                </c:pt>
                <c:pt idx="7178">
                  <c:v>0.45328408482140797</c:v>
                </c:pt>
                <c:pt idx="7179">
                  <c:v>0.45328408482140797</c:v>
                </c:pt>
                <c:pt idx="7180">
                  <c:v>0.45328408482140797</c:v>
                </c:pt>
                <c:pt idx="7181">
                  <c:v>0.45328408482140797</c:v>
                </c:pt>
                <c:pt idx="7182">
                  <c:v>0.45328408482140797</c:v>
                </c:pt>
                <c:pt idx="7183">
                  <c:v>0.45328408482140797</c:v>
                </c:pt>
                <c:pt idx="7184">
                  <c:v>0.45328408482140797</c:v>
                </c:pt>
                <c:pt idx="7185">
                  <c:v>0.45328408482140797</c:v>
                </c:pt>
                <c:pt idx="7186">
                  <c:v>0.45328408482140797</c:v>
                </c:pt>
                <c:pt idx="7187">
                  <c:v>0.45328408482140797</c:v>
                </c:pt>
                <c:pt idx="7188">
                  <c:v>0.45328408482140797</c:v>
                </c:pt>
                <c:pt idx="7189">
                  <c:v>0.45328408482140797</c:v>
                </c:pt>
                <c:pt idx="7190">
                  <c:v>0.45328408482140797</c:v>
                </c:pt>
                <c:pt idx="7191">
                  <c:v>0.45328408482140797</c:v>
                </c:pt>
                <c:pt idx="7192">
                  <c:v>0.45328408482140797</c:v>
                </c:pt>
                <c:pt idx="7193">
                  <c:v>0.45328408482140797</c:v>
                </c:pt>
                <c:pt idx="7194">
                  <c:v>0.45328408482140797</c:v>
                </c:pt>
                <c:pt idx="7195">
                  <c:v>0.45328408482140797</c:v>
                </c:pt>
                <c:pt idx="7196">
                  <c:v>0.45328408482140797</c:v>
                </c:pt>
                <c:pt idx="7197">
                  <c:v>0.45328408482140797</c:v>
                </c:pt>
                <c:pt idx="7198">
                  <c:v>0.45328408482140797</c:v>
                </c:pt>
                <c:pt idx="7199">
                  <c:v>0.45328408482140797</c:v>
                </c:pt>
                <c:pt idx="7200">
                  <c:v>0.45328408482140797</c:v>
                </c:pt>
                <c:pt idx="7201">
                  <c:v>0.45328408482140797</c:v>
                </c:pt>
                <c:pt idx="7202">
                  <c:v>0.45328408482140797</c:v>
                </c:pt>
                <c:pt idx="7203">
                  <c:v>0.45328408482140797</c:v>
                </c:pt>
                <c:pt idx="7204">
                  <c:v>0.45328408482140797</c:v>
                </c:pt>
                <c:pt idx="7205">
                  <c:v>0.45328408482140797</c:v>
                </c:pt>
                <c:pt idx="7206">
                  <c:v>0.45328408482140797</c:v>
                </c:pt>
                <c:pt idx="7207">
                  <c:v>0.45328408482140797</c:v>
                </c:pt>
                <c:pt idx="7208">
                  <c:v>0.45328408482140797</c:v>
                </c:pt>
                <c:pt idx="7209">
                  <c:v>0.45328408482140797</c:v>
                </c:pt>
                <c:pt idx="7210">
                  <c:v>0.45328408482140797</c:v>
                </c:pt>
                <c:pt idx="7211">
                  <c:v>0.45328408482140797</c:v>
                </c:pt>
                <c:pt idx="7212">
                  <c:v>0.45328408482140797</c:v>
                </c:pt>
                <c:pt idx="7213">
                  <c:v>0.45328408482140797</c:v>
                </c:pt>
                <c:pt idx="7214">
                  <c:v>0.45328408482140797</c:v>
                </c:pt>
                <c:pt idx="7215">
                  <c:v>0.45328408482140797</c:v>
                </c:pt>
                <c:pt idx="7216">
                  <c:v>0.45328408482140797</c:v>
                </c:pt>
                <c:pt idx="7217">
                  <c:v>0.45328408482140797</c:v>
                </c:pt>
                <c:pt idx="7218">
                  <c:v>0.45328408482140797</c:v>
                </c:pt>
                <c:pt idx="7219">
                  <c:v>0.45328408482140797</c:v>
                </c:pt>
                <c:pt idx="7220">
                  <c:v>0.45328408482140797</c:v>
                </c:pt>
                <c:pt idx="7221">
                  <c:v>0.45328408482140797</c:v>
                </c:pt>
                <c:pt idx="7222">
                  <c:v>0.45328408482140797</c:v>
                </c:pt>
                <c:pt idx="7223">
                  <c:v>0.45328408482140797</c:v>
                </c:pt>
                <c:pt idx="7224">
                  <c:v>0.45328408482140797</c:v>
                </c:pt>
                <c:pt idx="7225">
                  <c:v>0.45328408482140797</c:v>
                </c:pt>
                <c:pt idx="7226">
                  <c:v>0.45328408482140797</c:v>
                </c:pt>
                <c:pt idx="7227">
                  <c:v>0.45328408482140797</c:v>
                </c:pt>
                <c:pt idx="7228">
                  <c:v>0.45328408482140797</c:v>
                </c:pt>
                <c:pt idx="7229">
                  <c:v>0.45328408482140797</c:v>
                </c:pt>
                <c:pt idx="7230">
                  <c:v>0.45328408482140797</c:v>
                </c:pt>
                <c:pt idx="7231">
                  <c:v>0.45328408482140797</c:v>
                </c:pt>
                <c:pt idx="7232">
                  <c:v>0.45328408482140797</c:v>
                </c:pt>
                <c:pt idx="7233">
                  <c:v>0.45328408482140797</c:v>
                </c:pt>
                <c:pt idx="7234">
                  <c:v>0.45328408482140797</c:v>
                </c:pt>
                <c:pt idx="7235">
                  <c:v>0.45328408482140797</c:v>
                </c:pt>
                <c:pt idx="7236">
                  <c:v>0.45328408482140797</c:v>
                </c:pt>
                <c:pt idx="7237">
                  <c:v>0.45328408482140797</c:v>
                </c:pt>
                <c:pt idx="7238">
                  <c:v>0.45328408482140797</c:v>
                </c:pt>
                <c:pt idx="7239">
                  <c:v>0.45328408482140797</c:v>
                </c:pt>
                <c:pt idx="7240">
                  <c:v>0.45328408482140797</c:v>
                </c:pt>
                <c:pt idx="7241">
                  <c:v>0.45328408482140797</c:v>
                </c:pt>
                <c:pt idx="7242">
                  <c:v>0.45328408482140797</c:v>
                </c:pt>
                <c:pt idx="7243">
                  <c:v>0.45328408482140797</c:v>
                </c:pt>
                <c:pt idx="7244">
                  <c:v>0.45328408482140797</c:v>
                </c:pt>
                <c:pt idx="7245">
                  <c:v>0.45328408482140797</c:v>
                </c:pt>
                <c:pt idx="7246">
                  <c:v>0.45328408482140797</c:v>
                </c:pt>
                <c:pt idx="7247">
                  <c:v>0.45328408482140797</c:v>
                </c:pt>
                <c:pt idx="7248">
                  <c:v>0.45328408482140797</c:v>
                </c:pt>
                <c:pt idx="7249">
                  <c:v>0.45328408482140797</c:v>
                </c:pt>
                <c:pt idx="7250">
                  <c:v>0.45328408482140797</c:v>
                </c:pt>
                <c:pt idx="7251">
                  <c:v>0.45328408482140797</c:v>
                </c:pt>
                <c:pt idx="7252">
                  <c:v>0.45328408482140797</c:v>
                </c:pt>
                <c:pt idx="7253">
                  <c:v>0.45328408482140797</c:v>
                </c:pt>
                <c:pt idx="7254">
                  <c:v>0.45328408482140797</c:v>
                </c:pt>
                <c:pt idx="7255">
                  <c:v>0.45328408482140797</c:v>
                </c:pt>
                <c:pt idx="7256">
                  <c:v>0.45328408482140797</c:v>
                </c:pt>
                <c:pt idx="7257">
                  <c:v>0.45328408482140797</c:v>
                </c:pt>
                <c:pt idx="7258">
                  <c:v>0.45328408482140797</c:v>
                </c:pt>
                <c:pt idx="7259">
                  <c:v>0.45328408482140797</c:v>
                </c:pt>
                <c:pt idx="7260">
                  <c:v>0.45328408482140797</c:v>
                </c:pt>
                <c:pt idx="7261">
                  <c:v>0.45328408482140797</c:v>
                </c:pt>
                <c:pt idx="7262">
                  <c:v>0.45328408482140797</c:v>
                </c:pt>
                <c:pt idx="7263">
                  <c:v>0.45328408482140797</c:v>
                </c:pt>
                <c:pt idx="7264">
                  <c:v>0.45328408482140797</c:v>
                </c:pt>
                <c:pt idx="7265">
                  <c:v>0.45328408482140797</c:v>
                </c:pt>
                <c:pt idx="7266">
                  <c:v>0.45328408482140797</c:v>
                </c:pt>
                <c:pt idx="7267">
                  <c:v>0.45328408482140797</c:v>
                </c:pt>
                <c:pt idx="7268">
                  <c:v>0.45328408482140797</c:v>
                </c:pt>
                <c:pt idx="7269">
                  <c:v>0.45328408482140797</c:v>
                </c:pt>
                <c:pt idx="7270">
                  <c:v>0.45328408482140797</c:v>
                </c:pt>
                <c:pt idx="7271">
                  <c:v>0.45328408482140797</c:v>
                </c:pt>
                <c:pt idx="7272">
                  <c:v>0.45328408482140797</c:v>
                </c:pt>
                <c:pt idx="7273">
                  <c:v>0.45328408482140797</c:v>
                </c:pt>
                <c:pt idx="7274">
                  <c:v>0.45328408482140797</c:v>
                </c:pt>
                <c:pt idx="7275">
                  <c:v>0.45328408482140797</c:v>
                </c:pt>
                <c:pt idx="7276">
                  <c:v>0.45328408482140797</c:v>
                </c:pt>
                <c:pt idx="7277">
                  <c:v>0.45328408482140797</c:v>
                </c:pt>
                <c:pt idx="7278">
                  <c:v>0.45328408482140797</c:v>
                </c:pt>
                <c:pt idx="7279">
                  <c:v>0.45328408482140797</c:v>
                </c:pt>
                <c:pt idx="7280">
                  <c:v>0.45328408482140797</c:v>
                </c:pt>
                <c:pt idx="7281">
                  <c:v>0.45328408482140797</c:v>
                </c:pt>
                <c:pt idx="7282">
                  <c:v>0.45328408482140797</c:v>
                </c:pt>
                <c:pt idx="7283">
                  <c:v>0.45328408482140797</c:v>
                </c:pt>
                <c:pt idx="7284">
                  <c:v>0.45328408482140797</c:v>
                </c:pt>
                <c:pt idx="7285">
                  <c:v>0.45328408482140797</c:v>
                </c:pt>
                <c:pt idx="7286">
                  <c:v>0.45328408482140797</c:v>
                </c:pt>
                <c:pt idx="7287">
                  <c:v>0.45328408482140797</c:v>
                </c:pt>
                <c:pt idx="7288">
                  <c:v>0.45328408482140797</c:v>
                </c:pt>
                <c:pt idx="7289">
                  <c:v>0.45328408482140797</c:v>
                </c:pt>
                <c:pt idx="7290">
                  <c:v>0.45328408482140797</c:v>
                </c:pt>
                <c:pt idx="7291">
                  <c:v>0.45328408482140797</c:v>
                </c:pt>
                <c:pt idx="7292">
                  <c:v>0.45328408482140797</c:v>
                </c:pt>
                <c:pt idx="7293">
                  <c:v>0.45328408482140797</c:v>
                </c:pt>
                <c:pt idx="7294">
                  <c:v>0.45328408482140797</c:v>
                </c:pt>
                <c:pt idx="7295">
                  <c:v>0.45328408482140797</c:v>
                </c:pt>
                <c:pt idx="7296">
                  <c:v>0.45328408482140797</c:v>
                </c:pt>
                <c:pt idx="7297">
                  <c:v>0.45328408482140797</c:v>
                </c:pt>
                <c:pt idx="7298">
                  <c:v>0.45328408482140797</c:v>
                </c:pt>
                <c:pt idx="7299">
                  <c:v>0.45328408482140797</c:v>
                </c:pt>
                <c:pt idx="7300">
                  <c:v>0.45328408482140797</c:v>
                </c:pt>
                <c:pt idx="7301">
                  <c:v>0.45328408482140797</c:v>
                </c:pt>
                <c:pt idx="7302">
                  <c:v>0.45328408482140797</c:v>
                </c:pt>
                <c:pt idx="7303">
                  <c:v>0.45328408482140797</c:v>
                </c:pt>
                <c:pt idx="7304">
                  <c:v>0.45328408482140797</c:v>
                </c:pt>
                <c:pt idx="7305">
                  <c:v>0.45328408482140797</c:v>
                </c:pt>
                <c:pt idx="7306">
                  <c:v>0.45328408482140797</c:v>
                </c:pt>
                <c:pt idx="7307">
                  <c:v>0.45328408482140797</c:v>
                </c:pt>
                <c:pt idx="7308">
                  <c:v>0.45328408482140797</c:v>
                </c:pt>
                <c:pt idx="7309">
                  <c:v>0.45328408482140797</c:v>
                </c:pt>
                <c:pt idx="7310">
                  <c:v>0.45328408482140797</c:v>
                </c:pt>
                <c:pt idx="7311">
                  <c:v>0.45328408482140797</c:v>
                </c:pt>
                <c:pt idx="7312">
                  <c:v>0.45328408482140797</c:v>
                </c:pt>
                <c:pt idx="7313">
                  <c:v>0.45328408482140797</c:v>
                </c:pt>
                <c:pt idx="7314">
                  <c:v>0.45328408482140797</c:v>
                </c:pt>
                <c:pt idx="7315">
                  <c:v>0.45328408482140797</c:v>
                </c:pt>
                <c:pt idx="7316">
                  <c:v>0.45328408482140797</c:v>
                </c:pt>
                <c:pt idx="7317">
                  <c:v>0.45328408482140797</c:v>
                </c:pt>
                <c:pt idx="7318">
                  <c:v>0.45328408482140797</c:v>
                </c:pt>
                <c:pt idx="7319">
                  <c:v>0.45328408482140797</c:v>
                </c:pt>
                <c:pt idx="7320">
                  <c:v>0.45328408482140797</c:v>
                </c:pt>
                <c:pt idx="7321">
                  <c:v>0.45328408482140797</c:v>
                </c:pt>
                <c:pt idx="7322">
                  <c:v>0.45328408482140797</c:v>
                </c:pt>
                <c:pt idx="7323">
                  <c:v>0.45328408482140797</c:v>
                </c:pt>
                <c:pt idx="7324">
                  <c:v>0.45328408482140797</c:v>
                </c:pt>
                <c:pt idx="7325">
                  <c:v>0.45328408482140797</c:v>
                </c:pt>
                <c:pt idx="7326">
                  <c:v>0.45328408482140797</c:v>
                </c:pt>
                <c:pt idx="7327">
                  <c:v>0.45328408482140797</c:v>
                </c:pt>
                <c:pt idx="7328">
                  <c:v>0.45328408482140797</c:v>
                </c:pt>
                <c:pt idx="7329">
                  <c:v>0.45328408482140797</c:v>
                </c:pt>
                <c:pt idx="7330">
                  <c:v>0.45328408482140797</c:v>
                </c:pt>
                <c:pt idx="7331">
                  <c:v>0.45328408482140797</c:v>
                </c:pt>
                <c:pt idx="7332">
                  <c:v>0.45328408482140797</c:v>
                </c:pt>
                <c:pt idx="7333">
                  <c:v>0.45328408482140797</c:v>
                </c:pt>
                <c:pt idx="7334">
                  <c:v>0.45328408482140797</c:v>
                </c:pt>
                <c:pt idx="7335">
                  <c:v>0.45328408482140797</c:v>
                </c:pt>
                <c:pt idx="7336">
                  <c:v>0.45328408482140797</c:v>
                </c:pt>
                <c:pt idx="7337">
                  <c:v>0.45328408482140797</c:v>
                </c:pt>
                <c:pt idx="7338">
                  <c:v>0.45328408482140797</c:v>
                </c:pt>
                <c:pt idx="7339">
                  <c:v>0.45328408482140797</c:v>
                </c:pt>
                <c:pt idx="7340">
                  <c:v>0.45328408482140797</c:v>
                </c:pt>
                <c:pt idx="7341">
                  <c:v>0.45328408482140797</c:v>
                </c:pt>
                <c:pt idx="7342">
                  <c:v>0.45328408482140797</c:v>
                </c:pt>
                <c:pt idx="7343">
                  <c:v>0.45328408482140797</c:v>
                </c:pt>
                <c:pt idx="7344">
                  <c:v>0.45328408482140797</c:v>
                </c:pt>
                <c:pt idx="7345">
                  <c:v>0.45328408482140797</c:v>
                </c:pt>
                <c:pt idx="7346">
                  <c:v>0.45328408482140797</c:v>
                </c:pt>
                <c:pt idx="7347">
                  <c:v>0.45328408482140797</c:v>
                </c:pt>
                <c:pt idx="7348">
                  <c:v>0.45328408482140797</c:v>
                </c:pt>
                <c:pt idx="7349">
                  <c:v>0.45328408482140797</c:v>
                </c:pt>
                <c:pt idx="7350">
                  <c:v>0.45328408482140797</c:v>
                </c:pt>
                <c:pt idx="7351">
                  <c:v>0.45328408482140797</c:v>
                </c:pt>
                <c:pt idx="7352">
                  <c:v>0.45328408482140797</c:v>
                </c:pt>
                <c:pt idx="7353">
                  <c:v>0.45328408482140797</c:v>
                </c:pt>
                <c:pt idx="7354">
                  <c:v>0.45328408482140797</c:v>
                </c:pt>
                <c:pt idx="7355">
                  <c:v>0.45328408482140797</c:v>
                </c:pt>
                <c:pt idx="7356">
                  <c:v>0.45328408482140797</c:v>
                </c:pt>
                <c:pt idx="7357">
                  <c:v>0.45328408482140797</c:v>
                </c:pt>
                <c:pt idx="7358">
                  <c:v>0.45328408482140797</c:v>
                </c:pt>
                <c:pt idx="7359">
                  <c:v>0.45328408482140797</c:v>
                </c:pt>
                <c:pt idx="7360">
                  <c:v>0.45328408482140797</c:v>
                </c:pt>
                <c:pt idx="7361">
                  <c:v>0.45328408482140797</c:v>
                </c:pt>
                <c:pt idx="7362">
                  <c:v>0.45328408482140797</c:v>
                </c:pt>
                <c:pt idx="7363">
                  <c:v>0.45328408482140797</c:v>
                </c:pt>
                <c:pt idx="7364">
                  <c:v>0.45328408482140797</c:v>
                </c:pt>
                <c:pt idx="7365">
                  <c:v>0.45328408482140797</c:v>
                </c:pt>
                <c:pt idx="7366">
                  <c:v>0.45328408482140797</c:v>
                </c:pt>
                <c:pt idx="7367">
                  <c:v>0.45328408482140797</c:v>
                </c:pt>
                <c:pt idx="7368">
                  <c:v>0.45328408482140797</c:v>
                </c:pt>
                <c:pt idx="7369">
                  <c:v>0.45328408482140797</c:v>
                </c:pt>
                <c:pt idx="7370">
                  <c:v>0.45328408482140797</c:v>
                </c:pt>
                <c:pt idx="7371">
                  <c:v>0.45328408482140797</c:v>
                </c:pt>
                <c:pt idx="7372">
                  <c:v>0.45328408482140797</c:v>
                </c:pt>
                <c:pt idx="7373">
                  <c:v>0.45328408482140797</c:v>
                </c:pt>
                <c:pt idx="7374">
                  <c:v>0.45328408482140797</c:v>
                </c:pt>
                <c:pt idx="7375">
                  <c:v>0.45328408482140797</c:v>
                </c:pt>
                <c:pt idx="7376">
                  <c:v>0.45328408482140797</c:v>
                </c:pt>
                <c:pt idx="7377">
                  <c:v>0.45328408482140797</c:v>
                </c:pt>
                <c:pt idx="7378">
                  <c:v>0.45328408482140797</c:v>
                </c:pt>
                <c:pt idx="7379">
                  <c:v>0.45328408482140797</c:v>
                </c:pt>
                <c:pt idx="7380">
                  <c:v>0.45328408482140797</c:v>
                </c:pt>
                <c:pt idx="7381">
                  <c:v>0.45328408482140797</c:v>
                </c:pt>
                <c:pt idx="7382">
                  <c:v>0.45328408482140797</c:v>
                </c:pt>
                <c:pt idx="7383">
                  <c:v>0.45328408482140797</c:v>
                </c:pt>
                <c:pt idx="7384">
                  <c:v>0.45328408482140797</c:v>
                </c:pt>
                <c:pt idx="7385">
                  <c:v>0.45328408482140797</c:v>
                </c:pt>
                <c:pt idx="7386">
                  <c:v>0.45328408482140797</c:v>
                </c:pt>
                <c:pt idx="7387">
                  <c:v>0.45328408482140797</c:v>
                </c:pt>
                <c:pt idx="7388">
                  <c:v>0.45328408482140797</c:v>
                </c:pt>
                <c:pt idx="7389">
                  <c:v>0.45328408482140797</c:v>
                </c:pt>
                <c:pt idx="7390">
                  <c:v>0.45328408482140797</c:v>
                </c:pt>
                <c:pt idx="7391">
                  <c:v>0.45328408482140797</c:v>
                </c:pt>
                <c:pt idx="7392">
                  <c:v>0.45328408482140797</c:v>
                </c:pt>
                <c:pt idx="7393">
                  <c:v>0.45328408482140797</c:v>
                </c:pt>
                <c:pt idx="7394">
                  <c:v>0.45328408482140797</c:v>
                </c:pt>
                <c:pt idx="7395">
                  <c:v>0.45328408482140797</c:v>
                </c:pt>
                <c:pt idx="7396">
                  <c:v>0.45328408482140797</c:v>
                </c:pt>
                <c:pt idx="7397">
                  <c:v>0.45328408482140797</c:v>
                </c:pt>
                <c:pt idx="7398">
                  <c:v>0.45328408482140797</c:v>
                </c:pt>
                <c:pt idx="7399">
                  <c:v>0.45328408482140797</c:v>
                </c:pt>
                <c:pt idx="7400">
                  <c:v>0.45328408482140797</c:v>
                </c:pt>
                <c:pt idx="7401">
                  <c:v>0.45328408482140797</c:v>
                </c:pt>
                <c:pt idx="7402">
                  <c:v>0.45328408482140797</c:v>
                </c:pt>
                <c:pt idx="7403">
                  <c:v>0.45328408482140797</c:v>
                </c:pt>
                <c:pt idx="7404">
                  <c:v>0.45328408482140797</c:v>
                </c:pt>
                <c:pt idx="7405">
                  <c:v>0.45328408482140797</c:v>
                </c:pt>
                <c:pt idx="7406">
                  <c:v>0.45328408482140797</c:v>
                </c:pt>
                <c:pt idx="7407">
                  <c:v>0.45328408482140797</c:v>
                </c:pt>
                <c:pt idx="7408">
                  <c:v>0.45328408482140797</c:v>
                </c:pt>
                <c:pt idx="7409">
                  <c:v>0.45328408482140797</c:v>
                </c:pt>
                <c:pt idx="7410">
                  <c:v>0.45328408482140797</c:v>
                </c:pt>
                <c:pt idx="7411">
                  <c:v>0.45328408482140797</c:v>
                </c:pt>
                <c:pt idx="7412">
                  <c:v>0.45328408482140797</c:v>
                </c:pt>
                <c:pt idx="7413">
                  <c:v>0.45328408482140797</c:v>
                </c:pt>
                <c:pt idx="7414">
                  <c:v>0.45328408482140797</c:v>
                </c:pt>
                <c:pt idx="7415">
                  <c:v>0.45328408482140797</c:v>
                </c:pt>
                <c:pt idx="7416">
                  <c:v>0.45328408482140797</c:v>
                </c:pt>
                <c:pt idx="7417">
                  <c:v>0.45328408482140797</c:v>
                </c:pt>
                <c:pt idx="7418">
                  <c:v>0.45328408482140797</c:v>
                </c:pt>
                <c:pt idx="7419">
                  <c:v>0.45328408482140797</c:v>
                </c:pt>
                <c:pt idx="7420">
                  <c:v>0.45328408482140797</c:v>
                </c:pt>
                <c:pt idx="7421">
                  <c:v>0.45328408482140797</c:v>
                </c:pt>
                <c:pt idx="7422">
                  <c:v>0.45328408482140797</c:v>
                </c:pt>
                <c:pt idx="7423">
                  <c:v>0.45328408482140797</c:v>
                </c:pt>
                <c:pt idx="7424">
                  <c:v>0.45328408482140797</c:v>
                </c:pt>
                <c:pt idx="7425">
                  <c:v>0.45328408482140797</c:v>
                </c:pt>
                <c:pt idx="7426">
                  <c:v>0.45328408482140797</c:v>
                </c:pt>
                <c:pt idx="7427">
                  <c:v>0.45328408482140797</c:v>
                </c:pt>
                <c:pt idx="7428">
                  <c:v>0.45328408482140797</c:v>
                </c:pt>
                <c:pt idx="7429">
                  <c:v>0.45328408482140797</c:v>
                </c:pt>
                <c:pt idx="7430">
                  <c:v>0.45328408482140797</c:v>
                </c:pt>
                <c:pt idx="7431">
                  <c:v>0.45328408482140797</c:v>
                </c:pt>
                <c:pt idx="7432">
                  <c:v>0.45328408482140797</c:v>
                </c:pt>
                <c:pt idx="7433">
                  <c:v>0.45328408482140797</c:v>
                </c:pt>
                <c:pt idx="7434">
                  <c:v>0.45328408482140797</c:v>
                </c:pt>
                <c:pt idx="7435">
                  <c:v>0.45328408482140797</c:v>
                </c:pt>
                <c:pt idx="7436">
                  <c:v>0.45328408482140797</c:v>
                </c:pt>
                <c:pt idx="7437">
                  <c:v>0.45328408482140797</c:v>
                </c:pt>
                <c:pt idx="7438">
                  <c:v>0.45328408482140797</c:v>
                </c:pt>
                <c:pt idx="7439">
                  <c:v>0.45328408482140797</c:v>
                </c:pt>
                <c:pt idx="7440">
                  <c:v>0.45328408482140797</c:v>
                </c:pt>
                <c:pt idx="7441">
                  <c:v>0.45328408482140797</c:v>
                </c:pt>
                <c:pt idx="7442">
                  <c:v>0.45328408482140797</c:v>
                </c:pt>
                <c:pt idx="7443">
                  <c:v>0.45328408482140797</c:v>
                </c:pt>
                <c:pt idx="7444">
                  <c:v>0.45328408482140797</c:v>
                </c:pt>
                <c:pt idx="7445">
                  <c:v>0.45328408482140797</c:v>
                </c:pt>
                <c:pt idx="7446">
                  <c:v>0.45328408482140797</c:v>
                </c:pt>
                <c:pt idx="7447">
                  <c:v>0.45328408482140797</c:v>
                </c:pt>
                <c:pt idx="7448">
                  <c:v>0.45328408482140797</c:v>
                </c:pt>
                <c:pt idx="7449">
                  <c:v>0.45328408482140797</c:v>
                </c:pt>
                <c:pt idx="7450">
                  <c:v>0.45328408482140797</c:v>
                </c:pt>
                <c:pt idx="7451">
                  <c:v>0.45328408482140797</c:v>
                </c:pt>
                <c:pt idx="7452">
                  <c:v>0.45328408482140797</c:v>
                </c:pt>
                <c:pt idx="7453">
                  <c:v>0.45328408482140797</c:v>
                </c:pt>
                <c:pt idx="7454">
                  <c:v>0.45328408482140797</c:v>
                </c:pt>
                <c:pt idx="7455">
                  <c:v>0.45328408482140797</c:v>
                </c:pt>
                <c:pt idx="7456">
                  <c:v>0.45328408482140797</c:v>
                </c:pt>
                <c:pt idx="7457">
                  <c:v>0.45328408482140797</c:v>
                </c:pt>
                <c:pt idx="7458">
                  <c:v>0.45328408482140797</c:v>
                </c:pt>
                <c:pt idx="7459">
                  <c:v>0.45328408482140797</c:v>
                </c:pt>
                <c:pt idx="7460">
                  <c:v>0.45328408482140797</c:v>
                </c:pt>
                <c:pt idx="7461">
                  <c:v>0.45328408482140797</c:v>
                </c:pt>
                <c:pt idx="7462">
                  <c:v>0.45328408482140797</c:v>
                </c:pt>
                <c:pt idx="7463">
                  <c:v>0.45328408482140797</c:v>
                </c:pt>
                <c:pt idx="7464">
                  <c:v>0.45328408482140797</c:v>
                </c:pt>
                <c:pt idx="7465">
                  <c:v>0.45328408482140797</c:v>
                </c:pt>
                <c:pt idx="7466">
                  <c:v>0.45328408482140797</c:v>
                </c:pt>
                <c:pt idx="7467">
                  <c:v>0.45328408482140797</c:v>
                </c:pt>
                <c:pt idx="7468">
                  <c:v>0.45328408482140797</c:v>
                </c:pt>
                <c:pt idx="7469">
                  <c:v>0.45328408482140797</c:v>
                </c:pt>
                <c:pt idx="7470">
                  <c:v>0.45328408482140797</c:v>
                </c:pt>
                <c:pt idx="7471">
                  <c:v>0.45328408482140797</c:v>
                </c:pt>
                <c:pt idx="7472">
                  <c:v>0.45328408482140797</c:v>
                </c:pt>
                <c:pt idx="7473">
                  <c:v>0.45328408482140797</c:v>
                </c:pt>
                <c:pt idx="7474">
                  <c:v>0.45328408482140797</c:v>
                </c:pt>
                <c:pt idx="7475">
                  <c:v>0.45328408482140797</c:v>
                </c:pt>
                <c:pt idx="7476">
                  <c:v>0.45328408482140797</c:v>
                </c:pt>
                <c:pt idx="7477">
                  <c:v>0.45328408482140797</c:v>
                </c:pt>
                <c:pt idx="7478">
                  <c:v>0.45328408482140797</c:v>
                </c:pt>
                <c:pt idx="7479">
                  <c:v>0.45328408482140797</c:v>
                </c:pt>
                <c:pt idx="7480">
                  <c:v>0.45328408482140797</c:v>
                </c:pt>
                <c:pt idx="7481">
                  <c:v>0.45328408482140797</c:v>
                </c:pt>
                <c:pt idx="7482">
                  <c:v>0.45328408482140797</c:v>
                </c:pt>
                <c:pt idx="7483">
                  <c:v>0.45328408482140797</c:v>
                </c:pt>
                <c:pt idx="7484">
                  <c:v>0.45328408482140797</c:v>
                </c:pt>
                <c:pt idx="7485">
                  <c:v>0.45328408482140797</c:v>
                </c:pt>
                <c:pt idx="7486">
                  <c:v>0.45328408482140797</c:v>
                </c:pt>
                <c:pt idx="7487">
                  <c:v>0.45328408482140797</c:v>
                </c:pt>
                <c:pt idx="7488">
                  <c:v>0.45328408482140797</c:v>
                </c:pt>
                <c:pt idx="7489">
                  <c:v>0.45328408482140797</c:v>
                </c:pt>
                <c:pt idx="7490">
                  <c:v>0.45328408482140797</c:v>
                </c:pt>
                <c:pt idx="7491">
                  <c:v>0.45328408482140797</c:v>
                </c:pt>
                <c:pt idx="7492">
                  <c:v>0.45328408482140797</c:v>
                </c:pt>
                <c:pt idx="7493">
                  <c:v>0.45328408482140797</c:v>
                </c:pt>
                <c:pt idx="7494">
                  <c:v>0.45328408482140797</c:v>
                </c:pt>
                <c:pt idx="7495">
                  <c:v>0.45328408482140797</c:v>
                </c:pt>
                <c:pt idx="7496">
                  <c:v>0.45328408482140797</c:v>
                </c:pt>
                <c:pt idx="7497">
                  <c:v>0.45328408482140797</c:v>
                </c:pt>
                <c:pt idx="7498">
                  <c:v>0.45328408482140797</c:v>
                </c:pt>
                <c:pt idx="7499">
                  <c:v>0.45328408482140797</c:v>
                </c:pt>
                <c:pt idx="7500">
                  <c:v>0.45328408482140797</c:v>
                </c:pt>
                <c:pt idx="7501">
                  <c:v>0.45328408482140797</c:v>
                </c:pt>
                <c:pt idx="7502">
                  <c:v>0.45328408482140797</c:v>
                </c:pt>
                <c:pt idx="7503">
                  <c:v>0.45328408482140797</c:v>
                </c:pt>
                <c:pt idx="7504">
                  <c:v>0.45328408482140797</c:v>
                </c:pt>
                <c:pt idx="7505">
                  <c:v>0.45328408482140797</c:v>
                </c:pt>
                <c:pt idx="7506">
                  <c:v>0.45328408482140797</c:v>
                </c:pt>
                <c:pt idx="7507">
                  <c:v>0.45328408482140797</c:v>
                </c:pt>
                <c:pt idx="7508">
                  <c:v>0.45328408482140797</c:v>
                </c:pt>
                <c:pt idx="7509">
                  <c:v>0.45328408482140797</c:v>
                </c:pt>
                <c:pt idx="7510">
                  <c:v>0.45328408482140797</c:v>
                </c:pt>
                <c:pt idx="7511">
                  <c:v>0.45328408482140797</c:v>
                </c:pt>
                <c:pt idx="7512">
                  <c:v>0.45328408482140797</c:v>
                </c:pt>
                <c:pt idx="7513">
                  <c:v>0.45328408482140797</c:v>
                </c:pt>
                <c:pt idx="7514">
                  <c:v>0.45328408482140797</c:v>
                </c:pt>
                <c:pt idx="7515">
                  <c:v>0.45328408482140797</c:v>
                </c:pt>
                <c:pt idx="7516">
                  <c:v>0.45328408482140797</c:v>
                </c:pt>
                <c:pt idx="7517">
                  <c:v>0.45328408482140797</c:v>
                </c:pt>
                <c:pt idx="7518">
                  <c:v>0.45328408482140797</c:v>
                </c:pt>
                <c:pt idx="7519">
                  <c:v>0.45328408482140797</c:v>
                </c:pt>
                <c:pt idx="7520">
                  <c:v>0.45328408482140797</c:v>
                </c:pt>
                <c:pt idx="7521">
                  <c:v>0.45328408482140797</c:v>
                </c:pt>
                <c:pt idx="7522">
                  <c:v>0.45328408482140797</c:v>
                </c:pt>
                <c:pt idx="7523">
                  <c:v>0.45328408482140797</c:v>
                </c:pt>
                <c:pt idx="7524">
                  <c:v>0.45328408482140797</c:v>
                </c:pt>
                <c:pt idx="7525">
                  <c:v>0.45328408482140797</c:v>
                </c:pt>
                <c:pt idx="7526">
                  <c:v>0.45328408482140797</c:v>
                </c:pt>
                <c:pt idx="7527">
                  <c:v>0.45328408482140797</c:v>
                </c:pt>
                <c:pt idx="7528">
                  <c:v>0.45328408482140797</c:v>
                </c:pt>
                <c:pt idx="7529">
                  <c:v>0.45328408482140797</c:v>
                </c:pt>
                <c:pt idx="7530">
                  <c:v>0.45328408482140797</c:v>
                </c:pt>
                <c:pt idx="7531">
                  <c:v>0.45328408482140797</c:v>
                </c:pt>
                <c:pt idx="7532">
                  <c:v>0.45328408482140797</c:v>
                </c:pt>
                <c:pt idx="7533">
                  <c:v>0.45328408482140797</c:v>
                </c:pt>
                <c:pt idx="7534">
                  <c:v>0.45328408482140797</c:v>
                </c:pt>
                <c:pt idx="7535">
                  <c:v>0.45328408482140797</c:v>
                </c:pt>
                <c:pt idx="7536">
                  <c:v>0.45328408482140797</c:v>
                </c:pt>
                <c:pt idx="7537">
                  <c:v>0.45328408482140797</c:v>
                </c:pt>
                <c:pt idx="7538">
                  <c:v>0.45328408482140797</c:v>
                </c:pt>
                <c:pt idx="7539">
                  <c:v>0.45328408482140797</c:v>
                </c:pt>
                <c:pt idx="7540">
                  <c:v>0.45328408482140797</c:v>
                </c:pt>
                <c:pt idx="7541">
                  <c:v>0.45328408482140797</c:v>
                </c:pt>
                <c:pt idx="7542">
                  <c:v>0.45328408482140797</c:v>
                </c:pt>
                <c:pt idx="7543">
                  <c:v>0.45328408482140797</c:v>
                </c:pt>
                <c:pt idx="7544">
                  <c:v>0.45328408482140797</c:v>
                </c:pt>
                <c:pt idx="7545">
                  <c:v>0.45328408482140797</c:v>
                </c:pt>
                <c:pt idx="7546">
                  <c:v>0.45328408482140797</c:v>
                </c:pt>
                <c:pt idx="7547">
                  <c:v>0.45328408482140797</c:v>
                </c:pt>
                <c:pt idx="7548">
                  <c:v>0.45328408482140797</c:v>
                </c:pt>
                <c:pt idx="7549">
                  <c:v>0.45328408482140797</c:v>
                </c:pt>
                <c:pt idx="7550">
                  <c:v>0.45328408482140797</c:v>
                </c:pt>
                <c:pt idx="7551">
                  <c:v>0.45328408482140797</c:v>
                </c:pt>
                <c:pt idx="7552">
                  <c:v>0.45328408482140797</c:v>
                </c:pt>
                <c:pt idx="7553">
                  <c:v>0.45328408482140797</c:v>
                </c:pt>
                <c:pt idx="7554">
                  <c:v>0.45328408482140797</c:v>
                </c:pt>
                <c:pt idx="7555">
                  <c:v>0.45328408482140797</c:v>
                </c:pt>
                <c:pt idx="7556">
                  <c:v>0.45328408482140797</c:v>
                </c:pt>
                <c:pt idx="7557">
                  <c:v>0.45328408482140797</c:v>
                </c:pt>
                <c:pt idx="7558">
                  <c:v>0.45328408482140797</c:v>
                </c:pt>
                <c:pt idx="7559">
                  <c:v>0.45328408482140797</c:v>
                </c:pt>
                <c:pt idx="7560">
                  <c:v>0.45328408482140797</c:v>
                </c:pt>
                <c:pt idx="7561">
                  <c:v>0.45328408482140797</c:v>
                </c:pt>
                <c:pt idx="7562">
                  <c:v>0.45328408482140797</c:v>
                </c:pt>
                <c:pt idx="7563">
                  <c:v>0.45328408482140797</c:v>
                </c:pt>
                <c:pt idx="7564">
                  <c:v>0.45328408482140797</c:v>
                </c:pt>
                <c:pt idx="7565">
                  <c:v>0.45328408482140797</c:v>
                </c:pt>
                <c:pt idx="7566">
                  <c:v>0.45328408482140797</c:v>
                </c:pt>
                <c:pt idx="7567">
                  <c:v>0.45328408482140797</c:v>
                </c:pt>
                <c:pt idx="7568">
                  <c:v>0.45328408482140797</c:v>
                </c:pt>
                <c:pt idx="7569">
                  <c:v>0.45328408482140797</c:v>
                </c:pt>
                <c:pt idx="7570">
                  <c:v>0.45328408482140797</c:v>
                </c:pt>
                <c:pt idx="7571">
                  <c:v>0.45328408482140797</c:v>
                </c:pt>
                <c:pt idx="7572">
                  <c:v>0.45328408482140797</c:v>
                </c:pt>
                <c:pt idx="7573">
                  <c:v>0.45328408482140797</c:v>
                </c:pt>
                <c:pt idx="7574">
                  <c:v>0.45328408482140797</c:v>
                </c:pt>
                <c:pt idx="7575">
                  <c:v>0.45328408482140797</c:v>
                </c:pt>
                <c:pt idx="7576">
                  <c:v>0.45328408482140797</c:v>
                </c:pt>
                <c:pt idx="7577">
                  <c:v>0.45328408482140797</c:v>
                </c:pt>
                <c:pt idx="7578">
                  <c:v>0.45328408482140797</c:v>
                </c:pt>
                <c:pt idx="7579">
                  <c:v>0.45328408482140797</c:v>
                </c:pt>
                <c:pt idx="7580">
                  <c:v>0.45328408482140797</c:v>
                </c:pt>
                <c:pt idx="7581">
                  <c:v>0.45328408482140797</c:v>
                </c:pt>
                <c:pt idx="7582">
                  <c:v>0.45328408482140797</c:v>
                </c:pt>
                <c:pt idx="7583">
                  <c:v>0.45328408482140797</c:v>
                </c:pt>
                <c:pt idx="7584">
                  <c:v>0.45328408482140797</c:v>
                </c:pt>
                <c:pt idx="7585">
                  <c:v>0.45328408482140797</c:v>
                </c:pt>
                <c:pt idx="7586">
                  <c:v>0.45328408482140797</c:v>
                </c:pt>
                <c:pt idx="7587">
                  <c:v>0.45328408482140797</c:v>
                </c:pt>
                <c:pt idx="7588">
                  <c:v>0.45328408482140797</c:v>
                </c:pt>
                <c:pt idx="7589">
                  <c:v>0.45328408482140797</c:v>
                </c:pt>
                <c:pt idx="7590">
                  <c:v>0.45328408482140797</c:v>
                </c:pt>
                <c:pt idx="7591">
                  <c:v>0.45328408482140797</c:v>
                </c:pt>
                <c:pt idx="7592">
                  <c:v>0.45328408482140797</c:v>
                </c:pt>
                <c:pt idx="7593">
                  <c:v>0.45328408482140797</c:v>
                </c:pt>
                <c:pt idx="7594">
                  <c:v>0.45328408482140797</c:v>
                </c:pt>
                <c:pt idx="7595">
                  <c:v>0.45328408482140797</c:v>
                </c:pt>
                <c:pt idx="7596">
                  <c:v>0.45328408482140797</c:v>
                </c:pt>
                <c:pt idx="7597">
                  <c:v>0.45328408482140797</c:v>
                </c:pt>
                <c:pt idx="7598">
                  <c:v>0.45328408482140797</c:v>
                </c:pt>
                <c:pt idx="7599">
                  <c:v>0.45328408482140797</c:v>
                </c:pt>
                <c:pt idx="7600">
                  <c:v>0.45328408482140797</c:v>
                </c:pt>
                <c:pt idx="7601">
                  <c:v>0.45328408482140797</c:v>
                </c:pt>
                <c:pt idx="7602">
                  <c:v>0.45328408482140797</c:v>
                </c:pt>
                <c:pt idx="7603">
                  <c:v>0.45328408482140797</c:v>
                </c:pt>
                <c:pt idx="7604">
                  <c:v>0.45328408482140797</c:v>
                </c:pt>
                <c:pt idx="7605">
                  <c:v>0.45328408482140797</c:v>
                </c:pt>
                <c:pt idx="7606">
                  <c:v>0.45328408482140797</c:v>
                </c:pt>
                <c:pt idx="7607">
                  <c:v>0.45328408482140797</c:v>
                </c:pt>
                <c:pt idx="7608">
                  <c:v>0.45328408482140797</c:v>
                </c:pt>
                <c:pt idx="7609">
                  <c:v>0.45328408482140797</c:v>
                </c:pt>
                <c:pt idx="7610">
                  <c:v>0.45328408482140797</c:v>
                </c:pt>
                <c:pt idx="7611">
                  <c:v>0.45328408482140797</c:v>
                </c:pt>
                <c:pt idx="7612">
                  <c:v>0.45328408482140797</c:v>
                </c:pt>
                <c:pt idx="7613">
                  <c:v>0.45328408482140797</c:v>
                </c:pt>
                <c:pt idx="7614">
                  <c:v>0.45328408482140797</c:v>
                </c:pt>
                <c:pt idx="7615">
                  <c:v>0.45328408482140797</c:v>
                </c:pt>
                <c:pt idx="7616">
                  <c:v>0.45328408482140797</c:v>
                </c:pt>
                <c:pt idx="7617">
                  <c:v>0.45328408482140797</c:v>
                </c:pt>
                <c:pt idx="7618">
                  <c:v>0.45328408482140797</c:v>
                </c:pt>
                <c:pt idx="7619">
                  <c:v>0.45328408482140797</c:v>
                </c:pt>
                <c:pt idx="7620">
                  <c:v>0.45328408482140797</c:v>
                </c:pt>
                <c:pt idx="7621">
                  <c:v>0.45328408482140797</c:v>
                </c:pt>
                <c:pt idx="7622">
                  <c:v>0.45328408482140797</c:v>
                </c:pt>
                <c:pt idx="7623">
                  <c:v>0.45328408482140797</c:v>
                </c:pt>
                <c:pt idx="7624">
                  <c:v>0.45328408482140797</c:v>
                </c:pt>
                <c:pt idx="7625">
                  <c:v>0.45328408482140797</c:v>
                </c:pt>
                <c:pt idx="7626">
                  <c:v>0.45328408482140797</c:v>
                </c:pt>
                <c:pt idx="7627">
                  <c:v>0.45328408482140797</c:v>
                </c:pt>
                <c:pt idx="7628">
                  <c:v>0.45328408482140797</c:v>
                </c:pt>
                <c:pt idx="7629">
                  <c:v>0.45328408482140797</c:v>
                </c:pt>
                <c:pt idx="7630">
                  <c:v>0.45328408482140797</c:v>
                </c:pt>
                <c:pt idx="7631">
                  <c:v>0.45328408482140797</c:v>
                </c:pt>
                <c:pt idx="7632">
                  <c:v>0.45328408482140797</c:v>
                </c:pt>
                <c:pt idx="7633">
                  <c:v>0.45328408482140797</c:v>
                </c:pt>
                <c:pt idx="7634">
                  <c:v>0.45328408482140797</c:v>
                </c:pt>
                <c:pt idx="7635">
                  <c:v>0.45328408482140797</c:v>
                </c:pt>
                <c:pt idx="7636">
                  <c:v>0.45328408482140797</c:v>
                </c:pt>
                <c:pt idx="7637">
                  <c:v>0.45328408482140797</c:v>
                </c:pt>
                <c:pt idx="7638">
                  <c:v>0.45328408482140797</c:v>
                </c:pt>
                <c:pt idx="7639">
                  <c:v>0.45328408482140797</c:v>
                </c:pt>
                <c:pt idx="7640">
                  <c:v>0.45328408482140797</c:v>
                </c:pt>
                <c:pt idx="7641">
                  <c:v>0.45328408482140797</c:v>
                </c:pt>
                <c:pt idx="7642">
                  <c:v>0.45328408482140797</c:v>
                </c:pt>
                <c:pt idx="7643">
                  <c:v>0.45328408482140797</c:v>
                </c:pt>
                <c:pt idx="7644">
                  <c:v>0.45328408482140797</c:v>
                </c:pt>
                <c:pt idx="7645">
                  <c:v>0.45328408482140797</c:v>
                </c:pt>
                <c:pt idx="7646">
                  <c:v>0.45328408482140797</c:v>
                </c:pt>
                <c:pt idx="7647">
                  <c:v>0.45328408482140797</c:v>
                </c:pt>
                <c:pt idx="7648">
                  <c:v>0.45328408482140797</c:v>
                </c:pt>
                <c:pt idx="7649">
                  <c:v>0.45328408482140797</c:v>
                </c:pt>
                <c:pt idx="7650">
                  <c:v>0.45328408482140797</c:v>
                </c:pt>
                <c:pt idx="7651">
                  <c:v>0.45328408482140797</c:v>
                </c:pt>
                <c:pt idx="7652">
                  <c:v>0.45328408482140797</c:v>
                </c:pt>
                <c:pt idx="7653">
                  <c:v>0.45328408482140797</c:v>
                </c:pt>
                <c:pt idx="7654">
                  <c:v>0.45328408482140797</c:v>
                </c:pt>
                <c:pt idx="7655">
                  <c:v>0.45328408482140797</c:v>
                </c:pt>
                <c:pt idx="7656">
                  <c:v>0.45328408482140797</c:v>
                </c:pt>
                <c:pt idx="7657">
                  <c:v>0.45328408482140797</c:v>
                </c:pt>
                <c:pt idx="7658">
                  <c:v>0.45328408482140797</c:v>
                </c:pt>
                <c:pt idx="7659">
                  <c:v>0.45328408482140797</c:v>
                </c:pt>
                <c:pt idx="7660">
                  <c:v>0.45328408482140797</c:v>
                </c:pt>
                <c:pt idx="7661">
                  <c:v>0.45328408482140797</c:v>
                </c:pt>
                <c:pt idx="7662">
                  <c:v>0.45328408482140797</c:v>
                </c:pt>
                <c:pt idx="7663">
                  <c:v>0.45328408482140797</c:v>
                </c:pt>
                <c:pt idx="7664">
                  <c:v>0.45328408482140797</c:v>
                </c:pt>
                <c:pt idx="7665">
                  <c:v>0.45328408482140797</c:v>
                </c:pt>
                <c:pt idx="7666">
                  <c:v>0.45328408482140797</c:v>
                </c:pt>
                <c:pt idx="7667">
                  <c:v>0.45328408482140797</c:v>
                </c:pt>
                <c:pt idx="7668">
                  <c:v>0.45328408482140797</c:v>
                </c:pt>
                <c:pt idx="7669">
                  <c:v>0.45328408482140797</c:v>
                </c:pt>
                <c:pt idx="7670">
                  <c:v>0.45328408482140797</c:v>
                </c:pt>
                <c:pt idx="7671">
                  <c:v>0.45328408482140797</c:v>
                </c:pt>
                <c:pt idx="7672">
                  <c:v>0.45328408482140797</c:v>
                </c:pt>
                <c:pt idx="7673">
                  <c:v>0.45328408482140797</c:v>
                </c:pt>
                <c:pt idx="7674">
                  <c:v>0.45328408482140797</c:v>
                </c:pt>
                <c:pt idx="7675">
                  <c:v>0.45328408482140797</c:v>
                </c:pt>
                <c:pt idx="7676">
                  <c:v>0.45328408482140797</c:v>
                </c:pt>
                <c:pt idx="7677">
                  <c:v>0.45328408482140797</c:v>
                </c:pt>
                <c:pt idx="7678">
                  <c:v>0.45328408482140797</c:v>
                </c:pt>
                <c:pt idx="7679">
                  <c:v>0.45328408482140797</c:v>
                </c:pt>
                <c:pt idx="7680">
                  <c:v>0.45328408482140797</c:v>
                </c:pt>
                <c:pt idx="7681">
                  <c:v>0.45328408482140797</c:v>
                </c:pt>
                <c:pt idx="7682">
                  <c:v>0.45328408482140797</c:v>
                </c:pt>
                <c:pt idx="7683">
                  <c:v>0.45328408482140797</c:v>
                </c:pt>
                <c:pt idx="7684">
                  <c:v>0.45328408482140797</c:v>
                </c:pt>
                <c:pt idx="7685">
                  <c:v>0.45328408482140797</c:v>
                </c:pt>
                <c:pt idx="7686">
                  <c:v>0.45328408482140797</c:v>
                </c:pt>
                <c:pt idx="7687">
                  <c:v>0.45328408482140797</c:v>
                </c:pt>
                <c:pt idx="7688">
                  <c:v>0.45328408482140797</c:v>
                </c:pt>
                <c:pt idx="7689">
                  <c:v>0.45328408482140797</c:v>
                </c:pt>
                <c:pt idx="7690">
                  <c:v>0.45328408482140797</c:v>
                </c:pt>
                <c:pt idx="7691">
                  <c:v>0.45328408482140797</c:v>
                </c:pt>
                <c:pt idx="7692">
                  <c:v>0.45328408482140797</c:v>
                </c:pt>
                <c:pt idx="7693">
                  <c:v>0.45328408482140797</c:v>
                </c:pt>
                <c:pt idx="7694">
                  <c:v>0.45328408482140797</c:v>
                </c:pt>
                <c:pt idx="7695">
                  <c:v>0.45328408482140797</c:v>
                </c:pt>
                <c:pt idx="7696">
                  <c:v>0.45328408482140797</c:v>
                </c:pt>
                <c:pt idx="7697">
                  <c:v>0.45328408482140797</c:v>
                </c:pt>
                <c:pt idx="7698">
                  <c:v>0.45328408482140797</c:v>
                </c:pt>
                <c:pt idx="7699">
                  <c:v>0.45328408482140797</c:v>
                </c:pt>
                <c:pt idx="7700">
                  <c:v>0.45328408482140797</c:v>
                </c:pt>
                <c:pt idx="7701">
                  <c:v>0.45328408482140797</c:v>
                </c:pt>
                <c:pt idx="7702">
                  <c:v>0.45328408482140797</c:v>
                </c:pt>
                <c:pt idx="7703">
                  <c:v>0.45328408482140797</c:v>
                </c:pt>
                <c:pt idx="7704">
                  <c:v>0.45328408482140797</c:v>
                </c:pt>
                <c:pt idx="7705">
                  <c:v>0.45328408482140797</c:v>
                </c:pt>
                <c:pt idx="7706">
                  <c:v>0.45328408482140797</c:v>
                </c:pt>
                <c:pt idx="7707">
                  <c:v>0.45328408482140797</c:v>
                </c:pt>
                <c:pt idx="7708">
                  <c:v>0.45328408482140797</c:v>
                </c:pt>
                <c:pt idx="7709">
                  <c:v>0.45328408482140797</c:v>
                </c:pt>
                <c:pt idx="7710">
                  <c:v>0.45328408482140797</c:v>
                </c:pt>
                <c:pt idx="7711">
                  <c:v>0.45328408482140797</c:v>
                </c:pt>
                <c:pt idx="7712">
                  <c:v>0.45328408482140797</c:v>
                </c:pt>
                <c:pt idx="7713">
                  <c:v>0.45328408482140797</c:v>
                </c:pt>
                <c:pt idx="7714">
                  <c:v>0.45328408482140797</c:v>
                </c:pt>
                <c:pt idx="7715">
                  <c:v>0.45328408482140797</c:v>
                </c:pt>
                <c:pt idx="7716">
                  <c:v>0.45328408482140797</c:v>
                </c:pt>
                <c:pt idx="7717">
                  <c:v>0.45328408482140797</c:v>
                </c:pt>
                <c:pt idx="7718">
                  <c:v>0.45328408482140797</c:v>
                </c:pt>
                <c:pt idx="7719">
                  <c:v>0.45328408482140797</c:v>
                </c:pt>
                <c:pt idx="7720">
                  <c:v>0.45328408482140797</c:v>
                </c:pt>
                <c:pt idx="7721">
                  <c:v>0.45328408482140797</c:v>
                </c:pt>
                <c:pt idx="7722">
                  <c:v>0.45328408482140797</c:v>
                </c:pt>
                <c:pt idx="7723">
                  <c:v>0.45328408482140797</c:v>
                </c:pt>
                <c:pt idx="7724">
                  <c:v>0.45328408482140797</c:v>
                </c:pt>
                <c:pt idx="7725">
                  <c:v>0.45328408482140797</c:v>
                </c:pt>
                <c:pt idx="7726">
                  <c:v>0.45328408482140797</c:v>
                </c:pt>
                <c:pt idx="7727">
                  <c:v>0.45328408482140797</c:v>
                </c:pt>
                <c:pt idx="7728">
                  <c:v>0.45328408482140797</c:v>
                </c:pt>
                <c:pt idx="7729">
                  <c:v>0.45328408482140797</c:v>
                </c:pt>
                <c:pt idx="7730">
                  <c:v>0.45328408482140797</c:v>
                </c:pt>
                <c:pt idx="7731">
                  <c:v>0.45328408482140797</c:v>
                </c:pt>
                <c:pt idx="7732">
                  <c:v>0.45328408482140797</c:v>
                </c:pt>
                <c:pt idx="7733">
                  <c:v>0.45328408482140797</c:v>
                </c:pt>
                <c:pt idx="7734">
                  <c:v>0.45328408482140797</c:v>
                </c:pt>
                <c:pt idx="7735">
                  <c:v>0.45328408482140797</c:v>
                </c:pt>
                <c:pt idx="7736">
                  <c:v>0.45328408482140797</c:v>
                </c:pt>
                <c:pt idx="7737">
                  <c:v>0.45328408482140797</c:v>
                </c:pt>
                <c:pt idx="7738">
                  <c:v>0.45328408482140797</c:v>
                </c:pt>
                <c:pt idx="7739">
                  <c:v>0.45328408482140797</c:v>
                </c:pt>
                <c:pt idx="7740">
                  <c:v>0.45328408482140797</c:v>
                </c:pt>
                <c:pt idx="7741">
                  <c:v>0.45328408482140797</c:v>
                </c:pt>
                <c:pt idx="7742">
                  <c:v>0.45328408482140797</c:v>
                </c:pt>
                <c:pt idx="7743">
                  <c:v>0.45328408482140797</c:v>
                </c:pt>
                <c:pt idx="7744">
                  <c:v>0.45328408482140797</c:v>
                </c:pt>
                <c:pt idx="7745">
                  <c:v>0.45328408482140797</c:v>
                </c:pt>
                <c:pt idx="7746">
                  <c:v>0.45328408482140797</c:v>
                </c:pt>
                <c:pt idx="7747">
                  <c:v>0.45328408482140797</c:v>
                </c:pt>
                <c:pt idx="7748">
                  <c:v>0.45328408482140797</c:v>
                </c:pt>
                <c:pt idx="7749">
                  <c:v>0.45328408482140797</c:v>
                </c:pt>
                <c:pt idx="7750">
                  <c:v>0.45328408482140797</c:v>
                </c:pt>
                <c:pt idx="7751">
                  <c:v>0.45328408482140797</c:v>
                </c:pt>
                <c:pt idx="7752">
                  <c:v>0.45328408482140797</c:v>
                </c:pt>
                <c:pt idx="7753">
                  <c:v>0.45328408482140797</c:v>
                </c:pt>
                <c:pt idx="7754">
                  <c:v>0.45328408482140797</c:v>
                </c:pt>
                <c:pt idx="7755">
                  <c:v>0.45328408482140797</c:v>
                </c:pt>
                <c:pt idx="7756">
                  <c:v>0.45328408482140797</c:v>
                </c:pt>
                <c:pt idx="7757">
                  <c:v>0.45328408482140797</c:v>
                </c:pt>
                <c:pt idx="7758">
                  <c:v>0.45328408482140797</c:v>
                </c:pt>
                <c:pt idx="7759">
                  <c:v>0.45328408482140797</c:v>
                </c:pt>
                <c:pt idx="7760">
                  <c:v>0.45328408482140797</c:v>
                </c:pt>
                <c:pt idx="7761">
                  <c:v>0.45328408482140797</c:v>
                </c:pt>
                <c:pt idx="7762">
                  <c:v>0.45328408482140797</c:v>
                </c:pt>
                <c:pt idx="7763">
                  <c:v>0.45328408482140797</c:v>
                </c:pt>
                <c:pt idx="7764">
                  <c:v>0.45328408482140797</c:v>
                </c:pt>
                <c:pt idx="7765">
                  <c:v>0.45328408482140797</c:v>
                </c:pt>
                <c:pt idx="7766">
                  <c:v>0.45328408482140797</c:v>
                </c:pt>
                <c:pt idx="7767">
                  <c:v>0.45328408482140797</c:v>
                </c:pt>
                <c:pt idx="7768">
                  <c:v>0.45328408482140797</c:v>
                </c:pt>
                <c:pt idx="7769">
                  <c:v>0.45328408482140797</c:v>
                </c:pt>
                <c:pt idx="7770">
                  <c:v>0.45328408482140797</c:v>
                </c:pt>
                <c:pt idx="7771">
                  <c:v>0.45328408482140797</c:v>
                </c:pt>
                <c:pt idx="7772">
                  <c:v>0.45328408482140797</c:v>
                </c:pt>
                <c:pt idx="7773">
                  <c:v>0.45328408482140797</c:v>
                </c:pt>
                <c:pt idx="7774">
                  <c:v>0.45328408482140797</c:v>
                </c:pt>
                <c:pt idx="7775">
                  <c:v>0.45328408482140797</c:v>
                </c:pt>
                <c:pt idx="7776">
                  <c:v>0.45328408482140797</c:v>
                </c:pt>
                <c:pt idx="7777">
                  <c:v>0.45328408482140797</c:v>
                </c:pt>
                <c:pt idx="7778">
                  <c:v>0.45328408482140797</c:v>
                </c:pt>
                <c:pt idx="7779">
                  <c:v>0.45328408482140797</c:v>
                </c:pt>
                <c:pt idx="7780">
                  <c:v>0.45328408482140797</c:v>
                </c:pt>
                <c:pt idx="7781">
                  <c:v>0.45328408482140797</c:v>
                </c:pt>
                <c:pt idx="7782">
                  <c:v>0.45328408482140797</c:v>
                </c:pt>
                <c:pt idx="7783">
                  <c:v>0.45328408482140797</c:v>
                </c:pt>
                <c:pt idx="7784">
                  <c:v>0.45328408482140797</c:v>
                </c:pt>
                <c:pt idx="7785">
                  <c:v>0.45328408482140797</c:v>
                </c:pt>
                <c:pt idx="7786">
                  <c:v>0.45328408482140797</c:v>
                </c:pt>
                <c:pt idx="7787">
                  <c:v>0.45328408482140797</c:v>
                </c:pt>
                <c:pt idx="7788">
                  <c:v>0.45328408482140797</c:v>
                </c:pt>
                <c:pt idx="7789">
                  <c:v>0.45328408482140797</c:v>
                </c:pt>
                <c:pt idx="7790">
                  <c:v>0.45328408482140797</c:v>
                </c:pt>
                <c:pt idx="7791">
                  <c:v>0.45328408482140797</c:v>
                </c:pt>
                <c:pt idx="7792">
                  <c:v>0.45328408482140797</c:v>
                </c:pt>
                <c:pt idx="7793">
                  <c:v>0.45328408482140797</c:v>
                </c:pt>
                <c:pt idx="7794">
                  <c:v>0.45328408482140797</c:v>
                </c:pt>
                <c:pt idx="7795">
                  <c:v>0.45328408482140797</c:v>
                </c:pt>
                <c:pt idx="7796">
                  <c:v>0.45328408482140797</c:v>
                </c:pt>
                <c:pt idx="7797">
                  <c:v>0.45328408482140797</c:v>
                </c:pt>
                <c:pt idx="7798">
                  <c:v>0.45328408482140797</c:v>
                </c:pt>
                <c:pt idx="7799">
                  <c:v>0.45328408482140797</c:v>
                </c:pt>
                <c:pt idx="7800">
                  <c:v>0.45328408482140797</c:v>
                </c:pt>
                <c:pt idx="7801">
                  <c:v>0.45328408482140797</c:v>
                </c:pt>
                <c:pt idx="7802">
                  <c:v>0.45328408482140797</c:v>
                </c:pt>
                <c:pt idx="7803">
                  <c:v>0.45328408482140797</c:v>
                </c:pt>
                <c:pt idx="7804">
                  <c:v>0.45328408482140797</c:v>
                </c:pt>
                <c:pt idx="7805">
                  <c:v>0.45328408482140797</c:v>
                </c:pt>
                <c:pt idx="7806">
                  <c:v>0.45328408482140797</c:v>
                </c:pt>
                <c:pt idx="7807">
                  <c:v>0.45328408482140797</c:v>
                </c:pt>
                <c:pt idx="7808">
                  <c:v>0.45328408482140797</c:v>
                </c:pt>
                <c:pt idx="7809">
                  <c:v>0.45328408482140797</c:v>
                </c:pt>
                <c:pt idx="7810">
                  <c:v>0.45328408482140797</c:v>
                </c:pt>
                <c:pt idx="7811">
                  <c:v>0.45328408482140797</c:v>
                </c:pt>
                <c:pt idx="7812">
                  <c:v>0.45328408482140797</c:v>
                </c:pt>
                <c:pt idx="7813">
                  <c:v>0.45328408482140797</c:v>
                </c:pt>
                <c:pt idx="7814">
                  <c:v>0.45328408482140797</c:v>
                </c:pt>
                <c:pt idx="7815">
                  <c:v>0.45328408482140797</c:v>
                </c:pt>
                <c:pt idx="7816">
                  <c:v>0.45328408482140797</c:v>
                </c:pt>
                <c:pt idx="7817">
                  <c:v>0.45328408482140797</c:v>
                </c:pt>
                <c:pt idx="7818">
                  <c:v>0.45328408482140797</c:v>
                </c:pt>
                <c:pt idx="7819">
                  <c:v>0.45328408482140797</c:v>
                </c:pt>
                <c:pt idx="7820">
                  <c:v>0.45328408482140797</c:v>
                </c:pt>
                <c:pt idx="7821">
                  <c:v>0.45328408482140797</c:v>
                </c:pt>
                <c:pt idx="7822">
                  <c:v>0.45328408482140797</c:v>
                </c:pt>
                <c:pt idx="7823">
                  <c:v>0.45328408482140797</c:v>
                </c:pt>
                <c:pt idx="7824">
                  <c:v>0.45328408482140797</c:v>
                </c:pt>
                <c:pt idx="7825">
                  <c:v>0.45328408482140797</c:v>
                </c:pt>
                <c:pt idx="7826">
                  <c:v>0.45328408482140797</c:v>
                </c:pt>
                <c:pt idx="7827">
                  <c:v>0.45328408482140797</c:v>
                </c:pt>
                <c:pt idx="7828">
                  <c:v>0.45328408482140797</c:v>
                </c:pt>
                <c:pt idx="7829">
                  <c:v>0.45328408482140797</c:v>
                </c:pt>
                <c:pt idx="7830">
                  <c:v>0.45328408482140797</c:v>
                </c:pt>
                <c:pt idx="7831">
                  <c:v>0.45328408482140797</c:v>
                </c:pt>
                <c:pt idx="7832">
                  <c:v>0.45328408482140797</c:v>
                </c:pt>
                <c:pt idx="7833">
                  <c:v>0.45328408482140797</c:v>
                </c:pt>
                <c:pt idx="7834">
                  <c:v>0.45328408482140797</c:v>
                </c:pt>
                <c:pt idx="7835">
                  <c:v>0.45328408482140797</c:v>
                </c:pt>
                <c:pt idx="7836">
                  <c:v>0.45328408482140797</c:v>
                </c:pt>
                <c:pt idx="7837">
                  <c:v>0.45328408482140797</c:v>
                </c:pt>
                <c:pt idx="7838">
                  <c:v>0.45328408482140797</c:v>
                </c:pt>
                <c:pt idx="7839">
                  <c:v>0.45328408482140797</c:v>
                </c:pt>
                <c:pt idx="7840">
                  <c:v>0.45328408482140797</c:v>
                </c:pt>
                <c:pt idx="7841">
                  <c:v>0.45328408482140797</c:v>
                </c:pt>
                <c:pt idx="7842">
                  <c:v>0.45328408482140797</c:v>
                </c:pt>
                <c:pt idx="7843">
                  <c:v>0.45328408482140797</c:v>
                </c:pt>
                <c:pt idx="7844">
                  <c:v>0.45328408482140797</c:v>
                </c:pt>
                <c:pt idx="7845">
                  <c:v>0.45328408482140797</c:v>
                </c:pt>
                <c:pt idx="7846">
                  <c:v>0.45328408482140797</c:v>
                </c:pt>
                <c:pt idx="7847">
                  <c:v>0.45328408482140797</c:v>
                </c:pt>
                <c:pt idx="7848">
                  <c:v>0.45328408482140797</c:v>
                </c:pt>
                <c:pt idx="7849">
                  <c:v>0.45328408482140797</c:v>
                </c:pt>
                <c:pt idx="7850">
                  <c:v>0.45328408482140797</c:v>
                </c:pt>
                <c:pt idx="7851">
                  <c:v>0.45328408482140797</c:v>
                </c:pt>
                <c:pt idx="7852">
                  <c:v>0.45328408482140797</c:v>
                </c:pt>
                <c:pt idx="7853">
                  <c:v>0.45328408482140797</c:v>
                </c:pt>
                <c:pt idx="7854">
                  <c:v>0.45328408482140797</c:v>
                </c:pt>
                <c:pt idx="7855">
                  <c:v>0.45328408482140797</c:v>
                </c:pt>
                <c:pt idx="7856">
                  <c:v>0.45328408482140797</c:v>
                </c:pt>
                <c:pt idx="7857">
                  <c:v>0.45328408482140797</c:v>
                </c:pt>
                <c:pt idx="7858">
                  <c:v>0.45328408482140797</c:v>
                </c:pt>
                <c:pt idx="7859">
                  <c:v>0.45328408482140797</c:v>
                </c:pt>
                <c:pt idx="7860">
                  <c:v>0.45328408482140797</c:v>
                </c:pt>
                <c:pt idx="7861">
                  <c:v>0.45328408482140797</c:v>
                </c:pt>
                <c:pt idx="7862">
                  <c:v>0.45328408482140797</c:v>
                </c:pt>
                <c:pt idx="7863">
                  <c:v>0.45328408482140797</c:v>
                </c:pt>
                <c:pt idx="7864">
                  <c:v>0.45328408482140797</c:v>
                </c:pt>
                <c:pt idx="7865">
                  <c:v>0.45328408482140797</c:v>
                </c:pt>
                <c:pt idx="7866">
                  <c:v>0.45328408482140797</c:v>
                </c:pt>
                <c:pt idx="7867">
                  <c:v>0.45328408482140797</c:v>
                </c:pt>
                <c:pt idx="7868">
                  <c:v>0.45328408482140797</c:v>
                </c:pt>
                <c:pt idx="7869">
                  <c:v>0.45328408482140797</c:v>
                </c:pt>
                <c:pt idx="7870">
                  <c:v>0.45328408482140797</c:v>
                </c:pt>
                <c:pt idx="7871">
                  <c:v>0.45328408482140797</c:v>
                </c:pt>
                <c:pt idx="7872">
                  <c:v>0.45328408482140797</c:v>
                </c:pt>
                <c:pt idx="7873">
                  <c:v>0.45328408482140797</c:v>
                </c:pt>
                <c:pt idx="7874">
                  <c:v>0.45328408482140797</c:v>
                </c:pt>
                <c:pt idx="7875">
                  <c:v>0.45328408482140797</c:v>
                </c:pt>
                <c:pt idx="7876">
                  <c:v>0.45328408482140797</c:v>
                </c:pt>
                <c:pt idx="7877">
                  <c:v>0.45328408482140797</c:v>
                </c:pt>
                <c:pt idx="7878">
                  <c:v>0.45328408482140797</c:v>
                </c:pt>
                <c:pt idx="7879">
                  <c:v>0.45328408482140797</c:v>
                </c:pt>
                <c:pt idx="7880">
                  <c:v>0.45328408482140797</c:v>
                </c:pt>
                <c:pt idx="7881">
                  <c:v>0.45328408482140797</c:v>
                </c:pt>
                <c:pt idx="7882">
                  <c:v>0.45328408482140797</c:v>
                </c:pt>
                <c:pt idx="7883">
                  <c:v>0.45328408482140797</c:v>
                </c:pt>
                <c:pt idx="7884">
                  <c:v>0.45328408482140797</c:v>
                </c:pt>
                <c:pt idx="7885">
                  <c:v>0.45328408482140797</c:v>
                </c:pt>
                <c:pt idx="7886">
                  <c:v>0.45328408482140797</c:v>
                </c:pt>
                <c:pt idx="7887">
                  <c:v>0.45328408482140797</c:v>
                </c:pt>
                <c:pt idx="7888">
                  <c:v>0.45328408482140797</c:v>
                </c:pt>
                <c:pt idx="7889">
                  <c:v>0.45328408482140797</c:v>
                </c:pt>
                <c:pt idx="7890">
                  <c:v>0.45328408482140797</c:v>
                </c:pt>
                <c:pt idx="7891">
                  <c:v>0.45328408482140797</c:v>
                </c:pt>
                <c:pt idx="7892">
                  <c:v>0.45328408482140797</c:v>
                </c:pt>
                <c:pt idx="7893">
                  <c:v>0.45328408482140797</c:v>
                </c:pt>
                <c:pt idx="7894">
                  <c:v>0.45328408482140797</c:v>
                </c:pt>
                <c:pt idx="7895">
                  <c:v>0.45328408482140797</c:v>
                </c:pt>
                <c:pt idx="7896">
                  <c:v>0.45328408482140797</c:v>
                </c:pt>
                <c:pt idx="7897">
                  <c:v>0.45328408482140797</c:v>
                </c:pt>
                <c:pt idx="7898">
                  <c:v>0.45328408482140797</c:v>
                </c:pt>
                <c:pt idx="7899">
                  <c:v>0.45328408482140797</c:v>
                </c:pt>
                <c:pt idx="7900">
                  <c:v>0.45328408482140797</c:v>
                </c:pt>
                <c:pt idx="7901">
                  <c:v>0.45328408482140797</c:v>
                </c:pt>
                <c:pt idx="7902">
                  <c:v>0.45328408482140797</c:v>
                </c:pt>
                <c:pt idx="7903">
                  <c:v>0.45328408482140797</c:v>
                </c:pt>
                <c:pt idx="7904">
                  <c:v>0.45328408482140797</c:v>
                </c:pt>
                <c:pt idx="7905">
                  <c:v>0.45328408482140797</c:v>
                </c:pt>
                <c:pt idx="7906">
                  <c:v>0.45328408482140797</c:v>
                </c:pt>
                <c:pt idx="7907">
                  <c:v>0.45328408482140797</c:v>
                </c:pt>
                <c:pt idx="7908">
                  <c:v>0.45328408482140797</c:v>
                </c:pt>
                <c:pt idx="7909">
                  <c:v>0.45328408482140797</c:v>
                </c:pt>
                <c:pt idx="7910">
                  <c:v>0.45328408482140797</c:v>
                </c:pt>
                <c:pt idx="7911">
                  <c:v>0.45328408482140797</c:v>
                </c:pt>
                <c:pt idx="7912">
                  <c:v>0.45328408482140797</c:v>
                </c:pt>
                <c:pt idx="7913">
                  <c:v>0.45328408482140797</c:v>
                </c:pt>
                <c:pt idx="7914">
                  <c:v>0.45328408482140797</c:v>
                </c:pt>
                <c:pt idx="7915">
                  <c:v>0.45328408482140797</c:v>
                </c:pt>
                <c:pt idx="7916">
                  <c:v>0.45328408482140797</c:v>
                </c:pt>
                <c:pt idx="7917">
                  <c:v>0.45328408482140797</c:v>
                </c:pt>
                <c:pt idx="7918">
                  <c:v>0.45328408482140797</c:v>
                </c:pt>
                <c:pt idx="7919">
                  <c:v>0.45328408482140797</c:v>
                </c:pt>
                <c:pt idx="7920">
                  <c:v>0.45328408482140797</c:v>
                </c:pt>
                <c:pt idx="7921">
                  <c:v>0.45328408482140797</c:v>
                </c:pt>
                <c:pt idx="7922">
                  <c:v>0.45328408482140797</c:v>
                </c:pt>
                <c:pt idx="7923">
                  <c:v>0.45328408482140797</c:v>
                </c:pt>
                <c:pt idx="7924">
                  <c:v>0.45328408482140797</c:v>
                </c:pt>
                <c:pt idx="7925">
                  <c:v>0.45328408482140797</c:v>
                </c:pt>
                <c:pt idx="7926">
                  <c:v>0.45328408482140797</c:v>
                </c:pt>
                <c:pt idx="7927">
                  <c:v>0.45328408482140797</c:v>
                </c:pt>
                <c:pt idx="7928">
                  <c:v>0.45328408482140797</c:v>
                </c:pt>
                <c:pt idx="7929">
                  <c:v>0.45328408482140797</c:v>
                </c:pt>
                <c:pt idx="7930">
                  <c:v>0.45328408482140797</c:v>
                </c:pt>
                <c:pt idx="7931">
                  <c:v>0.45328408482140797</c:v>
                </c:pt>
                <c:pt idx="7932">
                  <c:v>0.45328408482140797</c:v>
                </c:pt>
                <c:pt idx="7933">
                  <c:v>0.45328408482140797</c:v>
                </c:pt>
                <c:pt idx="7934">
                  <c:v>0.45328408482140797</c:v>
                </c:pt>
                <c:pt idx="7935">
                  <c:v>0.45328408482140797</c:v>
                </c:pt>
                <c:pt idx="7936">
                  <c:v>0.45328408482140797</c:v>
                </c:pt>
                <c:pt idx="7937">
                  <c:v>0.45328408482140797</c:v>
                </c:pt>
                <c:pt idx="7938">
                  <c:v>0.45328408482140797</c:v>
                </c:pt>
                <c:pt idx="7939">
                  <c:v>0.45328408482140797</c:v>
                </c:pt>
                <c:pt idx="7940">
                  <c:v>0.45328408482140797</c:v>
                </c:pt>
                <c:pt idx="7941">
                  <c:v>0.45328408482140797</c:v>
                </c:pt>
                <c:pt idx="7942">
                  <c:v>0.45328408482140797</c:v>
                </c:pt>
                <c:pt idx="7943">
                  <c:v>0.45328408482140797</c:v>
                </c:pt>
                <c:pt idx="7944">
                  <c:v>0.45328408482140797</c:v>
                </c:pt>
                <c:pt idx="7945">
                  <c:v>0.45328408482140797</c:v>
                </c:pt>
                <c:pt idx="7946">
                  <c:v>0.45328408482140797</c:v>
                </c:pt>
                <c:pt idx="7947">
                  <c:v>0.45328408482140797</c:v>
                </c:pt>
                <c:pt idx="7948">
                  <c:v>0.45328408482140797</c:v>
                </c:pt>
                <c:pt idx="7949">
                  <c:v>0.45328408482140797</c:v>
                </c:pt>
                <c:pt idx="7950">
                  <c:v>0.45328408482140797</c:v>
                </c:pt>
                <c:pt idx="7951">
                  <c:v>0.45328408482140797</c:v>
                </c:pt>
                <c:pt idx="7952">
                  <c:v>0.45328408482140797</c:v>
                </c:pt>
                <c:pt idx="7953">
                  <c:v>0.45328408482140797</c:v>
                </c:pt>
                <c:pt idx="7954">
                  <c:v>0.45328408482140797</c:v>
                </c:pt>
                <c:pt idx="7955">
                  <c:v>0.45328408482140797</c:v>
                </c:pt>
                <c:pt idx="7956">
                  <c:v>0.45328408482140797</c:v>
                </c:pt>
                <c:pt idx="7957">
                  <c:v>0.45328408482140797</c:v>
                </c:pt>
                <c:pt idx="7958">
                  <c:v>0.45328408482140797</c:v>
                </c:pt>
                <c:pt idx="7959">
                  <c:v>0.45328408482140797</c:v>
                </c:pt>
                <c:pt idx="7960">
                  <c:v>0.45328408482140797</c:v>
                </c:pt>
                <c:pt idx="7961">
                  <c:v>0.45328408482140797</c:v>
                </c:pt>
                <c:pt idx="7962">
                  <c:v>0.45328408482140797</c:v>
                </c:pt>
                <c:pt idx="7963">
                  <c:v>0.45328408482140797</c:v>
                </c:pt>
                <c:pt idx="7964">
                  <c:v>0.45328408482140797</c:v>
                </c:pt>
                <c:pt idx="7965">
                  <c:v>0.45328408482140797</c:v>
                </c:pt>
                <c:pt idx="7966">
                  <c:v>0.45328408482140797</c:v>
                </c:pt>
                <c:pt idx="7967">
                  <c:v>0.45328408482140797</c:v>
                </c:pt>
                <c:pt idx="7968">
                  <c:v>0.45328408482140797</c:v>
                </c:pt>
                <c:pt idx="7969">
                  <c:v>0.45328408482140797</c:v>
                </c:pt>
                <c:pt idx="7970">
                  <c:v>0.45328408482140797</c:v>
                </c:pt>
                <c:pt idx="7971">
                  <c:v>0.45328408482140797</c:v>
                </c:pt>
                <c:pt idx="7972">
                  <c:v>0.45328408482140797</c:v>
                </c:pt>
                <c:pt idx="7973">
                  <c:v>0.45328408482140797</c:v>
                </c:pt>
                <c:pt idx="7974">
                  <c:v>0.45328408482140797</c:v>
                </c:pt>
                <c:pt idx="7975">
                  <c:v>0.45328408482140797</c:v>
                </c:pt>
                <c:pt idx="7976">
                  <c:v>0.45328408482140797</c:v>
                </c:pt>
                <c:pt idx="7977">
                  <c:v>0.45328408482140797</c:v>
                </c:pt>
                <c:pt idx="7978">
                  <c:v>0.45328408482140797</c:v>
                </c:pt>
                <c:pt idx="7979">
                  <c:v>0.45328408482140797</c:v>
                </c:pt>
                <c:pt idx="7980">
                  <c:v>0.45328408482140797</c:v>
                </c:pt>
                <c:pt idx="7981">
                  <c:v>0.45328408482140797</c:v>
                </c:pt>
                <c:pt idx="7982">
                  <c:v>0.45328408482140797</c:v>
                </c:pt>
                <c:pt idx="7983">
                  <c:v>0.45328408482140797</c:v>
                </c:pt>
                <c:pt idx="7984">
                  <c:v>0.45328408482140797</c:v>
                </c:pt>
                <c:pt idx="7985">
                  <c:v>0.45328408482140797</c:v>
                </c:pt>
                <c:pt idx="7986">
                  <c:v>0.45328408482140797</c:v>
                </c:pt>
                <c:pt idx="7987">
                  <c:v>0.45328408482140797</c:v>
                </c:pt>
                <c:pt idx="7988">
                  <c:v>0.45328408482140797</c:v>
                </c:pt>
                <c:pt idx="7989">
                  <c:v>0.45328408482140797</c:v>
                </c:pt>
                <c:pt idx="7990">
                  <c:v>0.45328408482140797</c:v>
                </c:pt>
                <c:pt idx="7991">
                  <c:v>0.45328408482140797</c:v>
                </c:pt>
                <c:pt idx="7992">
                  <c:v>0.45328408482140797</c:v>
                </c:pt>
                <c:pt idx="7993">
                  <c:v>0.45328408482140797</c:v>
                </c:pt>
                <c:pt idx="7994">
                  <c:v>0.45328408482140797</c:v>
                </c:pt>
                <c:pt idx="7995">
                  <c:v>0.45328408482140797</c:v>
                </c:pt>
                <c:pt idx="7996">
                  <c:v>0.45328408482140797</c:v>
                </c:pt>
                <c:pt idx="7997">
                  <c:v>0.45328408482140797</c:v>
                </c:pt>
                <c:pt idx="7998">
                  <c:v>0.45328408482140797</c:v>
                </c:pt>
                <c:pt idx="7999">
                  <c:v>0.45328408482140797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822-4228-8A29-32D7575F69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54280400"/>
        <c:axId val="1554276656"/>
      </c:lineChart>
      <c:catAx>
        <c:axId val="15542804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Iterations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4276656"/>
        <c:crosses val="autoZero"/>
        <c:auto val="1"/>
        <c:lblAlgn val="ctr"/>
        <c:lblOffset val="100"/>
        <c:noMultiLvlLbl val="0"/>
      </c:catAx>
      <c:valAx>
        <c:axId val="1554276656"/>
        <c:scaling>
          <c:orientation val="minMax"/>
          <c:min val="0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V. Accuracies</a:t>
                </a:r>
                <a:endParaRPr lang="en-US" baseline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42804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performance</a:t>
            </a:r>
            <a:r>
              <a:rPr lang="en-US" baseline="0"/>
              <a:t> based on accuracy-size ratio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Identity!$E$4</c:f>
              <c:strCache>
                <c:ptCount val="1"/>
                <c:pt idx="0">
                  <c:v>perf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Identity!$E$5:$E$8004</c:f>
              <c:numCache>
                <c:formatCode>General</c:formatCode>
                <c:ptCount val="8000"/>
                <c:pt idx="0">
                  <c:v>3.49211888016178</c:v>
                </c:pt>
                <c:pt idx="1">
                  <c:v>4.4810745921748198</c:v>
                </c:pt>
                <c:pt idx="2">
                  <c:v>5.5285929745485403</c:v>
                </c:pt>
                <c:pt idx="3">
                  <c:v>6.5988327597431899</c:v>
                </c:pt>
                <c:pt idx="4">
                  <c:v>7.6511250131317201</c:v>
                </c:pt>
                <c:pt idx="5">
                  <c:v>8.6592895850424494</c:v>
                </c:pt>
                <c:pt idx="6">
                  <c:v>9.59998170472997</c:v>
                </c:pt>
                <c:pt idx="7">
                  <c:v>10.461140908752</c:v>
                </c:pt>
                <c:pt idx="8">
                  <c:v>11.237298731986201</c:v>
                </c:pt>
                <c:pt idx="9">
                  <c:v>11.932106422220301</c:v>
                </c:pt>
                <c:pt idx="10">
                  <c:v>12.545344284277499</c:v>
                </c:pt>
                <c:pt idx="11">
                  <c:v>13.0796058745133</c:v>
                </c:pt>
                <c:pt idx="12">
                  <c:v>13.547398405754601</c:v>
                </c:pt>
                <c:pt idx="13">
                  <c:v>13.9524197833637</c:v>
                </c:pt>
                <c:pt idx="14">
                  <c:v>14.528802098201099</c:v>
                </c:pt>
                <c:pt idx="15">
                  <c:v>15.152010438349601</c:v>
                </c:pt>
                <c:pt idx="16">
                  <c:v>15.7015366958827</c:v>
                </c:pt>
                <c:pt idx="17">
                  <c:v>16.186033688351401</c:v>
                </c:pt>
                <c:pt idx="18">
                  <c:v>16.6079645241247</c:v>
                </c:pt>
                <c:pt idx="19">
                  <c:v>16.975356656022601</c:v>
                </c:pt>
                <c:pt idx="20">
                  <c:v>17.605379345177901</c:v>
                </c:pt>
                <c:pt idx="21">
                  <c:v>18.388352273384001</c:v>
                </c:pt>
                <c:pt idx="22">
                  <c:v>19.120304936773699</c:v>
                </c:pt>
                <c:pt idx="23">
                  <c:v>19.801208658754501</c:v>
                </c:pt>
                <c:pt idx="24">
                  <c:v>20.429814386983001</c:v>
                </c:pt>
                <c:pt idx="25">
                  <c:v>21.009684738817299</c:v>
                </c:pt>
                <c:pt idx="26">
                  <c:v>21.5421983194219</c:v>
                </c:pt>
                <c:pt idx="27">
                  <c:v>22.0325219170137</c:v>
                </c:pt>
                <c:pt idx="28">
                  <c:v>22.481387129020298</c:v>
                </c:pt>
                <c:pt idx="29">
                  <c:v>22.894986376406901</c:v>
                </c:pt>
                <c:pt idx="30">
                  <c:v>23.271562996766701</c:v>
                </c:pt>
                <c:pt idx="31">
                  <c:v>23.6151412600417</c:v>
                </c:pt>
                <c:pt idx="32">
                  <c:v>23.927163317833401</c:v>
                </c:pt>
                <c:pt idx="33">
                  <c:v>24.2109490924772</c:v>
                </c:pt>
                <c:pt idx="34">
                  <c:v>24.469490869523799</c:v>
                </c:pt>
                <c:pt idx="35">
                  <c:v>24.702898303600598</c:v>
                </c:pt>
                <c:pt idx="36">
                  <c:v>24.913940768849098</c:v>
                </c:pt>
                <c:pt idx="37">
                  <c:v>25.1040367497639</c:v>
                </c:pt>
                <c:pt idx="38">
                  <c:v>25.275230428832199</c:v>
                </c:pt>
                <c:pt idx="39">
                  <c:v>25.430348438354802</c:v>
                </c:pt>
                <c:pt idx="40">
                  <c:v>25.569320803318099</c:v>
                </c:pt>
                <c:pt idx="41">
                  <c:v>25.6916135020162</c:v>
                </c:pt>
                <c:pt idx="42">
                  <c:v>25.8010090196017</c:v>
                </c:pt>
                <c:pt idx="43">
                  <c:v>25.897565167686299</c:v>
                </c:pt>
                <c:pt idx="44">
                  <c:v>25.9838036512602</c:v>
                </c:pt>
                <c:pt idx="45">
                  <c:v>26.0590136031574</c:v>
                </c:pt>
                <c:pt idx="46">
                  <c:v>26.124145743428802</c:v>
                </c:pt>
                <c:pt idx="47">
                  <c:v>26.179984388125899</c:v>
                </c:pt>
                <c:pt idx="48">
                  <c:v>26.228329793867999</c:v>
                </c:pt>
                <c:pt idx="49">
                  <c:v>26.2692620907284</c:v>
                </c:pt>
                <c:pt idx="50">
                  <c:v>26.302852241029001</c:v>
                </c:pt>
                <c:pt idx="51">
                  <c:v>26.329631893199601</c:v>
                </c:pt>
                <c:pt idx="52">
                  <c:v>26.351543657346198</c:v>
                </c:pt>
                <c:pt idx="53">
                  <c:v>26.3678849033017</c:v>
                </c:pt>
                <c:pt idx="54">
                  <c:v>26.380758544646302</c:v>
                </c:pt>
                <c:pt idx="55">
                  <c:v>26.3883297406175</c:v>
                </c:pt>
                <c:pt idx="56">
                  <c:v>26.391461527475599</c:v>
                </c:pt>
                <c:pt idx="57">
                  <c:v>26.391878566377699</c:v>
                </c:pt>
                <c:pt idx="58">
                  <c:v>26.391878566377699</c:v>
                </c:pt>
                <c:pt idx="59">
                  <c:v>26.391878566377699</c:v>
                </c:pt>
                <c:pt idx="60">
                  <c:v>26.391878566377699</c:v>
                </c:pt>
                <c:pt idx="61">
                  <c:v>26.391878566377699</c:v>
                </c:pt>
                <c:pt idx="62">
                  <c:v>26.391878566377699</c:v>
                </c:pt>
                <c:pt idx="63">
                  <c:v>26.391878566377699</c:v>
                </c:pt>
                <c:pt idx="64">
                  <c:v>26.391878566377699</c:v>
                </c:pt>
                <c:pt idx="65">
                  <c:v>26.391878566377699</c:v>
                </c:pt>
                <c:pt idx="66">
                  <c:v>26.391878566377699</c:v>
                </c:pt>
                <c:pt idx="67">
                  <c:v>26.391878566377699</c:v>
                </c:pt>
                <c:pt idx="68">
                  <c:v>26.391878566377699</c:v>
                </c:pt>
                <c:pt idx="69">
                  <c:v>26.391878566377699</c:v>
                </c:pt>
                <c:pt idx="70">
                  <c:v>26.391878566377699</c:v>
                </c:pt>
                <c:pt idx="71">
                  <c:v>26.391878566377699</c:v>
                </c:pt>
                <c:pt idx="72">
                  <c:v>26.391878566377699</c:v>
                </c:pt>
                <c:pt idx="73">
                  <c:v>26.391878566377699</c:v>
                </c:pt>
                <c:pt idx="74">
                  <c:v>26.391878566377699</c:v>
                </c:pt>
                <c:pt idx="75">
                  <c:v>26.391878566377699</c:v>
                </c:pt>
                <c:pt idx="76">
                  <c:v>26.391878566377699</c:v>
                </c:pt>
                <c:pt idx="77">
                  <c:v>26.391878566377699</c:v>
                </c:pt>
                <c:pt idx="78">
                  <c:v>26.391878566377699</c:v>
                </c:pt>
                <c:pt idx="79">
                  <c:v>26.391878566377699</c:v>
                </c:pt>
                <c:pt idx="80">
                  <c:v>26.391878566377699</c:v>
                </c:pt>
                <c:pt idx="81">
                  <c:v>26.391878566377699</c:v>
                </c:pt>
                <c:pt idx="82">
                  <c:v>26.391878566377699</c:v>
                </c:pt>
                <c:pt idx="83">
                  <c:v>26.391878566377699</c:v>
                </c:pt>
                <c:pt idx="84">
                  <c:v>26.391878566377699</c:v>
                </c:pt>
                <c:pt idx="85">
                  <c:v>26.391878566377699</c:v>
                </c:pt>
                <c:pt idx="86">
                  <c:v>26.391878566377699</c:v>
                </c:pt>
                <c:pt idx="87">
                  <c:v>26.391878566377699</c:v>
                </c:pt>
                <c:pt idx="88">
                  <c:v>26.391878566377699</c:v>
                </c:pt>
                <c:pt idx="89">
                  <c:v>26.391878566377699</c:v>
                </c:pt>
                <c:pt idx="90">
                  <c:v>26.391878566377699</c:v>
                </c:pt>
                <c:pt idx="91">
                  <c:v>26.391878566377699</c:v>
                </c:pt>
                <c:pt idx="92">
                  <c:v>26.391878566377699</c:v>
                </c:pt>
                <c:pt idx="93">
                  <c:v>26.391878566377699</c:v>
                </c:pt>
                <c:pt idx="94">
                  <c:v>26.391878566377699</c:v>
                </c:pt>
                <c:pt idx="95">
                  <c:v>26.391878566377699</c:v>
                </c:pt>
                <c:pt idx="96">
                  <c:v>26.391878566377699</c:v>
                </c:pt>
                <c:pt idx="97">
                  <c:v>26.391878566377699</c:v>
                </c:pt>
                <c:pt idx="98">
                  <c:v>26.391878566377699</c:v>
                </c:pt>
                <c:pt idx="99">
                  <c:v>26.391878566377699</c:v>
                </c:pt>
                <c:pt idx="100">
                  <c:v>26.391878566377699</c:v>
                </c:pt>
                <c:pt idx="101">
                  <c:v>26.391878566377699</c:v>
                </c:pt>
                <c:pt idx="102">
                  <c:v>26.391878566377699</c:v>
                </c:pt>
                <c:pt idx="103">
                  <c:v>26.391878566377699</c:v>
                </c:pt>
                <c:pt idx="104">
                  <c:v>26.391878566377699</c:v>
                </c:pt>
                <c:pt idx="105">
                  <c:v>26.391878566377699</c:v>
                </c:pt>
                <c:pt idx="106">
                  <c:v>26.391878566377699</c:v>
                </c:pt>
                <c:pt idx="107">
                  <c:v>26.391878566377699</c:v>
                </c:pt>
                <c:pt idx="108">
                  <c:v>26.391878566377699</c:v>
                </c:pt>
                <c:pt idx="109">
                  <c:v>26.391878566377699</c:v>
                </c:pt>
                <c:pt idx="110">
                  <c:v>26.391878566377699</c:v>
                </c:pt>
                <c:pt idx="111">
                  <c:v>26.391878566377699</c:v>
                </c:pt>
                <c:pt idx="112">
                  <c:v>26.391878566377699</c:v>
                </c:pt>
                <c:pt idx="113">
                  <c:v>26.391878566377699</c:v>
                </c:pt>
                <c:pt idx="114">
                  <c:v>26.391878566377699</c:v>
                </c:pt>
                <c:pt idx="115">
                  <c:v>26.391878566377699</c:v>
                </c:pt>
                <c:pt idx="116">
                  <c:v>26.391878566377699</c:v>
                </c:pt>
                <c:pt idx="117">
                  <c:v>26.391878566377699</c:v>
                </c:pt>
                <c:pt idx="118">
                  <c:v>26.391878566377699</c:v>
                </c:pt>
                <c:pt idx="119">
                  <c:v>26.391878566377699</c:v>
                </c:pt>
                <c:pt idx="120">
                  <c:v>26.391878566377699</c:v>
                </c:pt>
                <c:pt idx="121">
                  <c:v>26.391878566377699</c:v>
                </c:pt>
                <c:pt idx="122">
                  <c:v>26.391878566377699</c:v>
                </c:pt>
                <c:pt idx="123">
                  <c:v>26.391878566377699</c:v>
                </c:pt>
                <c:pt idx="124">
                  <c:v>26.391878566377699</c:v>
                </c:pt>
                <c:pt idx="125">
                  <c:v>26.391878566377699</c:v>
                </c:pt>
                <c:pt idx="126">
                  <c:v>26.391878566377699</c:v>
                </c:pt>
                <c:pt idx="127">
                  <c:v>26.391878566377699</c:v>
                </c:pt>
                <c:pt idx="128">
                  <c:v>26.391878566377699</c:v>
                </c:pt>
                <c:pt idx="129">
                  <c:v>26.391878566377699</c:v>
                </c:pt>
                <c:pt idx="130">
                  <c:v>26.391878566377699</c:v>
                </c:pt>
                <c:pt idx="131">
                  <c:v>26.391878566377699</c:v>
                </c:pt>
                <c:pt idx="132">
                  <c:v>26.391878566377699</c:v>
                </c:pt>
                <c:pt idx="133">
                  <c:v>26.391878566377699</c:v>
                </c:pt>
                <c:pt idx="134">
                  <c:v>26.391878566377699</c:v>
                </c:pt>
                <c:pt idx="135">
                  <c:v>26.391878566377699</c:v>
                </c:pt>
                <c:pt idx="136">
                  <c:v>26.391878566377699</c:v>
                </c:pt>
                <c:pt idx="137">
                  <c:v>26.391878566377699</c:v>
                </c:pt>
                <c:pt idx="138">
                  <c:v>26.391878566377699</c:v>
                </c:pt>
                <c:pt idx="139">
                  <c:v>26.391878566377699</c:v>
                </c:pt>
                <c:pt idx="140">
                  <c:v>26.391878566377699</c:v>
                </c:pt>
                <c:pt idx="141">
                  <c:v>26.391878566377699</c:v>
                </c:pt>
                <c:pt idx="142">
                  <c:v>26.391878566377699</c:v>
                </c:pt>
                <c:pt idx="143">
                  <c:v>26.391878566377699</c:v>
                </c:pt>
                <c:pt idx="144">
                  <c:v>26.391878566377699</c:v>
                </c:pt>
                <c:pt idx="145">
                  <c:v>26.391878566377699</c:v>
                </c:pt>
                <c:pt idx="146">
                  <c:v>26.391878566377699</c:v>
                </c:pt>
                <c:pt idx="147">
                  <c:v>26.391878566377699</c:v>
                </c:pt>
                <c:pt idx="148">
                  <c:v>26.391878566377699</c:v>
                </c:pt>
                <c:pt idx="149">
                  <c:v>26.391878566377699</c:v>
                </c:pt>
                <c:pt idx="150">
                  <c:v>26.391878566377699</c:v>
                </c:pt>
                <c:pt idx="151">
                  <c:v>26.391878566377699</c:v>
                </c:pt>
                <c:pt idx="152">
                  <c:v>26.391878566377699</c:v>
                </c:pt>
                <c:pt idx="153">
                  <c:v>26.391878566377699</c:v>
                </c:pt>
                <c:pt idx="154">
                  <c:v>26.391878566377699</c:v>
                </c:pt>
                <c:pt idx="155">
                  <c:v>26.391878566377699</c:v>
                </c:pt>
                <c:pt idx="156">
                  <c:v>26.391878566377699</c:v>
                </c:pt>
                <c:pt idx="157">
                  <c:v>26.391878566377699</c:v>
                </c:pt>
                <c:pt idx="158">
                  <c:v>26.391878566377699</c:v>
                </c:pt>
                <c:pt idx="159">
                  <c:v>26.391878566377699</c:v>
                </c:pt>
                <c:pt idx="160">
                  <c:v>26.391878566377699</c:v>
                </c:pt>
                <c:pt idx="161">
                  <c:v>26.391878566377699</c:v>
                </c:pt>
                <c:pt idx="162">
                  <c:v>26.391878566377699</c:v>
                </c:pt>
                <c:pt idx="163">
                  <c:v>26.391878566377699</c:v>
                </c:pt>
                <c:pt idx="164">
                  <c:v>26.391878566377699</c:v>
                </c:pt>
                <c:pt idx="165">
                  <c:v>26.391878566377699</c:v>
                </c:pt>
                <c:pt idx="166">
                  <c:v>26.391878566377699</c:v>
                </c:pt>
                <c:pt idx="167">
                  <c:v>26.391878566377699</c:v>
                </c:pt>
                <c:pt idx="168">
                  <c:v>26.391878566377699</c:v>
                </c:pt>
                <c:pt idx="169">
                  <c:v>26.391878566377699</c:v>
                </c:pt>
                <c:pt idx="170">
                  <c:v>26.391878566377699</c:v>
                </c:pt>
                <c:pt idx="171">
                  <c:v>26.391878566377699</c:v>
                </c:pt>
                <c:pt idx="172">
                  <c:v>26.391878566377699</c:v>
                </c:pt>
                <c:pt idx="173">
                  <c:v>26.391878566377699</c:v>
                </c:pt>
                <c:pt idx="174">
                  <c:v>26.391878566377699</c:v>
                </c:pt>
                <c:pt idx="175">
                  <c:v>26.391878566377699</c:v>
                </c:pt>
                <c:pt idx="176">
                  <c:v>26.391878566377699</c:v>
                </c:pt>
                <c:pt idx="177">
                  <c:v>26.391878566377699</c:v>
                </c:pt>
                <c:pt idx="178">
                  <c:v>26.391878566377699</c:v>
                </c:pt>
                <c:pt idx="179">
                  <c:v>26.391878566377699</c:v>
                </c:pt>
                <c:pt idx="180">
                  <c:v>26.391878566377699</c:v>
                </c:pt>
                <c:pt idx="181">
                  <c:v>26.391878566377699</c:v>
                </c:pt>
                <c:pt idx="182">
                  <c:v>26.391878566377699</c:v>
                </c:pt>
                <c:pt idx="183">
                  <c:v>26.391878566377699</c:v>
                </c:pt>
                <c:pt idx="184">
                  <c:v>26.391878566377699</c:v>
                </c:pt>
                <c:pt idx="185">
                  <c:v>26.391878566377699</c:v>
                </c:pt>
                <c:pt idx="186">
                  <c:v>26.391878566377699</c:v>
                </c:pt>
                <c:pt idx="187">
                  <c:v>26.391878566377699</c:v>
                </c:pt>
                <c:pt idx="188">
                  <c:v>26.391878566377699</c:v>
                </c:pt>
                <c:pt idx="189">
                  <c:v>26.391878566377699</c:v>
                </c:pt>
                <c:pt idx="190">
                  <c:v>26.391878566377699</c:v>
                </c:pt>
                <c:pt idx="191">
                  <c:v>26.391878566377699</c:v>
                </c:pt>
                <c:pt idx="192">
                  <c:v>26.391878566377699</c:v>
                </c:pt>
                <c:pt idx="193">
                  <c:v>26.391878566377699</c:v>
                </c:pt>
                <c:pt idx="194">
                  <c:v>26.391878566377699</c:v>
                </c:pt>
                <c:pt idx="195">
                  <c:v>26.391878566377699</c:v>
                </c:pt>
                <c:pt idx="196">
                  <c:v>26.391878566377699</c:v>
                </c:pt>
                <c:pt idx="197">
                  <c:v>26.391878566377699</c:v>
                </c:pt>
                <c:pt idx="198">
                  <c:v>26.391878566377699</c:v>
                </c:pt>
                <c:pt idx="199">
                  <c:v>26.391878566377699</c:v>
                </c:pt>
                <c:pt idx="200">
                  <c:v>26.391878566377699</c:v>
                </c:pt>
                <c:pt idx="201">
                  <c:v>26.391878566377699</c:v>
                </c:pt>
                <c:pt idx="202">
                  <c:v>26.391878566377699</c:v>
                </c:pt>
                <c:pt idx="203">
                  <c:v>26.391878566377699</c:v>
                </c:pt>
                <c:pt idx="204">
                  <c:v>26.391878566377699</c:v>
                </c:pt>
                <c:pt idx="205">
                  <c:v>26.391878566377699</c:v>
                </c:pt>
                <c:pt idx="206">
                  <c:v>26.391878566377699</c:v>
                </c:pt>
                <c:pt idx="207">
                  <c:v>26.391878566377699</c:v>
                </c:pt>
                <c:pt idx="208">
                  <c:v>26.391878566377699</c:v>
                </c:pt>
                <c:pt idx="209">
                  <c:v>26.391878566377699</c:v>
                </c:pt>
                <c:pt idx="210">
                  <c:v>26.391878566377699</c:v>
                </c:pt>
                <c:pt idx="211">
                  <c:v>26.391878566377699</c:v>
                </c:pt>
                <c:pt idx="212">
                  <c:v>26.391878566377699</c:v>
                </c:pt>
                <c:pt idx="213">
                  <c:v>26.391878566377699</c:v>
                </c:pt>
                <c:pt idx="214">
                  <c:v>26.391878566377699</c:v>
                </c:pt>
                <c:pt idx="215">
                  <c:v>26.391878566377699</c:v>
                </c:pt>
                <c:pt idx="216">
                  <c:v>26.391878566377699</c:v>
                </c:pt>
                <c:pt idx="217">
                  <c:v>26.391878566377699</c:v>
                </c:pt>
                <c:pt idx="218">
                  <c:v>26.391878566377699</c:v>
                </c:pt>
                <c:pt idx="219">
                  <c:v>26.391878566377699</c:v>
                </c:pt>
                <c:pt idx="220">
                  <c:v>26.391878566377699</c:v>
                </c:pt>
                <c:pt idx="221">
                  <c:v>26.391878566377699</c:v>
                </c:pt>
                <c:pt idx="222">
                  <c:v>26.391878566377699</c:v>
                </c:pt>
                <c:pt idx="223">
                  <c:v>26.391878566377699</c:v>
                </c:pt>
                <c:pt idx="224">
                  <c:v>26.391878566377699</c:v>
                </c:pt>
                <c:pt idx="225">
                  <c:v>26.391878566377699</c:v>
                </c:pt>
                <c:pt idx="226">
                  <c:v>26.391878566377699</c:v>
                </c:pt>
                <c:pt idx="227">
                  <c:v>26.391878566377699</c:v>
                </c:pt>
                <c:pt idx="228">
                  <c:v>26.391878566377699</c:v>
                </c:pt>
                <c:pt idx="229">
                  <c:v>26.391878566377699</c:v>
                </c:pt>
                <c:pt idx="230">
                  <c:v>26.391878566377699</c:v>
                </c:pt>
                <c:pt idx="231">
                  <c:v>26.391878566377699</c:v>
                </c:pt>
                <c:pt idx="232">
                  <c:v>26.391878566377699</c:v>
                </c:pt>
                <c:pt idx="233">
                  <c:v>26.391878566377699</c:v>
                </c:pt>
                <c:pt idx="234">
                  <c:v>26.391878566377699</c:v>
                </c:pt>
                <c:pt idx="235">
                  <c:v>26.391878566377699</c:v>
                </c:pt>
                <c:pt idx="236">
                  <c:v>26.391878566377699</c:v>
                </c:pt>
                <c:pt idx="237">
                  <c:v>26.391878566377699</c:v>
                </c:pt>
                <c:pt idx="238">
                  <c:v>26.391878566377699</c:v>
                </c:pt>
                <c:pt idx="239">
                  <c:v>26.391878566377699</c:v>
                </c:pt>
                <c:pt idx="240">
                  <c:v>26.391878566377699</c:v>
                </c:pt>
                <c:pt idx="241">
                  <c:v>26.391878566377699</c:v>
                </c:pt>
                <c:pt idx="242">
                  <c:v>26.391878566377699</c:v>
                </c:pt>
                <c:pt idx="243">
                  <c:v>26.391878566377699</c:v>
                </c:pt>
                <c:pt idx="244">
                  <c:v>26.391878566377699</c:v>
                </c:pt>
                <c:pt idx="245">
                  <c:v>26.391878566377699</c:v>
                </c:pt>
                <c:pt idx="246">
                  <c:v>26.391878566377699</c:v>
                </c:pt>
                <c:pt idx="247">
                  <c:v>26.391878566377699</c:v>
                </c:pt>
                <c:pt idx="248">
                  <c:v>26.391878566377699</c:v>
                </c:pt>
                <c:pt idx="249">
                  <c:v>26.391878566377699</c:v>
                </c:pt>
                <c:pt idx="250">
                  <c:v>26.391878566377699</c:v>
                </c:pt>
                <c:pt idx="251">
                  <c:v>26.391878566377699</c:v>
                </c:pt>
                <c:pt idx="252">
                  <c:v>26.391878566377699</c:v>
                </c:pt>
                <c:pt idx="253">
                  <c:v>26.391878566377699</c:v>
                </c:pt>
                <c:pt idx="254">
                  <c:v>26.391878566377699</c:v>
                </c:pt>
                <c:pt idx="255">
                  <c:v>26.391878566377699</c:v>
                </c:pt>
                <c:pt idx="256">
                  <c:v>26.391878566377699</c:v>
                </c:pt>
                <c:pt idx="257">
                  <c:v>26.391878566377699</c:v>
                </c:pt>
                <c:pt idx="258">
                  <c:v>26.391878566377699</c:v>
                </c:pt>
                <c:pt idx="259">
                  <c:v>26.391878566377699</c:v>
                </c:pt>
                <c:pt idx="260">
                  <c:v>26.391878566377699</c:v>
                </c:pt>
                <c:pt idx="261">
                  <c:v>26.391878566377699</c:v>
                </c:pt>
                <c:pt idx="262">
                  <c:v>26.391878566377699</c:v>
                </c:pt>
                <c:pt idx="263">
                  <c:v>26.391878566377699</c:v>
                </c:pt>
                <c:pt idx="264">
                  <c:v>26.391878566377699</c:v>
                </c:pt>
                <c:pt idx="265">
                  <c:v>26.391878566377699</c:v>
                </c:pt>
                <c:pt idx="266">
                  <c:v>26.391878566377699</c:v>
                </c:pt>
                <c:pt idx="267">
                  <c:v>26.391878566377699</c:v>
                </c:pt>
                <c:pt idx="268">
                  <c:v>26.391878566377699</c:v>
                </c:pt>
                <c:pt idx="269">
                  <c:v>26.391878566377699</c:v>
                </c:pt>
                <c:pt idx="270">
                  <c:v>26.391878566377699</c:v>
                </c:pt>
                <c:pt idx="271">
                  <c:v>26.391878566377699</c:v>
                </c:pt>
                <c:pt idx="272">
                  <c:v>26.391878566377699</c:v>
                </c:pt>
                <c:pt idx="273">
                  <c:v>26.391878566377699</c:v>
                </c:pt>
                <c:pt idx="274">
                  <c:v>26.391878566377699</c:v>
                </c:pt>
                <c:pt idx="275">
                  <c:v>26.391878566377699</c:v>
                </c:pt>
                <c:pt idx="276">
                  <c:v>26.391878566377699</c:v>
                </c:pt>
                <c:pt idx="277">
                  <c:v>26.391878566377699</c:v>
                </c:pt>
                <c:pt idx="278">
                  <c:v>26.391878566377699</c:v>
                </c:pt>
                <c:pt idx="279">
                  <c:v>26.391878566377699</c:v>
                </c:pt>
                <c:pt idx="280">
                  <c:v>26.391878566377699</c:v>
                </c:pt>
                <c:pt idx="281">
                  <c:v>26.391878566377699</c:v>
                </c:pt>
                <c:pt idx="282">
                  <c:v>26.391878566377699</c:v>
                </c:pt>
                <c:pt idx="283">
                  <c:v>26.391878566377699</c:v>
                </c:pt>
                <c:pt idx="284">
                  <c:v>26.391878566377699</c:v>
                </c:pt>
                <c:pt idx="285">
                  <c:v>26.391878566377699</c:v>
                </c:pt>
                <c:pt idx="286">
                  <c:v>26.391878566377699</c:v>
                </c:pt>
                <c:pt idx="287">
                  <c:v>26.391878566377699</c:v>
                </c:pt>
                <c:pt idx="288">
                  <c:v>26.391878566377699</c:v>
                </c:pt>
                <c:pt idx="289">
                  <c:v>26.4048299506983</c:v>
                </c:pt>
                <c:pt idx="290">
                  <c:v>26.431525417992699</c:v>
                </c:pt>
                <c:pt idx="291">
                  <c:v>26.4578459715291</c:v>
                </c:pt>
                <c:pt idx="292">
                  <c:v>26.483794503236101</c:v>
                </c:pt>
                <c:pt idx="293">
                  <c:v>26.509385822706601</c:v>
                </c:pt>
                <c:pt idx="294">
                  <c:v>26.5346246717559</c:v>
                </c:pt>
                <c:pt idx="295">
                  <c:v>26.559500961259499</c:v>
                </c:pt>
                <c:pt idx="296">
                  <c:v>26.583999656104499</c:v>
                </c:pt>
                <c:pt idx="297">
                  <c:v>26.6081612408064</c:v>
                </c:pt>
                <c:pt idx="298">
                  <c:v>26.631979790559001</c:v>
                </c:pt>
                <c:pt idx="299">
                  <c:v>26.6554832599974</c:v>
                </c:pt>
                <c:pt idx="300">
                  <c:v>26.6786481184606</c:v>
                </c:pt>
                <c:pt idx="301">
                  <c:v>26.7014531714652</c:v>
                </c:pt>
                <c:pt idx="302">
                  <c:v>26.723921847374299</c:v>
                </c:pt>
                <c:pt idx="303">
                  <c:v>26.746074517780301</c:v>
                </c:pt>
                <c:pt idx="304">
                  <c:v>26.767886451820502</c:v>
                </c:pt>
                <c:pt idx="305">
                  <c:v>26.789374930642701</c:v>
                </c:pt>
                <c:pt idx="306">
                  <c:v>26.810548277111</c:v>
                </c:pt>
                <c:pt idx="307">
                  <c:v>26.831419638346599</c:v>
                </c:pt>
                <c:pt idx="308">
                  <c:v>26.8519833405871</c:v>
                </c:pt>
                <c:pt idx="309">
                  <c:v>26.872214067607999</c:v>
                </c:pt>
                <c:pt idx="310">
                  <c:v>26.8921575681772</c:v>
                </c:pt>
                <c:pt idx="311">
                  <c:v>26.911807773408601</c:v>
                </c:pt>
                <c:pt idx="312">
                  <c:v>26.931139383351798</c:v>
                </c:pt>
                <c:pt idx="313">
                  <c:v>26.950195369660701</c:v>
                </c:pt>
                <c:pt idx="314">
                  <c:v>26.9689398619402</c:v>
                </c:pt>
                <c:pt idx="315">
                  <c:v>26.987393070529698</c:v>
                </c:pt>
                <c:pt idx="316">
                  <c:v>27.005584115939499</c:v>
                </c:pt>
                <c:pt idx="317">
                  <c:v>27.023487694486999</c:v>
                </c:pt>
                <c:pt idx="318">
                  <c:v>27.041080688811501</c:v>
                </c:pt>
                <c:pt idx="319">
                  <c:v>27.058393713781001</c:v>
                </c:pt>
                <c:pt idx="320">
                  <c:v>27.0754431058363</c:v>
                </c:pt>
                <c:pt idx="321">
                  <c:v>27.092247794495599</c:v>
                </c:pt>
                <c:pt idx="322">
                  <c:v>27.1087726989186</c:v>
                </c:pt>
                <c:pt idx="323">
                  <c:v>27.125014379704002</c:v>
                </c:pt>
                <c:pt idx="324">
                  <c:v>27.141007688162901</c:v>
                </c:pt>
                <c:pt idx="325">
                  <c:v>27.156741693966001</c:v>
                </c:pt>
                <c:pt idx="326">
                  <c:v>27.172206616297199</c:v>
                </c:pt>
                <c:pt idx="327">
                  <c:v>27.1874244370442</c:v>
                </c:pt>
                <c:pt idx="328">
                  <c:v>27.202387961357001</c:v>
                </c:pt>
                <c:pt idx="329">
                  <c:v>27.217088251311601</c:v>
                </c:pt>
                <c:pt idx="330">
                  <c:v>27.231549212624898</c:v>
                </c:pt>
                <c:pt idx="331">
                  <c:v>27.245786279875301</c:v>
                </c:pt>
                <c:pt idx="332">
                  <c:v>27.2597674958676</c:v>
                </c:pt>
                <c:pt idx="333">
                  <c:v>27.273491713887601</c:v>
                </c:pt>
                <c:pt idx="334">
                  <c:v>27.287013459775</c:v>
                </c:pt>
                <c:pt idx="335">
                  <c:v>27.300275493600001</c:v>
                </c:pt>
                <c:pt idx="336">
                  <c:v>27.3133002938971</c:v>
                </c:pt>
                <c:pt idx="337">
                  <c:v>27.326115735232399</c:v>
                </c:pt>
                <c:pt idx="338">
                  <c:v>27.338701091530002</c:v>
                </c:pt>
                <c:pt idx="339">
                  <c:v>27.3510549135781</c:v>
                </c:pt>
                <c:pt idx="340">
                  <c:v>27.363199387728098</c:v>
                </c:pt>
                <c:pt idx="341">
                  <c:v>27.3751249142855</c:v>
                </c:pt>
                <c:pt idx="342">
                  <c:v>27.386826936124301</c:v>
                </c:pt>
                <c:pt idx="343">
                  <c:v>27.398341137214899</c:v>
                </c:pt>
                <c:pt idx="344">
                  <c:v>27.409616758901699</c:v>
                </c:pt>
                <c:pt idx="345">
                  <c:v>27.420682333002699</c:v>
                </c:pt>
                <c:pt idx="346">
                  <c:v>27.431547434185799</c:v>
                </c:pt>
                <c:pt idx="347">
                  <c:v>27.442204797255599</c:v>
                </c:pt>
                <c:pt idx="348">
                  <c:v>27.452662483042602</c:v>
                </c:pt>
                <c:pt idx="349">
                  <c:v>27.462926012137999</c:v>
                </c:pt>
                <c:pt idx="350">
                  <c:v>27.472958996001601</c:v>
                </c:pt>
                <c:pt idx="351">
                  <c:v>27.482797091344398</c:v>
                </c:pt>
                <c:pt idx="352">
                  <c:v>27.492465784217298</c:v>
                </c:pt>
                <c:pt idx="353">
                  <c:v>27.501946597107501</c:v>
                </c:pt>
                <c:pt idx="354">
                  <c:v>27.5112221066837</c:v>
                </c:pt>
                <c:pt idx="355">
                  <c:v>27.520320120459601</c:v>
                </c:pt>
                <c:pt idx="356">
                  <c:v>27.529227594530699</c:v>
                </c:pt>
                <c:pt idx="357">
                  <c:v>27.5379493453473</c:v>
                </c:pt>
                <c:pt idx="358">
                  <c:v>27.5464718667879</c:v>
                </c:pt>
                <c:pt idx="359">
                  <c:v>27.554830144913399</c:v>
                </c:pt>
                <c:pt idx="360">
                  <c:v>27.562994118422001</c:v>
                </c:pt>
                <c:pt idx="361">
                  <c:v>27.570974134171401</c:v>
                </c:pt>
                <c:pt idx="362">
                  <c:v>27.578790845787601</c:v>
                </c:pt>
                <c:pt idx="363">
                  <c:v>27.5864316450226</c:v>
                </c:pt>
                <c:pt idx="364">
                  <c:v>27.5938938111018</c:v>
                </c:pt>
                <c:pt idx="365">
                  <c:v>27.601171583854999</c:v>
                </c:pt>
                <c:pt idx="366">
                  <c:v>27.608302402550699</c:v>
                </c:pt>
                <c:pt idx="367">
                  <c:v>27.615278474838899</c:v>
                </c:pt>
                <c:pt idx="368">
                  <c:v>27.622081630405901</c:v>
                </c:pt>
                <c:pt idx="369">
                  <c:v>27.628704122484201</c:v>
                </c:pt>
                <c:pt idx="370">
                  <c:v>27.6351962073606</c:v>
                </c:pt>
                <c:pt idx="371">
                  <c:v>27.641510276778</c:v>
                </c:pt>
                <c:pt idx="372">
                  <c:v>27.647684016266801</c:v>
                </c:pt>
                <c:pt idx="373">
                  <c:v>27.653697634401599</c:v>
                </c:pt>
                <c:pt idx="374">
                  <c:v>27.6595367579441</c:v>
                </c:pt>
                <c:pt idx="375">
                  <c:v>27.665234984885402</c:v>
                </c:pt>
                <c:pt idx="376">
                  <c:v>27.670796307994401</c:v>
                </c:pt>
                <c:pt idx="377">
                  <c:v>27.676194105083699</c:v>
                </c:pt>
                <c:pt idx="378">
                  <c:v>27.681466673494501</c:v>
                </c:pt>
                <c:pt idx="379">
                  <c:v>27.686589965258602</c:v>
                </c:pt>
                <c:pt idx="380">
                  <c:v>27.691565540149</c:v>
                </c:pt>
                <c:pt idx="381">
                  <c:v>27.696395365420098</c:v>
                </c:pt>
                <c:pt idx="382">
                  <c:v>27.701102821010199</c:v>
                </c:pt>
                <c:pt idx="383">
                  <c:v>27.705651740250101</c:v>
                </c:pt>
                <c:pt idx="384">
                  <c:v>27.710054021875798</c:v>
                </c:pt>
                <c:pt idx="385">
                  <c:v>27.714336869174701</c:v>
                </c:pt>
                <c:pt idx="386">
                  <c:v>27.718459493842101</c:v>
                </c:pt>
                <c:pt idx="387">
                  <c:v>27.722471358748699</c:v>
                </c:pt>
                <c:pt idx="388">
                  <c:v>27.726345064435499</c:v>
                </c:pt>
                <c:pt idx="389">
                  <c:v>27.730085124382999</c:v>
                </c:pt>
                <c:pt idx="390">
                  <c:v>27.733711112039298</c:v>
                </c:pt>
                <c:pt idx="391">
                  <c:v>27.737189774077098</c:v>
                </c:pt>
                <c:pt idx="392">
                  <c:v>27.740543572408502</c:v>
                </c:pt>
                <c:pt idx="393">
                  <c:v>27.743771228512799</c:v>
                </c:pt>
                <c:pt idx="394">
                  <c:v>27.746907941215401</c:v>
                </c:pt>
                <c:pt idx="395">
                  <c:v>27.749890038409799</c:v>
                </c:pt>
                <c:pt idx="396">
                  <c:v>27.752758283915899</c:v>
                </c:pt>
                <c:pt idx="397">
                  <c:v>27.755515664538802</c:v>
                </c:pt>
                <c:pt idx="398">
                  <c:v>27.7581613173626</c:v>
                </c:pt>
                <c:pt idx="399">
                  <c:v>27.760676826765302</c:v>
                </c:pt>
                <c:pt idx="400">
                  <c:v>27.763101963910199</c:v>
                </c:pt>
                <c:pt idx="401">
                  <c:v>27.765410880011501</c:v>
                </c:pt>
                <c:pt idx="402">
                  <c:v>27.767583934365302</c:v>
                </c:pt>
                <c:pt idx="403">
                  <c:v>27.769642834430901</c:v>
                </c:pt>
                <c:pt idx="404">
                  <c:v>27.771612398517401</c:v>
                </c:pt>
                <c:pt idx="405">
                  <c:v>27.773467466697099</c:v>
                </c:pt>
                <c:pt idx="406">
                  <c:v>27.7752094211572</c:v>
                </c:pt>
                <c:pt idx="407">
                  <c:v>27.776864665449299</c:v>
                </c:pt>
                <c:pt idx="408">
                  <c:v>27.778415625494802</c:v>
                </c:pt>
                <c:pt idx="409">
                  <c:v>27.779856231583</c:v>
                </c:pt>
                <c:pt idx="410">
                  <c:v>27.781186235546201</c:v>
                </c:pt>
                <c:pt idx="411">
                  <c:v>27.782417853613499</c:v>
                </c:pt>
                <c:pt idx="412">
                  <c:v>27.783541040872102</c:v>
                </c:pt>
                <c:pt idx="413">
                  <c:v>27.784568834330798</c:v>
                </c:pt>
                <c:pt idx="414">
                  <c:v>27.785497630403199</c:v>
                </c:pt>
                <c:pt idx="415">
                  <c:v>27.786344732817799</c:v>
                </c:pt>
                <c:pt idx="416">
                  <c:v>27.787077829528702</c:v>
                </c:pt>
                <c:pt idx="417">
                  <c:v>27.787711710274198</c:v>
                </c:pt>
                <c:pt idx="418">
                  <c:v>27.788236869743301</c:v>
                </c:pt>
                <c:pt idx="419">
                  <c:v>27.788681265871698</c:v>
                </c:pt>
                <c:pt idx="420">
                  <c:v>27.789032815452099</c:v>
                </c:pt>
                <c:pt idx="421">
                  <c:v>27.789301265354599</c:v>
                </c:pt>
                <c:pt idx="422">
                  <c:v>27.7894644238628</c:v>
                </c:pt>
                <c:pt idx="423">
                  <c:v>27.789576059000598</c:v>
                </c:pt>
                <c:pt idx="424">
                  <c:v>27.7896042031484</c:v>
                </c:pt>
                <c:pt idx="425">
                  <c:v>27.7896042031484</c:v>
                </c:pt>
                <c:pt idx="426">
                  <c:v>27.7896042031484</c:v>
                </c:pt>
                <c:pt idx="427">
                  <c:v>27.7896042031484</c:v>
                </c:pt>
                <c:pt idx="428">
                  <c:v>27.7896042031484</c:v>
                </c:pt>
                <c:pt idx="429">
                  <c:v>27.7896042031484</c:v>
                </c:pt>
                <c:pt idx="430">
                  <c:v>27.7896042031484</c:v>
                </c:pt>
                <c:pt idx="431">
                  <c:v>27.7896042031484</c:v>
                </c:pt>
                <c:pt idx="432">
                  <c:v>27.7896042031484</c:v>
                </c:pt>
                <c:pt idx="433">
                  <c:v>27.7896042031484</c:v>
                </c:pt>
                <c:pt idx="434">
                  <c:v>27.7896042031484</c:v>
                </c:pt>
                <c:pt idx="435">
                  <c:v>27.7896042031484</c:v>
                </c:pt>
                <c:pt idx="436">
                  <c:v>27.7896042031484</c:v>
                </c:pt>
                <c:pt idx="437">
                  <c:v>27.7896042031484</c:v>
                </c:pt>
                <c:pt idx="438">
                  <c:v>27.7896042031484</c:v>
                </c:pt>
                <c:pt idx="439">
                  <c:v>27.7896042031484</c:v>
                </c:pt>
                <c:pt idx="440">
                  <c:v>27.7896042031484</c:v>
                </c:pt>
                <c:pt idx="441">
                  <c:v>27.7896042031484</c:v>
                </c:pt>
                <c:pt idx="442">
                  <c:v>27.7896042031484</c:v>
                </c:pt>
                <c:pt idx="443">
                  <c:v>27.7896042031484</c:v>
                </c:pt>
                <c:pt idx="444">
                  <c:v>27.7896042031484</c:v>
                </c:pt>
                <c:pt idx="445">
                  <c:v>27.7896042031484</c:v>
                </c:pt>
                <c:pt idx="446">
                  <c:v>27.7896042031484</c:v>
                </c:pt>
                <c:pt idx="447">
                  <c:v>27.7896042031484</c:v>
                </c:pt>
                <c:pt idx="448">
                  <c:v>27.7896042031484</c:v>
                </c:pt>
                <c:pt idx="449">
                  <c:v>27.7896042031484</c:v>
                </c:pt>
                <c:pt idx="450">
                  <c:v>27.7896042031484</c:v>
                </c:pt>
                <c:pt idx="451">
                  <c:v>27.7896042031484</c:v>
                </c:pt>
                <c:pt idx="452">
                  <c:v>27.7896042031484</c:v>
                </c:pt>
                <c:pt idx="453">
                  <c:v>27.7896042031484</c:v>
                </c:pt>
                <c:pt idx="454">
                  <c:v>27.7896042031484</c:v>
                </c:pt>
                <c:pt idx="455">
                  <c:v>27.7896042031484</c:v>
                </c:pt>
                <c:pt idx="456">
                  <c:v>27.7896042031484</c:v>
                </c:pt>
                <c:pt idx="457">
                  <c:v>27.7896042031484</c:v>
                </c:pt>
                <c:pt idx="458">
                  <c:v>27.7896042031484</c:v>
                </c:pt>
                <c:pt idx="459">
                  <c:v>27.7896042031484</c:v>
                </c:pt>
                <c:pt idx="460">
                  <c:v>27.7896042031484</c:v>
                </c:pt>
                <c:pt idx="461">
                  <c:v>27.7896042031484</c:v>
                </c:pt>
                <c:pt idx="462">
                  <c:v>27.7896042031484</c:v>
                </c:pt>
                <c:pt idx="463">
                  <c:v>27.7896042031484</c:v>
                </c:pt>
                <c:pt idx="464">
                  <c:v>27.7896042031484</c:v>
                </c:pt>
                <c:pt idx="465">
                  <c:v>27.7896042031484</c:v>
                </c:pt>
                <c:pt idx="466">
                  <c:v>27.7896042031484</c:v>
                </c:pt>
                <c:pt idx="467">
                  <c:v>27.7896042031484</c:v>
                </c:pt>
                <c:pt idx="468">
                  <c:v>27.7896042031484</c:v>
                </c:pt>
                <c:pt idx="469">
                  <c:v>27.7896042031484</c:v>
                </c:pt>
                <c:pt idx="470">
                  <c:v>27.7896042031484</c:v>
                </c:pt>
                <c:pt idx="471">
                  <c:v>27.7896042031484</c:v>
                </c:pt>
                <c:pt idx="472">
                  <c:v>27.7896042031484</c:v>
                </c:pt>
                <c:pt idx="473">
                  <c:v>27.7896042031484</c:v>
                </c:pt>
                <c:pt idx="474">
                  <c:v>27.7896042031484</c:v>
                </c:pt>
                <c:pt idx="475">
                  <c:v>27.7896042031484</c:v>
                </c:pt>
                <c:pt idx="476">
                  <c:v>27.7896042031484</c:v>
                </c:pt>
                <c:pt idx="477">
                  <c:v>27.7896042031484</c:v>
                </c:pt>
                <c:pt idx="478">
                  <c:v>27.7896042031484</c:v>
                </c:pt>
                <c:pt idx="479">
                  <c:v>27.7896042031484</c:v>
                </c:pt>
                <c:pt idx="480">
                  <c:v>27.7896042031484</c:v>
                </c:pt>
                <c:pt idx="481">
                  <c:v>27.7896042031484</c:v>
                </c:pt>
                <c:pt idx="482">
                  <c:v>27.7896042031484</c:v>
                </c:pt>
                <c:pt idx="483">
                  <c:v>27.7896042031484</c:v>
                </c:pt>
                <c:pt idx="484">
                  <c:v>27.7896042031484</c:v>
                </c:pt>
                <c:pt idx="485">
                  <c:v>27.7896042031484</c:v>
                </c:pt>
                <c:pt idx="486">
                  <c:v>27.7896042031484</c:v>
                </c:pt>
                <c:pt idx="487">
                  <c:v>27.7896042031484</c:v>
                </c:pt>
                <c:pt idx="488">
                  <c:v>27.7896042031484</c:v>
                </c:pt>
                <c:pt idx="489">
                  <c:v>27.7896042031484</c:v>
                </c:pt>
                <c:pt idx="490">
                  <c:v>27.7896042031484</c:v>
                </c:pt>
                <c:pt idx="491">
                  <c:v>27.7896042031484</c:v>
                </c:pt>
                <c:pt idx="492">
                  <c:v>27.7896042031484</c:v>
                </c:pt>
                <c:pt idx="493">
                  <c:v>27.7896042031484</c:v>
                </c:pt>
                <c:pt idx="494">
                  <c:v>27.7896042031484</c:v>
                </c:pt>
                <c:pt idx="495">
                  <c:v>27.7896042031484</c:v>
                </c:pt>
                <c:pt idx="496">
                  <c:v>27.7896042031484</c:v>
                </c:pt>
                <c:pt idx="497">
                  <c:v>27.7896042031484</c:v>
                </c:pt>
                <c:pt idx="498">
                  <c:v>27.7896042031484</c:v>
                </c:pt>
                <c:pt idx="499">
                  <c:v>27.7896042031484</c:v>
                </c:pt>
                <c:pt idx="500">
                  <c:v>27.7896042031484</c:v>
                </c:pt>
                <c:pt idx="501">
                  <c:v>27.7896042031484</c:v>
                </c:pt>
                <c:pt idx="502">
                  <c:v>27.7896042031484</c:v>
                </c:pt>
                <c:pt idx="503">
                  <c:v>27.7896042031484</c:v>
                </c:pt>
                <c:pt idx="504">
                  <c:v>27.7896042031484</c:v>
                </c:pt>
                <c:pt idx="505">
                  <c:v>27.7896042031484</c:v>
                </c:pt>
                <c:pt idx="506">
                  <c:v>27.7896042031484</c:v>
                </c:pt>
                <c:pt idx="507">
                  <c:v>27.7896042031484</c:v>
                </c:pt>
                <c:pt idx="508">
                  <c:v>27.7896042031484</c:v>
                </c:pt>
                <c:pt idx="509">
                  <c:v>27.7896042031484</c:v>
                </c:pt>
                <c:pt idx="510">
                  <c:v>27.7896042031484</c:v>
                </c:pt>
                <c:pt idx="511">
                  <c:v>27.7896042031484</c:v>
                </c:pt>
                <c:pt idx="512">
                  <c:v>27.7896042031484</c:v>
                </c:pt>
                <c:pt idx="513">
                  <c:v>27.7896042031484</c:v>
                </c:pt>
                <c:pt idx="514">
                  <c:v>27.7896042031484</c:v>
                </c:pt>
                <c:pt idx="515">
                  <c:v>27.7896042031484</c:v>
                </c:pt>
                <c:pt idx="516">
                  <c:v>27.7896042031484</c:v>
                </c:pt>
                <c:pt idx="517">
                  <c:v>27.7896042031484</c:v>
                </c:pt>
                <c:pt idx="518">
                  <c:v>27.7896042031484</c:v>
                </c:pt>
                <c:pt idx="519">
                  <c:v>27.7896042031484</c:v>
                </c:pt>
                <c:pt idx="520">
                  <c:v>27.7896042031484</c:v>
                </c:pt>
                <c:pt idx="521">
                  <c:v>27.7896042031484</c:v>
                </c:pt>
                <c:pt idx="522">
                  <c:v>27.7896042031484</c:v>
                </c:pt>
                <c:pt idx="523">
                  <c:v>27.7896042031484</c:v>
                </c:pt>
                <c:pt idx="524">
                  <c:v>27.7896042031484</c:v>
                </c:pt>
                <c:pt idx="525">
                  <c:v>27.7896042031484</c:v>
                </c:pt>
                <c:pt idx="526">
                  <c:v>27.7896042031484</c:v>
                </c:pt>
                <c:pt idx="527">
                  <c:v>27.7896042031484</c:v>
                </c:pt>
                <c:pt idx="528">
                  <c:v>27.7896042031484</c:v>
                </c:pt>
                <c:pt idx="529">
                  <c:v>27.7896042031484</c:v>
                </c:pt>
                <c:pt idx="530">
                  <c:v>27.7896042031484</c:v>
                </c:pt>
                <c:pt idx="531">
                  <c:v>27.7896042031484</c:v>
                </c:pt>
                <c:pt idx="532">
                  <c:v>27.7896042031484</c:v>
                </c:pt>
                <c:pt idx="533">
                  <c:v>27.7896042031484</c:v>
                </c:pt>
                <c:pt idx="534">
                  <c:v>27.7896042031484</c:v>
                </c:pt>
                <c:pt idx="535">
                  <c:v>27.7896042031484</c:v>
                </c:pt>
                <c:pt idx="536">
                  <c:v>27.7896042031484</c:v>
                </c:pt>
                <c:pt idx="537">
                  <c:v>27.7896042031484</c:v>
                </c:pt>
                <c:pt idx="538">
                  <c:v>27.7896042031484</c:v>
                </c:pt>
                <c:pt idx="539">
                  <c:v>27.7896042031484</c:v>
                </c:pt>
                <c:pt idx="540">
                  <c:v>27.7896042031484</c:v>
                </c:pt>
                <c:pt idx="541">
                  <c:v>27.7896042031484</c:v>
                </c:pt>
                <c:pt idx="542">
                  <c:v>27.7896042031484</c:v>
                </c:pt>
                <c:pt idx="543">
                  <c:v>27.7896042031484</c:v>
                </c:pt>
                <c:pt idx="544">
                  <c:v>27.7896042031484</c:v>
                </c:pt>
                <c:pt idx="545">
                  <c:v>27.7896042031484</c:v>
                </c:pt>
                <c:pt idx="546">
                  <c:v>27.7896042031484</c:v>
                </c:pt>
                <c:pt idx="547">
                  <c:v>27.7896042031484</c:v>
                </c:pt>
                <c:pt idx="548">
                  <c:v>27.7896042031484</c:v>
                </c:pt>
                <c:pt idx="549">
                  <c:v>27.7896042031484</c:v>
                </c:pt>
                <c:pt idx="550">
                  <c:v>27.7896042031484</c:v>
                </c:pt>
                <c:pt idx="551">
                  <c:v>27.7896042031484</c:v>
                </c:pt>
                <c:pt idx="552">
                  <c:v>27.7896042031484</c:v>
                </c:pt>
                <c:pt idx="553">
                  <c:v>27.7896042031484</c:v>
                </c:pt>
                <c:pt idx="554">
                  <c:v>27.7896042031484</c:v>
                </c:pt>
                <c:pt idx="555">
                  <c:v>27.7896042031484</c:v>
                </c:pt>
                <c:pt idx="556">
                  <c:v>27.7896042031484</c:v>
                </c:pt>
                <c:pt idx="557">
                  <c:v>27.7896042031484</c:v>
                </c:pt>
                <c:pt idx="558">
                  <c:v>27.7896042031484</c:v>
                </c:pt>
                <c:pt idx="559">
                  <c:v>27.7896042031484</c:v>
                </c:pt>
                <c:pt idx="560">
                  <c:v>27.7896042031484</c:v>
                </c:pt>
                <c:pt idx="561">
                  <c:v>27.7896042031484</c:v>
                </c:pt>
                <c:pt idx="562">
                  <c:v>27.7896042031484</c:v>
                </c:pt>
                <c:pt idx="563">
                  <c:v>27.7896042031484</c:v>
                </c:pt>
                <c:pt idx="564">
                  <c:v>27.7896042031484</c:v>
                </c:pt>
                <c:pt idx="565">
                  <c:v>27.7896042031484</c:v>
                </c:pt>
                <c:pt idx="566">
                  <c:v>27.7896042031484</c:v>
                </c:pt>
                <c:pt idx="567">
                  <c:v>27.7896042031484</c:v>
                </c:pt>
                <c:pt idx="568">
                  <c:v>27.7896042031484</c:v>
                </c:pt>
                <c:pt idx="569">
                  <c:v>27.7896042031484</c:v>
                </c:pt>
                <c:pt idx="570">
                  <c:v>27.7896042031484</c:v>
                </c:pt>
                <c:pt idx="571">
                  <c:v>27.7896042031484</c:v>
                </c:pt>
                <c:pt idx="572">
                  <c:v>27.7896042031484</c:v>
                </c:pt>
                <c:pt idx="573">
                  <c:v>27.7896042031484</c:v>
                </c:pt>
                <c:pt idx="574">
                  <c:v>27.7896042031484</c:v>
                </c:pt>
                <c:pt idx="575">
                  <c:v>27.7896042031484</c:v>
                </c:pt>
                <c:pt idx="576">
                  <c:v>27.7896042031484</c:v>
                </c:pt>
                <c:pt idx="577">
                  <c:v>27.7896042031484</c:v>
                </c:pt>
                <c:pt idx="578">
                  <c:v>27.7896042031484</c:v>
                </c:pt>
                <c:pt idx="579">
                  <c:v>27.7896042031484</c:v>
                </c:pt>
                <c:pt idx="580">
                  <c:v>27.7896042031484</c:v>
                </c:pt>
                <c:pt idx="581">
                  <c:v>27.7896042031484</c:v>
                </c:pt>
                <c:pt idx="582">
                  <c:v>27.7896042031484</c:v>
                </c:pt>
                <c:pt idx="583">
                  <c:v>27.7896042031484</c:v>
                </c:pt>
                <c:pt idx="584">
                  <c:v>27.7896042031484</c:v>
                </c:pt>
                <c:pt idx="585">
                  <c:v>27.7896042031484</c:v>
                </c:pt>
                <c:pt idx="586">
                  <c:v>27.7896042031484</c:v>
                </c:pt>
                <c:pt idx="587">
                  <c:v>27.7896042031484</c:v>
                </c:pt>
                <c:pt idx="588">
                  <c:v>27.7896042031484</c:v>
                </c:pt>
                <c:pt idx="589">
                  <c:v>27.7896042031484</c:v>
                </c:pt>
                <c:pt idx="590">
                  <c:v>27.7896042031484</c:v>
                </c:pt>
                <c:pt idx="591">
                  <c:v>27.7896042031484</c:v>
                </c:pt>
                <c:pt idx="592">
                  <c:v>27.7896042031484</c:v>
                </c:pt>
                <c:pt idx="593">
                  <c:v>27.7896042031484</c:v>
                </c:pt>
                <c:pt idx="594">
                  <c:v>27.7896042031484</c:v>
                </c:pt>
                <c:pt idx="595">
                  <c:v>27.7896042031484</c:v>
                </c:pt>
                <c:pt idx="596">
                  <c:v>27.7896042031484</c:v>
                </c:pt>
                <c:pt idx="597">
                  <c:v>27.7896042031484</c:v>
                </c:pt>
                <c:pt idx="598">
                  <c:v>27.7896042031484</c:v>
                </c:pt>
                <c:pt idx="599">
                  <c:v>27.7896042031484</c:v>
                </c:pt>
                <c:pt idx="600">
                  <c:v>27.7896042031484</c:v>
                </c:pt>
                <c:pt idx="601">
                  <c:v>27.7896042031484</c:v>
                </c:pt>
                <c:pt idx="602">
                  <c:v>27.7896042031484</c:v>
                </c:pt>
                <c:pt idx="603">
                  <c:v>27.7896042031484</c:v>
                </c:pt>
                <c:pt idx="604">
                  <c:v>27.7896042031484</c:v>
                </c:pt>
                <c:pt idx="605">
                  <c:v>27.7896042031484</c:v>
                </c:pt>
                <c:pt idx="606">
                  <c:v>27.7896042031484</c:v>
                </c:pt>
                <c:pt idx="607">
                  <c:v>27.7896042031484</c:v>
                </c:pt>
                <c:pt idx="608">
                  <c:v>27.7896042031484</c:v>
                </c:pt>
                <c:pt idx="609">
                  <c:v>27.7896042031484</c:v>
                </c:pt>
                <c:pt idx="610">
                  <c:v>27.7896042031484</c:v>
                </c:pt>
                <c:pt idx="611">
                  <c:v>27.7896042031484</c:v>
                </c:pt>
                <c:pt idx="612">
                  <c:v>27.7896042031484</c:v>
                </c:pt>
                <c:pt idx="613">
                  <c:v>27.7896042031484</c:v>
                </c:pt>
                <c:pt idx="614">
                  <c:v>27.7896042031484</c:v>
                </c:pt>
                <c:pt idx="615">
                  <c:v>27.7896042031484</c:v>
                </c:pt>
                <c:pt idx="616">
                  <c:v>27.7896042031484</c:v>
                </c:pt>
                <c:pt idx="617">
                  <c:v>27.7896042031484</c:v>
                </c:pt>
                <c:pt idx="618">
                  <c:v>27.7896042031484</c:v>
                </c:pt>
                <c:pt idx="619">
                  <c:v>27.7896042031484</c:v>
                </c:pt>
                <c:pt idx="620">
                  <c:v>27.7896042031484</c:v>
                </c:pt>
                <c:pt idx="621">
                  <c:v>27.7896042031484</c:v>
                </c:pt>
                <c:pt idx="622">
                  <c:v>27.7896042031484</c:v>
                </c:pt>
                <c:pt idx="623">
                  <c:v>27.7896042031484</c:v>
                </c:pt>
                <c:pt idx="624">
                  <c:v>27.7896042031484</c:v>
                </c:pt>
                <c:pt idx="625">
                  <c:v>27.7896042031484</c:v>
                </c:pt>
                <c:pt idx="626">
                  <c:v>27.7896042031484</c:v>
                </c:pt>
                <c:pt idx="627">
                  <c:v>27.7896042031484</c:v>
                </c:pt>
                <c:pt idx="628">
                  <c:v>27.7896042031484</c:v>
                </c:pt>
                <c:pt idx="629">
                  <c:v>27.7896042031484</c:v>
                </c:pt>
                <c:pt idx="630">
                  <c:v>27.7896042031484</c:v>
                </c:pt>
                <c:pt idx="631">
                  <c:v>27.7896042031484</c:v>
                </c:pt>
                <c:pt idx="632">
                  <c:v>27.7896042031484</c:v>
                </c:pt>
                <c:pt idx="633">
                  <c:v>27.7896042031484</c:v>
                </c:pt>
                <c:pt idx="634">
                  <c:v>27.7896042031484</c:v>
                </c:pt>
                <c:pt idx="635">
                  <c:v>27.7896042031484</c:v>
                </c:pt>
                <c:pt idx="636">
                  <c:v>27.7896042031484</c:v>
                </c:pt>
                <c:pt idx="637">
                  <c:v>27.7896042031484</c:v>
                </c:pt>
                <c:pt idx="638">
                  <c:v>27.7896042031484</c:v>
                </c:pt>
                <c:pt idx="639">
                  <c:v>27.7896042031484</c:v>
                </c:pt>
                <c:pt idx="640">
                  <c:v>27.7896042031484</c:v>
                </c:pt>
                <c:pt idx="641">
                  <c:v>27.7896042031484</c:v>
                </c:pt>
                <c:pt idx="642">
                  <c:v>27.7896042031484</c:v>
                </c:pt>
                <c:pt idx="643">
                  <c:v>27.7896042031484</c:v>
                </c:pt>
                <c:pt idx="644">
                  <c:v>27.7896042031484</c:v>
                </c:pt>
                <c:pt idx="645">
                  <c:v>27.7896042031484</c:v>
                </c:pt>
                <c:pt idx="646">
                  <c:v>27.7896042031484</c:v>
                </c:pt>
                <c:pt idx="647">
                  <c:v>27.7896042031484</c:v>
                </c:pt>
                <c:pt idx="648">
                  <c:v>27.7896042031484</c:v>
                </c:pt>
                <c:pt idx="649">
                  <c:v>27.7896042031484</c:v>
                </c:pt>
                <c:pt idx="650">
                  <c:v>27.7896042031484</c:v>
                </c:pt>
                <c:pt idx="651">
                  <c:v>27.7896042031484</c:v>
                </c:pt>
                <c:pt idx="652">
                  <c:v>27.7896042031484</c:v>
                </c:pt>
                <c:pt idx="653">
                  <c:v>27.7896042031484</c:v>
                </c:pt>
                <c:pt idx="654">
                  <c:v>27.7896042031484</c:v>
                </c:pt>
                <c:pt idx="655">
                  <c:v>27.7896042031484</c:v>
                </c:pt>
                <c:pt idx="656">
                  <c:v>27.7896042031484</c:v>
                </c:pt>
                <c:pt idx="657">
                  <c:v>27.7896042031484</c:v>
                </c:pt>
                <c:pt idx="658">
                  <c:v>27.7896042031484</c:v>
                </c:pt>
                <c:pt idx="659">
                  <c:v>27.7896042031484</c:v>
                </c:pt>
                <c:pt idx="660">
                  <c:v>27.7896042031484</c:v>
                </c:pt>
                <c:pt idx="661">
                  <c:v>27.7896042031484</c:v>
                </c:pt>
                <c:pt idx="662">
                  <c:v>27.7896042031484</c:v>
                </c:pt>
                <c:pt idx="663">
                  <c:v>27.7896042031484</c:v>
                </c:pt>
                <c:pt idx="664">
                  <c:v>27.7896042031484</c:v>
                </c:pt>
                <c:pt idx="665">
                  <c:v>27.7896042031484</c:v>
                </c:pt>
                <c:pt idx="666">
                  <c:v>27.7896042031484</c:v>
                </c:pt>
                <c:pt idx="667">
                  <c:v>27.7896042031484</c:v>
                </c:pt>
                <c:pt idx="668">
                  <c:v>27.7896042031484</c:v>
                </c:pt>
                <c:pt idx="669">
                  <c:v>27.7896042031484</c:v>
                </c:pt>
                <c:pt idx="670">
                  <c:v>27.7896042031484</c:v>
                </c:pt>
                <c:pt idx="671">
                  <c:v>27.7896042031484</c:v>
                </c:pt>
                <c:pt idx="672">
                  <c:v>27.7896042031484</c:v>
                </c:pt>
                <c:pt idx="673">
                  <c:v>27.7896042031484</c:v>
                </c:pt>
                <c:pt idx="674">
                  <c:v>27.7896042031484</c:v>
                </c:pt>
                <c:pt idx="675">
                  <c:v>27.7896042031484</c:v>
                </c:pt>
                <c:pt idx="676">
                  <c:v>27.7896042031484</c:v>
                </c:pt>
                <c:pt idx="677">
                  <c:v>27.7896042031484</c:v>
                </c:pt>
                <c:pt idx="678">
                  <c:v>27.7896042031484</c:v>
                </c:pt>
                <c:pt idx="679">
                  <c:v>27.7896042031484</c:v>
                </c:pt>
                <c:pt idx="680">
                  <c:v>27.7896042031484</c:v>
                </c:pt>
                <c:pt idx="681">
                  <c:v>27.7896042031484</c:v>
                </c:pt>
                <c:pt idx="682">
                  <c:v>27.7896042031484</c:v>
                </c:pt>
                <c:pt idx="683">
                  <c:v>27.7896042031484</c:v>
                </c:pt>
                <c:pt idx="684">
                  <c:v>27.7896042031484</c:v>
                </c:pt>
                <c:pt idx="685">
                  <c:v>27.7896042031484</c:v>
                </c:pt>
                <c:pt idx="686">
                  <c:v>27.7896042031484</c:v>
                </c:pt>
                <c:pt idx="687">
                  <c:v>27.7896042031484</c:v>
                </c:pt>
                <c:pt idx="688">
                  <c:v>27.7896042031484</c:v>
                </c:pt>
                <c:pt idx="689">
                  <c:v>27.7896042031484</c:v>
                </c:pt>
                <c:pt idx="690">
                  <c:v>27.7896042031484</c:v>
                </c:pt>
                <c:pt idx="691">
                  <c:v>27.7896042031484</c:v>
                </c:pt>
                <c:pt idx="692">
                  <c:v>27.7896042031484</c:v>
                </c:pt>
                <c:pt idx="693">
                  <c:v>27.7896042031484</c:v>
                </c:pt>
                <c:pt idx="694">
                  <c:v>27.7896042031484</c:v>
                </c:pt>
                <c:pt idx="695">
                  <c:v>27.7896042031484</c:v>
                </c:pt>
                <c:pt idx="696">
                  <c:v>27.7896042031484</c:v>
                </c:pt>
                <c:pt idx="697">
                  <c:v>27.7896042031484</c:v>
                </c:pt>
                <c:pt idx="698">
                  <c:v>27.7896042031484</c:v>
                </c:pt>
                <c:pt idx="699">
                  <c:v>27.7896042031484</c:v>
                </c:pt>
                <c:pt idx="700">
                  <c:v>27.7896042031484</c:v>
                </c:pt>
                <c:pt idx="701">
                  <c:v>27.7896042031484</c:v>
                </c:pt>
                <c:pt idx="702">
                  <c:v>27.7896042031484</c:v>
                </c:pt>
                <c:pt idx="703">
                  <c:v>27.7896042031484</c:v>
                </c:pt>
                <c:pt idx="704">
                  <c:v>27.7896042031484</c:v>
                </c:pt>
                <c:pt idx="705">
                  <c:v>27.7896042031484</c:v>
                </c:pt>
                <c:pt idx="706">
                  <c:v>27.7896042031484</c:v>
                </c:pt>
                <c:pt idx="707">
                  <c:v>27.7896042031484</c:v>
                </c:pt>
                <c:pt idx="708">
                  <c:v>27.7896042031484</c:v>
                </c:pt>
                <c:pt idx="709">
                  <c:v>27.7896042031484</c:v>
                </c:pt>
                <c:pt idx="710">
                  <c:v>27.7896042031484</c:v>
                </c:pt>
                <c:pt idx="711">
                  <c:v>27.7896042031484</c:v>
                </c:pt>
                <c:pt idx="712">
                  <c:v>27.7896042031484</c:v>
                </c:pt>
                <c:pt idx="713">
                  <c:v>27.7896042031484</c:v>
                </c:pt>
                <c:pt idx="714">
                  <c:v>27.7896042031484</c:v>
                </c:pt>
                <c:pt idx="715">
                  <c:v>27.7896042031484</c:v>
                </c:pt>
                <c:pt idx="716">
                  <c:v>27.7896042031484</c:v>
                </c:pt>
                <c:pt idx="717">
                  <c:v>27.7896042031484</c:v>
                </c:pt>
                <c:pt idx="718">
                  <c:v>27.7896042031484</c:v>
                </c:pt>
                <c:pt idx="719">
                  <c:v>27.7896042031484</c:v>
                </c:pt>
                <c:pt idx="720">
                  <c:v>27.7896042031484</c:v>
                </c:pt>
                <c:pt idx="721">
                  <c:v>27.7896042031484</c:v>
                </c:pt>
                <c:pt idx="722">
                  <c:v>27.7896042031484</c:v>
                </c:pt>
                <c:pt idx="723">
                  <c:v>27.7896042031484</c:v>
                </c:pt>
                <c:pt idx="724">
                  <c:v>27.7896042031484</c:v>
                </c:pt>
                <c:pt idx="725">
                  <c:v>27.7896042031484</c:v>
                </c:pt>
                <c:pt idx="726">
                  <c:v>27.7896042031484</c:v>
                </c:pt>
                <c:pt idx="727">
                  <c:v>27.7896042031484</c:v>
                </c:pt>
                <c:pt idx="728">
                  <c:v>27.7896042031484</c:v>
                </c:pt>
                <c:pt idx="729">
                  <c:v>27.7896042031484</c:v>
                </c:pt>
                <c:pt idx="730">
                  <c:v>27.7896042031484</c:v>
                </c:pt>
                <c:pt idx="731">
                  <c:v>27.7896042031484</c:v>
                </c:pt>
                <c:pt idx="732">
                  <c:v>27.7896042031484</c:v>
                </c:pt>
                <c:pt idx="733">
                  <c:v>27.7896042031484</c:v>
                </c:pt>
                <c:pt idx="734">
                  <c:v>27.7896042031484</c:v>
                </c:pt>
                <c:pt idx="735">
                  <c:v>27.7896042031484</c:v>
                </c:pt>
                <c:pt idx="736">
                  <c:v>27.7896042031484</c:v>
                </c:pt>
                <c:pt idx="737">
                  <c:v>27.7896042031484</c:v>
                </c:pt>
                <c:pt idx="738">
                  <c:v>27.7896042031484</c:v>
                </c:pt>
                <c:pt idx="739">
                  <c:v>27.7896042031484</c:v>
                </c:pt>
                <c:pt idx="740">
                  <c:v>27.7896042031484</c:v>
                </c:pt>
                <c:pt idx="741">
                  <c:v>27.7896042031484</c:v>
                </c:pt>
                <c:pt idx="742">
                  <c:v>27.7896042031484</c:v>
                </c:pt>
                <c:pt idx="743">
                  <c:v>27.7896042031484</c:v>
                </c:pt>
                <c:pt idx="744">
                  <c:v>27.7896042031484</c:v>
                </c:pt>
                <c:pt idx="745">
                  <c:v>27.7896042031484</c:v>
                </c:pt>
                <c:pt idx="746">
                  <c:v>27.7896042031484</c:v>
                </c:pt>
                <c:pt idx="747">
                  <c:v>27.7896042031484</c:v>
                </c:pt>
                <c:pt idx="748">
                  <c:v>27.7896042031484</c:v>
                </c:pt>
                <c:pt idx="749">
                  <c:v>27.7896042031484</c:v>
                </c:pt>
                <c:pt idx="750">
                  <c:v>27.7896042031484</c:v>
                </c:pt>
                <c:pt idx="751">
                  <c:v>27.7896042031484</c:v>
                </c:pt>
                <c:pt idx="752">
                  <c:v>27.7896042031484</c:v>
                </c:pt>
                <c:pt idx="753">
                  <c:v>27.7896042031484</c:v>
                </c:pt>
                <c:pt idx="754">
                  <c:v>27.7896042031484</c:v>
                </c:pt>
                <c:pt idx="755">
                  <c:v>27.7896042031484</c:v>
                </c:pt>
                <c:pt idx="756">
                  <c:v>27.7896042031484</c:v>
                </c:pt>
                <c:pt idx="757">
                  <c:v>27.7896042031484</c:v>
                </c:pt>
                <c:pt idx="758">
                  <c:v>27.7896042031484</c:v>
                </c:pt>
                <c:pt idx="759">
                  <c:v>27.7896042031484</c:v>
                </c:pt>
                <c:pt idx="760">
                  <c:v>27.7896042031484</c:v>
                </c:pt>
                <c:pt idx="761">
                  <c:v>27.7896042031484</c:v>
                </c:pt>
                <c:pt idx="762">
                  <c:v>27.7896042031484</c:v>
                </c:pt>
                <c:pt idx="763">
                  <c:v>27.7896042031484</c:v>
                </c:pt>
                <c:pt idx="764">
                  <c:v>27.7896042031484</c:v>
                </c:pt>
                <c:pt idx="765">
                  <c:v>27.7896042031484</c:v>
                </c:pt>
                <c:pt idx="766">
                  <c:v>27.7896042031484</c:v>
                </c:pt>
                <c:pt idx="767">
                  <c:v>27.7896042031484</c:v>
                </c:pt>
                <c:pt idx="768">
                  <c:v>27.7896042031484</c:v>
                </c:pt>
                <c:pt idx="769">
                  <c:v>27.7896042031484</c:v>
                </c:pt>
                <c:pt idx="770">
                  <c:v>27.7896042031484</c:v>
                </c:pt>
                <c:pt idx="771">
                  <c:v>27.7896042031484</c:v>
                </c:pt>
                <c:pt idx="772">
                  <c:v>27.7896042031484</c:v>
                </c:pt>
                <c:pt idx="773">
                  <c:v>27.7896042031484</c:v>
                </c:pt>
                <c:pt idx="774">
                  <c:v>27.7896042031484</c:v>
                </c:pt>
                <c:pt idx="775">
                  <c:v>27.7896042031484</c:v>
                </c:pt>
                <c:pt idx="776">
                  <c:v>27.7896042031484</c:v>
                </c:pt>
                <c:pt idx="777">
                  <c:v>27.7896042031484</c:v>
                </c:pt>
                <c:pt idx="778">
                  <c:v>27.7896042031484</c:v>
                </c:pt>
                <c:pt idx="779">
                  <c:v>27.7896042031484</c:v>
                </c:pt>
                <c:pt idx="780">
                  <c:v>27.7896042031484</c:v>
                </c:pt>
                <c:pt idx="781">
                  <c:v>27.7896042031484</c:v>
                </c:pt>
                <c:pt idx="782">
                  <c:v>27.7896042031484</c:v>
                </c:pt>
                <c:pt idx="783">
                  <c:v>27.7896042031484</c:v>
                </c:pt>
                <c:pt idx="784">
                  <c:v>27.7896042031484</c:v>
                </c:pt>
                <c:pt idx="785">
                  <c:v>27.7896042031484</c:v>
                </c:pt>
                <c:pt idx="786">
                  <c:v>27.7896042031484</c:v>
                </c:pt>
                <c:pt idx="787">
                  <c:v>27.7896042031484</c:v>
                </c:pt>
                <c:pt idx="788">
                  <c:v>27.7896042031484</c:v>
                </c:pt>
                <c:pt idx="789">
                  <c:v>27.7896042031484</c:v>
                </c:pt>
                <c:pt idx="790">
                  <c:v>27.7896042031484</c:v>
                </c:pt>
                <c:pt idx="791">
                  <c:v>27.7896042031484</c:v>
                </c:pt>
                <c:pt idx="792">
                  <c:v>27.7896042031484</c:v>
                </c:pt>
                <c:pt idx="793">
                  <c:v>27.7896042031484</c:v>
                </c:pt>
                <c:pt idx="794">
                  <c:v>27.7896042031484</c:v>
                </c:pt>
                <c:pt idx="795">
                  <c:v>27.7896042031484</c:v>
                </c:pt>
                <c:pt idx="796">
                  <c:v>27.7896042031484</c:v>
                </c:pt>
                <c:pt idx="797">
                  <c:v>27.7896042031484</c:v>
                </c:pt>
                <c:pt idx="798">
                  <c:v>27.7896042031484</c:v>
                </c:pt>
                <c:pt idx="799">
                  <c:v>27.7896042031484</c:v>
                </c:pt>
                <c:pt idx="800">
                  <c:v>27.7896042031484</c:v>
                </c:pt>
                <c:pt idx="801">
                  <c:v>30.645320988849601</c:v>
                </c:pt>
                <c:pt idx="802">
                  <c:v>30.686488561690801</c:v>
                </c:pt>
                <c:pt idx="803">
                  <c:v>30.727317915056901</c:v>
                </c:pt>
                <c:pt idx="804">
                  <c:v>30.767809521795801</c:v>
                </c:pt>
                <c:pt idx="805">
                  <c:v>30.807995475684098</c:v>
                </c:pt>
                <c:pt idx="806">
                  <c:v>30.847863206423298</c:v>
                </c:pt>
                <c:pt idx="807">
                  <c:v>30.8874121500121</c:v>
                </c:pt>
                <c:pt idx="808">
                  <c:v>30.926626754650702</c:v>
                </c:pt>
                <c:pt idx="809">
                  <c:v>30.965539694775799</c:v>
                </c:pt>
                <c:pt idx="810">
                  <c:v>31.0041498010875</c:v>
                </c:pt>
                <c:pt idx="811">
                  <c:v>31.0424705081595</c:v>
                </c:pt>
                <c:pt idx="812">
                  <c:v>31.080476600287099</c:v>
                </c:pt>
                <c:pt idx="813">
                  <c:v>31.118206954439</c:v>
                </c:pt>
                <c:pt idx="814">
                  <c:v>31.1555913813818</c:v>
                </c:pt>
                <c:pt idx="815">
                  <c:v>31.1927014190356</c:v>
                </c:pt>
                <c:pt idx="816">
                  <c:v>31.229519293089002</c:v>
                </c:pt>
                <c:pt idx="817">
                  <c:v>31.266022400111201</c:v>
                </c:pt>
                <c:pt idx="818">
                  <c:v>31.302246772994501</c:v>
                </c:pt>
                <c:pt idx="819">
                  <c:v>31.3381917955696</c:v>
                </c:pt>
                <c:pt idx="820">
                  <c:v>31.373834566703099</c:v>
                </c:pt>
                <c:pt idx="821">
                  <c:v>31.409175868244201</c:v>
                </c:pt>
                <c:pt idx="822">
                  <c:v>31.444240961599501</c:v>
                </c:pt>
                <c:pt idx="823">
                  <c:v>31.479010369320601</c:v>
                </c:pt>
                <c:pt idx="824">
                  <c:v>31.513521034454701</c:v>
                </c:pt>
                <c:pt idx="825">
                  <c:v>31.547730593906898</c:v>
                </c:pt>
                <c:pt idx="826">
                  <c:v>31.5816650504572</c:v>
                </c:pt>
                <c:pt idx="827">
                  <c:v>31.6153210202826</c:v>
                </c:pt>
                <c:pt idx="828">
                  <c:v>31.648685271397699</c:v>
                </c:pt>
                <c:pt idx="829">
                  <c:v>31.6817934784439</c:v>
                </c:pt>
                <c:pt idx="830">
                  <c:v>31.7146339725799</c:v>
                </c:pt>
                <c:pt idx="831">
                  <c:v>31.7471947431928</c:v>
                </c:pt>
                <c:pt idx="832">
                  <c:v>31.779481162786201</c:v>
                </c:pt>
                <c:pt idx="833">
                  <c:v>31.8115450956779</c:v>
                </c:pt>
                <c:pt idx="834">
                  <c:v>31.843329646127</c:v>
                </c:pt>
                <c:pt idx="835">
                  <c:v>31.874860231806</c:v>
                </c:pt>
                <c:pt idx="836">
                  <c:v>31.9060975117136</c:v>
                </c:pt>
                <c:pt idx="837">
                  <c:v>31.9370802705781</c:v>
                </c:pt>
                <c:pt idx="838">
                  <c:v>31.967805785438902</c:v>
                </c:pt>
                <c:pt idx="839">
                  <c:v>31.998302841410101</c:v>
                </c:pt>
                <c:pt idx="840">
                  <c:v>32.028523406347503</c:v>
                </c:pt>
                <c:pt idx="841">
                  <c:v>32.0584978891901</c:v>
                </c:pt>
                <c:pt idx="842">
                  <c:v>32.088245512311403</c:v>
                </c:pt>
                <c:pt idx="843">
                  <c:v>32.117721934447097</c:v>
                </c:pt>
                <c:pt idx="844">
                  <c:v>32.146961836639697</c:v>
                </c:pt>
                <c:pt idx="845">
                  <c:v>32.175979178857297</c:v>
                </c:pt>
                <c:pt idx="846">
                  <c:v>32.204711045357797</c:v>
                </c:pt>
                <c:pt idx="847">
                  <c:v>32.2332210226553</c:v>
                </c:pt>
                <c:pt idx="848">
                  <c:v>32.261500384481899</c:v>
                </c:pt>
                <c:pt idx="849">
                  <c:v>32.289550527941799</c:v>
                </c:pt>
                <c:pt idx="850">
                  <c:v>32.317360403341397</c:v>
                </c:pt>
                <c:pt idx="851">
                  <c:v>32.344915596605702</c:v>
                </c:pt>
                <c:pt idx="852">
                  <c:v>32.3722401973559</c:v>
                </c:pt>
                <c:pt idx="853">
                  <c:v>32.399335768802203</c:v>
                </c:pt>
                <c:pt idx="854">
                  <c:v>32.4261978055806</c:v>
                </c:pt>
                <c:pt idx="855">
                  <c:v>32.452858208787198</c:v>
                </c:pt>
                <c:pt idx="856">
                  <c:v>32.479277568471602</c:v>
                </c:pt>
                <c:pt idx="857">
                  <c:v>32.505469265200198</c:v>
                </c:pt>
                <c:pt idx="858">
                  <c:v>32.531442735060303</c:v>
                </c:pt>
                <c:pt idx="859">
                  <c:v>32.557187583454301</c:v>
                </c:pt>
                <c:pt idx="860">
                  <c:v>32.5827174023174</c:v>
                </c:pt>
                <c:pt idx="861">
                  <c:v>32.608014417510503</c:v>
                </c:pt>
                <c:pt idx="862">
                  <c:v>32.633107813681903</c:v>
                </c:pt>
                <c:pt idx="863">
                  <c:v>32.657966160091902</c:v>
                </c:pt>
                <c:pt idx="864">
                  <c:v>32.682612385695499</c:v>
                </c:pt>
                <c:pt idx="865">
                  <c:v>32.707070991533101</c:v>
                </c:pt>
                <c:pt idx="866">
                  <c:v>32.731292812695997</c:v>
                </c:pt>
                <c:pt idx="867">
                  <c:v>32.755314204181502</c:v>
                </c:pt>
                <c:pt idx="868">
                  <c:v>32.7791588565224</c:v>
                </c:pt>
                <c:pt idx="869">
                  <c:v>32.802766397287797</c:v>
                </c:pt>
                <c:pt idx="870">
                  <c:v>32.826172045027803</c:v>
                </c:pt>
                <c:pt idx="871">
                  <c:v>32.849377798046802</c:v>
                </c:pt>
                <c:pt idx="872">
                  <c:v>32.872387611645898</c:v>
                </c:pt>
                <c:pt idx="873">
                  <c:v>32.895204226789197</c:v>
                </c:pt>
                <c:pt idx="874">
                  <c:v>32.917808310565803</c:v>
                </c:pt>
                <c:pt idx="875">
                  <c:v>32.940210304376201</c:v>
                </c:pt>
                <c:pt idx="876">
                  <c:v>32.962392944563803</c:v>
                </c:pt>
                <c:pt idx="877">
                  <c:v>32.9843985531529</c:v>
                </c:pt>
                <c:pt idx="878">
                  <c:v>33.006226756452698</c:v>
                </c:pt>
                <c:pt idx="879">
                  <c:v>33.027844417086399</c:v>
                </c:pt>
                <c:pt idx="880">
                  <c:v>33.049286332345901</c:v>
                </c:pt>
                <c:pt idx="881">
                  <c:v>33.070529524868803</c:v>
                </c:pt>
                <c:pt idx="882">
                  <c:v>33.091582634295797</c:v>
                </c:pt>
                <c:pt idx="883">
                  <c:v>33.112468266206797</c:v>
                </c:pt>
                <c:pt idx="884">
                  <c:v>33.133170728816097</c:v>
                </c:pt>
                <c:pt idx="885">
                  <c:v>33.1536825833088</c:v>
                </c:pt>
                <c:pt idx="886">
                  <c:v>33.174013887620703</c:v>
                </c:pt>
                <c:pt idx="887">
                  <c:v>33.194147166838</c:v>
                </c:pt>
                <c:pt idx="888">
                  <c:v>33.214095116680497</c:v>
                </c:pt>
                <c:pt idx="889">
                  <c:v>33.233884118663497</c:v>
                </c:pt>
                <c:pt idx="890">
                  <c:v>33.253501718413702</c:v>
                </c:pt>
                <c:pt idx="891">
                  <c:v>33.272934696186297</c:v>
                </c:pt>
                <c:pt idx="892">
                  <c:v>33.292164682379102</c:v>
                </c:pt>
                <c:pt idx="893">
                  <c:v>33.3112266340951</c:v>
                </c:pt>
                <c:pt idx="894">
                  <c:v>33.330123771631698</c:v>
                </c:pt>
                <c:pt idx="895">
                  <c:v>33.348873709390098</c:v>
                </c:pt>
                <c:pt idx="896">
                  <c:v>33.367423642037899</c:v>
                </c:pt>
                <c:pt idx="897">
                  <c:v>33.385805459572197</c:v>
                </c:pt>
                <c:pt idx="898">
                  <c:v>33.4040346036278</c:v>
                </c:pt>
                <c:pt idx="899">
                  <c:v>33.422089980563399</c:v>
                </c:pt>
                <c:pt idx="900">
                  <c:v>33.439987026007302</c:v>
                </c:pt>
                <c:pt idx="901">
                  <c:v>33.457716899410798</c:v>
                </c:pt>
                <c:pt idx="902">
                  <c:v>33.475285924008197</c:v>
                </c:pt>
                <c:pt idx="903">
                  <c:v>33.492686944600102</c:v>
                </c:pt>
                <c:pt idx="904">
                  <c:v>33.509915449456798</c:v>
                </c:pt>
                <c:pt idx="905">
                  <c:v>33.527002514879797</c:v>
                </c:pt>
                <c:pt idx="906">
                  <c:v>33.543936272068898</c:v>
                </c:pt>
                <c:pt idx="907">
                  <c:v>33.560688417575598</c:v>
                </c:pt>
                <c:pt idx="908">
                  <c:v>33.577300640334499</c:v>
                </c:pt>
                <c:pt idx="909">
                  <c:v>33.593762431152498</c:v>
                </c:pt>
                <c:pt idx="910">
                  <c:v>33.610062576398903</c:v>
                </c:pt>
                <c:pt idx="911">
                  <c:v>33.626190989806098</c:v>
                </c:pt>
                <c:pt idx="912">
                  <c:v>33.6421820468954</c:v>
                </c:pt>
                <c:pt idx="913">
                  <c:v>33.658010512191403</c:v>
                </c:pt>
                <c:pt idx="914">
                  <c:v>33.673704235788797</c:v>
                </c:pt>
                <c:pt idx="915">
                  <c:v>33.689245087818698</c:v>
                </c:pt>
                <c:pt idx="916">
                  <c:v>33.704635763198702</c:v>
                </c:pt>
                <c:pt idx="917">
                  <c:v>33.719884463243801</c:v>
                </c:pt>
                <c:pt idx="918">
                  <c:v>33.734980519118103</c:v>
                </c:pt>
                <c:pt idx="919">
                  <c:v>33.749934398769298</c:v>
                </c:pt>
                <c:pt idx="920">
                  <c:v>33.764759553482101</c:v>
                </c:pt>
                <c:pt idx="921">
                  <c:v>33.779446496747902</c:v>
                </c:pt>
                <c:pt idx="922">
                  <c:v>33.793975444918701</c:v>
                </c:pt>
                <c:pt idx="923">
                  <c:v>33.808383077655797</c:v>
                </c:pt>
                <c:pt idx="924">
                  <c:v>33.822624453302403</c:v>
                </c:pt>
                <c:pt idx="925">
                  <c:v>33.836734165989199</c:v>
                </c:pt>
                <c:pt idx="926">
                  <c:v>33.850723268712699</c:v>
                </c:pt>
                <c:pt idx="927">
                  <c:v>33.864564820713802</c:v>
                </c:pt>
                <c:pt idx="928">
                  <c:v>33.878292659556799</c:v>
                </c:pt>
                <c:pt idx="929">
                  <c:v>33.891852664018202</c:v>
                </c:pt>
                <c:pt idx="930">
                  <c:v>33.905294492781003</c:v>
                </c:pt>
                <c:pt idx="931">
                  <c:v>33.918605675756602</c:v>
                </c:pt>
                <c:pt idx="932">
                  <c:v>33.931781236413599</c:v>
                </c:pt>
                <c:pt idx="933">
                  <c:v>33.944837340249997</c:v>
                </c:pt>
                <c:pt idx="934">
                  <c:v>33.957751581830401</c:v>
                </c:pt>
                <c:pt idx="935">
                  <c:v>33.970546628623701</c:v>
                </c:pt>
                <c:pt idx="936">
                  <c:v>33.983232651368901</c:v>
                </c:pt>
                <c:pt idx="937">
                  <c:v>33.995771814342397</c:v>
                </c:pt>
                <c:pt idx="938">
                  <c:v>34.008187298906201</c:v>
                </c:pt>
                <c:pt idx="939">
                  <c:v>34.0204765511956</c:v>
                </c:pt>
                <c:pt idx="940">
                  <c:v>34.032638344902502</c:v>
                </c:pt>
                <c:pt idx="941">
                  <c:v>34.044683335029198</c:v>
                </c:pt>
                <c:pt idx="942">
                  <c:v>34.056607584932898</c:v>
                </c:pt>
                <c:pt idx="943">
                  <c:v>34.068413248804497</c:v>
                </c:pt>
                <c:pt idx="944">
                  <c:v>34.080115794661097</c:v>
                </c:pt>
                <c:pt idx="945">
                  <c:v>34.091686235693203</c:v>
                </c:pt>
                <c:pt idx="946">
                  <c:v>34.1031293123092</c:v>
                </c:pt>
                <c:pt idx="947">
                  <c:v>34.114446013904299</c:v>
                </c:pt>
                <c:pt idx="948">
                  <c:v>34.125673414212798</c:v>
                </c:pt>
                <c:pt idx="949">
                  <c:v>34.136770597428601</c:v>
                </c:pt>
                <c:pt idx="950">
                  <c:v>34.147757122021602</c:v>
                </c:pt>
                <c:pt idx="951">
                  <c:v>34.158629891429001</c:v>
                </c:pt>
                <c:pt idx="952">
                  <c:v>34.169394556053803</c:v>
                </c:pt>
                <c:pt idx="953">
                  <c:v>34.1800364822981</c:v>
                </c:pt>
                <c:pt idx="954">
                  <c:v>34.1905537489084</c:v>
                </c:pt>
                <c:pt idx="955">
                  <c:v>34.200987808799297</c:v>
                </c:pt>
                <c:pt idx="956">
                  <c:v>34.211291812032101</c:v>
                </c:pt>
                <c:pt idx="957">
                  <c:v>34.221509609200702</c:v>
                </c:pt>
                <c:pt idx="958">
                  <c:v>34.231612844708202</c:v>
                </c:pt>
                <c:pt idx="959">
                  <c:v>34.241597467871102</c:v>
                </c:pt>
                <c:pt idx="960">
                  <c:v>34.2514714582789</c:v>
                </c:pt>
                <c:pt idx="961">
                  <c:v>34.261246152379201</c:v>
                </c:pt>
                <c:pt idx="962">
                  <c:v>34.2709153721243</c:v>
                </c:pt>
                <c:pt idx="963">
                  <c:v>34.280478304428598</c:v>
                </c:pt>
                <c:pt idx="964">
                  <c:v>34.289940479710303</c:v>
                </c:pt>
                <c:pt idx="965">
                  <c:v>34.299308367744302</c:v>
                </c:pt>
                <c:pt idx="966">
                  <c:v>34.308572851809998</c:v>
                </c:pt>
                <c:pt idx="967">
                  <c:v>34.317739613235297</c:v>
                </c:pt>
                <c:pt idx="968">
                  <c:v>34.326793914909402</c:v>
                </c:pt>
                <c:pt idx="969">
                  <c:v>34.335750959502001</c:v>
                </c:pt>
                <c:pt idx="970">
                  <c:v>34.344598736863901</c:v>
                </c:pt>
                <c:pt idx="971">
                  <c:v>34.353353304521001</c:v>
                </c:pt>
                <c:pt idx="972">
                  <c:v>34.362022111458401</c:v>
                </c:pt>
                <c:pt idx="973">
                  <c:v>34.370594789368198</c:v>
                </c:pt>
                <c:pt idx="974">
                  <c:v>34.379077030050603</c:v>
                </c:pt>
                <c:pt idx="975">
                  <c:v>34.387450636446502</c:v>
                </c:pt>
                <c:pt idx="976">
                  <c:v>34.395729021023897</c:v>
                </c:pt>
                <c:pt idx="977">
                  <c:v>34.4039143975576</c:v>
                </c:pt>
                <c:pt idx="978">
                  <c:v>34.411993547605199</c:v>
                </c:pt>
                <c:pt idx="979">
                  <c:v>34.419981455881697</c:v>
                </c:pt>
                <c:pt idx="980">
                  <c:v>34.427879945428799</c:v>
                </c:pt>
                <c:pt idx="981">
                  <c:v>34.435697368392198</c:v>
                </c:pt>
                <c:pt idx="982">
                  <c:v>34.443415310155601</c:v>
                </c:pt>
                <c:pt idx="983">
                  <c:v>34.451053983174099</c:v>
                </c:pt>
                <c:pt idx="984">
                  <c:v>34.458591262861802</c:v>
                </c:pt>
                <c:pt idx="985">
                  <c:v>34.466053339270601</c:v>
                </c:pt>
                <c:pt idx="986">
                  <c:v>34.473410468461203</c:v>
                </c:pt>
                <c:pt idx="987">
                  <c:v>34.4806998253244</c:v>
                </c:pt>
                <c:pt idx="988">
                  <c:v>34.4878890795543</c:v>
                </c:pt>
                <c:pt idx="989">
                  <c:v>34.494997835330601</c:v>
                </c:pt>
                <c:pt idx="990">
                  <c:v>34.502033571419702</c:v>
                </c:pt>
                <c:pt idx="991">
                  <c:v>34.508977222558201</c:v>
                </c:pt>
                <c:pt idx="992">
                  <c:v>34.515845623289202</c:v>
                </c:pt>
                <c:pt idx="993">
                  <c:v>34.5226075608592</c:v>
                </c:pt>
                <c:pt idx="994">
                  <c:v>34.529297397128403</c:v>
                </c:pt>
                <c:pt idx="995">
                  <c:v>34.535898280350601</c:v>
                </c:pt>
                <c:pt idx="996">
                  <c:v>34.542422556259702</c:v>
                </c:pt>
                <c:pt idx="997">
                  <c:v>34.5488583403164</c:v>
                </c:pt>
                <c:pt idx="998">
                  <c:v>34.5552309731397</c:v>
                </c:pt>
                <c:pt idx="999">
                  <c:v>34.561513608959899</c:v>
                </c:pt>
                <c:pt idx="1000">
                  <c:v>34.5677171123995</c:v>
                </c:pt>
                <c:pt idx="1001">
                  <c:v>34.573841216379101</c:v>
                </c:pt>
                <c:pt idx="1002">
                  <c:v>34.579897690504701</c:v>
                </c:pt>
                <c:pt idx="1003">
                  <c:v>34.585872719382898</c:v>
                </c:pt>
                <c:pt idx="1004">
                  <c:v>34.591767244047702</c:v>
                </c:pt>
                <c:pt idx="1005">
                  <c:v>34.597596990487801</c:v>
                </c:pt>
                <c:pt idx="1006">
                  <c:v>34.603331629682899</c:v>
                </c:pt>
                <c:pt idx="1007">
                  <c:v>34.608987810718197</c:v>
                </c:pt>
                <c:pt idx="1008">
                  <c:v>34.614587077277399</c:v>
                </c:pt>
                <c:pt idx="1009">
                  <c:v>34.620960024177599</c:v>
                </c:pt>
                <c:pt idx="1010">
                  <c:v>34.640338630457201</c:v>
                </c:pt>
                <c:pt idx="1011">
                  <c:v>34.659535185988403</c:v>
                </c:pt>
                <c:pt idx="1012">
                  <c:v>34.678575237467697</c:v>
                </c:pt>
                <c:pt idx="1013">
                  <c:v>34.697425414408698</c:v>
                </c:pt>
                <c:pt idx="1014">
                  <c:v>34.716114220921703</c:v>
                </c:pt>
                <c:pt idx="1015">
                  <c:v>34.734642477915898</c:v>
                </c:pt>
                <c:pt idx="1016">
                  <c:v>34.753009421853697</c:v>
                </c:pt>
                <c:pt idx="1017">
                  <c:v>34.771187127491601</c:v>
                </c:pt>
                <c:pt idx="1018">
                  <c:v>34.789213328562397</c:v>
                </c:pt>
                <c:pt idx="1019">
                  <c:v>34.807077162643999</c:v>
                </c:pt>
                <c:pt idx="1020">
                  <c:v>34.824789855761502</c:v>
                </c:pt>
                <c:pt idx="1021">
                  <c:v>34.842335903755597</c:v>
                </c:pt>
                <c:pt idx="1022">
                  <c:v>34.859722753367201</c:v>
                </c:pt>
                <c:pt idx="1023">
                  <c:v>34.876930107978197</c:v>
                </c:pt>
                <c:pt idx="1024">
                  <c:v>34.8939999591923</c:v>
                </c:pt>
                <c:pt idx="1025">
                  <c:v>34.910913460630901</c:v>
                </c:pt>
                <c:pt idx="1026">
                  <c:v>34.9276787746171</c:v>
                </c:pt>
                <c:pt idx="1027">
                  <c:v>34.944272721362097</c:v>
                </c:pt>
                <c:pt idx="1028">
                  <c:v>34.960731373139801</c:v>
                </c:pt>
                <c:pt idx="1029">
                  <c:v>34.977031751459798</c:v>
                </c:pt>
                <c:pt idx="1030">
                  <c:v>34.993183837656197</c:v>
                </c:pt>
                <c:pt idx="1031">
                  <c:v>35.009159601322303</c:v>
                </c:pt>
                <c:pt idx="1032">
                  <c:v>35.0249886133291</c:v>
                </c:pt>
                <c:pt idx="1033">
                  <c:v>35.040684641358098</c:v>
                </c:pt>
                <c:pt idx="1034">
                  <c:v>35.056236455278103</c:v>
                </c:pt>
                <c:pt idx="1035">
                  <c:v>35.071637494956803</c:v>
                </c:pt>
                <c:pt idx="1036">
                  <c:v>35.086882703472298</c:v>
                </c:pt>
                <c:pt idx="1037">
                  <c:v>35.101993816844903</c:v>
                </c:pt>
                <c:pt idx="1038">
                  <c:v>35.116968678893997</c:v>
                </c:pt>
                <c:pt idx="1039">
                  <c:v>35.131811671939197</c:v>
                </c:pt>
                <c:pt idx="1040">
                  <c:v>35.1464935364856</c:v>
                </c:pt>
                <c:pt idx="1041">
                  <c:v>35.1610384400539</c:v>
                </c:pt>
                <c:pt idx="1042">
                  <c:v>35.175443244870401</c:v>
                </c:pt>
                <c:pt idx="1043">
                  <c:v>35.189713154882</c:v>
                </c:pt>
                <c:pt idx="1044">
                  <c:v>35.203837658129203</c:v>
                </c:pt>
                <c:pt idx="1045">
                  <c:v>35.217827952316</c:v>
                </c:pt>
                <c:pt idx="1046">
                  <c:v>35.231671643594701</c:v>
                </c:pt>
                <c:pt idx="1047">
                  <c:v>35.245398192817298</c:v>
                </c:pt>
                <c:pt idx="1048">
                  <c:v>35.258984538897998</c:v>
                </c:pt>
                <c:pt idx="1049">
                  <c:v>35.272437299562299</c:v>
                </c:pt>
                <c:pt idx="1050">
                  <c:v>35.285771331914098</c:v>
                </c:pt>
                <c:pt idx="1051">
                  <c:v>35.298983449792502</c:v>
                </c:pt>
                <c:pt idx="1052">
                  <c:v>35.312047686273097</c:v>
                </c:pt>
                <c:pt idx="1053">
                  <c:v>35.324991155862001</c:v>
                </c:pt>
                <c:pt idx="1054">
                  <c:v>35.3377960169597</c:v>
                </c:pt>
                <c:pt idx="1055">
                  <c:v>35.350481114069098</c:v>
                </c:pt>
                <c:pt idx="1056">
                  <c:v>35.363039164606803</c:v>
                </c:pt>
                <c:pt idx="1057">
                  <c:v>35.375456318664803</c:v>
                </c:pt>
                <c:pt idx="1058">
                  <c:v>35.387742915179899</c:v>
                </c:pt>
                <c:pt idx="1059">
                  <c:v>35.399912094738198</c:v>
                </c:pt>
                <c:pt idx="1060">
                  <c:v>35.411964419562501</c:v>
                </c:pt>
                <c:pt idx="1061">
                  <c:v>35.423893218764</c:v>
                </c:pt>
                <c:pt idx="1062">
                  <c:v>35.435690374596298</c:v>
                </c:pt>
                <c:pt idx="1063">
                  <c:v>35.447387903850199</c:v>
                </c:pt>
                <c:pt idx="1064">
                  <c:v>35.4589554932368</c:v>
                </c:pt>
                <c:pt idx="1065">
                  <c:v>35.470410686018802</c:v>
                </c:pt>
                <c:pt idx="1066">
                  <c:v>35.481742005860497</c:v>
                </c:pt>
                <c:pt idx="1067">
                  <c:v>35.4929405591594</c:v>
                </c:pt>
                <c:pt idx="1068">
                  <c:v>35.504041494872801</c:v>
                </c:pt>
                <c:pt idx="1069">
                  <c:v>35.515024891728302</c:v>
                </c:pt>
                <c:pt idx="1070">
                  <c:v>35.525899620906401</c:v>
                </c:pt>
                <c:pt idx="1071">
                  <c:v>35.536651561485201</c:v>
                </c:pt>
                <c:pt idx="1072">
                  <c:v>35.547290875391397</c:v>
                </c:pt>
                <c:pt idx="1073">
                  <c:v>35.557818259505197</c:v>
                </c:pt>
                <c:pt idx="1074">
                  <c:v>35.568217707057599</c:v>
                </c:pt>
                <c:pt idx="1075">
                  <c:v>35.578501822560099</c:v>
                </c:pt>
                <c:pt idx="1076">
                  <c:v>35.588695255717802</c:v>
                </c:pt>
                <c:pt idx="1077">
                  <c:v>35.598778415703002</c:v>
                </c:pt>
                <c:pt idx="1078">
                  <c:v>35.608742910462098</c:v>
                </c:pt>
                <c:pt idx="1079">
                  <c:v>35.618610081908102</c:v>
                </c:pt>
                <c:pt idx="1080">
                  <c:v>35.628360138701296</c:v>
                </c:pt>
                <c:pt idx="1081">
                  <c:v>35.638005069218103</c:v>
                </c:pt>
                <c:pt idx="1082">
                  <c:v>35.647550603607598</c:v>
                </c:pt>
                <c:pt idx="1083">
                  <c:v>35.657005487018097</c:v>
                </c:pt>
                <c:pt idx="1084">
                  <c:v>35.666344132560397</c:v>
                </c:pt>
                <c:pt idx="1085">
                  <c:v>35.675573973586197</c:v>
                </c:pt>
                <c:pt idx="1086">
                  <c:v>35.684705011094501</c:v>
                </c:pt>
                <c:pt idx="1087">
                  <c:v>35.693721685166302</c:v>
                </c:pt>
                <c:pt idx="1088">
                  <c:v>35.702659715973198</c:v>
                </c:pt>
                <c:pt idx="1089">
                  <c:v>35.711481403798103</c:v>
                </c:pt>
                <c:pt idx="1090">
                  <c:v>35.720197796237201</c:v>
                </c:pt>
                <c:pt idx="1091">
                  <c:v>35.728822576615897</c:v>
                </c:pt>
                <c:pt idx="1092">
                  <c:v>35.737357727650299</c:v>
                </c:pt>
                <c:pt idx="1093">
                  <c:v>35.745783117656202</c:v>
                </c:pt>
                <c:pt idx="1094">
                  <c:v>35.754107774188597</c:v>
                </c:pt>
                <c:pt idx="1095">
                  <c:v>35.762328806610903</c:v>
                </c:pt>
                <c:pt idx="1096">
                  <c:v>35.770454444541201</c:v>
                </c:pt>
                <c:pt idx="1097">
                  <c:v>35.778501394207801</c:v>
                </c:pt>
                <c:pt idx="1098">
                  <c:v>35.786440080858199</c:v>
                </c:pt>
                <c:pt idx="1099">
                  <c:v>35.794302063669797</c:v>
                </c:pt>
                <c:pt idx="1100">
                  <c:v>35.802052528318796</c:v>
                </c:pt>
                <c:pt idx="1101">
                  <c:v>35.809703849439998</c:v>
                </c:pt>
                <c:pt idx="1102">
                  <c:v>35.817271327738702</c:v>
                </c:pt>
                <c:pt idx="1103">
                  <c:v>35.824759445310299</c:v>
                </c:pt>
                <c:pt idx="1104">
                  <c:v>35.832141458610799</c:v>
                </c:pt>
                <c:pt idx="1105">
                  <c:v>35.839437645896098</c:v>
                </c:pt>
                <c:pt idx="1106">
                  <c:v>35.846654993927203</c:v>
                </c:pt>
                <c:pt idx="1107">
                  <c:v>35.853777181920996</c:v>
                </c:pt>
                <c:pt idx="1108">
                  <c:v>35.860806182835702</c:v>
                </c:pt>
                <c:pt idx="1109">
                  <c:v>35.867748292739897</c:v>
                </c:pt>
                <c:pt idx="1110">
                  <c:v>35.8745997387473</c:v>
                </c:pt>
                <c:pt idx="1111">
                  <c:v>35.881383584920997</c:v>
                </c:pt>
                <c:pt idx="1112">
                  <c:v>35.888060596248103</c:v>
                </c:pt>
                <c:pt idx="1113">
                  <c:v>35.894657507717703</c:v>
                </c:pt>
                <c:pt idx="1114">
                  <c:v>35.901161668690897</c:v>
                </c:pt>
                <c:pt idx="1115">
                  <c:v>35.907591726067203</c:v>
                </c:pt>
                <c:pt idx="1116">
                  <c:v>35.913934140720698</c:v>
                </c:pt>
                <c:pt idx="1117">
                  <c:v>35.9201941342452</c:v>
                </c:pt>
                <c:pt idx="1118">
                  <c:v>35.926367454173402</c:v>
                </c:pt>
                <c:pt idx="1119">
                  <c:v>35.932474425161899</c:v>
                </c:pt>
                <c:pt idx="1120">
                  <c:v>35.938486461608498</c:v>
                </c:pt>
                <c:pt idx="1121">
                  <c:v>35.944412453245903</c:v>
                </c:pt>
                <c:pt idx="1122">
                  <c:v>35.950270654940098</c:v>
                </c:pt>
                <c:pt idx="1123">
                  <c:v>35.956044080652099</c:v>
                </c:pt>
                <c:pt idx="1124">
                  <c:v>35.961742304817101</c:v>
                </c:pt>
                <c:pt idx="1125">
                  <c:v>35.967360372713401</c:v>
                </c:pt>
                <c:pt idx="1126">
                  <c:v>35.972902013197299</c:v>
                </c:pt>
                <c:pt idx="1127">
                  <c:v>35.978377804559301</c:v>
                </c:pt>
                <c:pt idx="1128">
                  <c:v>35.983773991016498</c:v>
                </c:pt>
                <c:pt idx="1129">
                  <c:v>35.989081171602201</c:v>
                </c:pt>
                <c:pt idx="1130">
                  <c:v>35.994326235454999</c:v>
                </c:pt>
                <c:pt idx="1131">
                  <c:v>35.999503055449402</c:v>
                </c:pt>
                <c:pt idx="1132">
                  <c:v>36.004598173018103</c:v>
                </c:pt>
                <c:pt idx="1133">
                  <c:v>36.009624768918101</c:v>
                </c:pt>
                <c:pt idx="1134">
                  <c:v>36.014560080328302</c:v>
                </c:pt>
                <c:pt idx="1135">
                  <c:v>36.019434297055597</c:v>
                </c:pt>
                <c:pt idx="1136">
                  <c:v>36.024233176893802</c:v>
                </c:pt>
                <c:pt idx="1137">
                  <c:v>36.028962598195697</c:v>
                </c:pt>
                <c:pt idx="1138">
                  <c:v>36.033605733567398</c:v>
                </c:pt>
                <c:pt idx="1139">
                  <c:v>36.038178428320997</c:v>
                </c:pt>
                <c:pt idx="1140">
                  <c:v>36.042698378560402</c:v>
                </c:pt>
                <c:pt idx="1141">
                  <c:v>36.047150678562403</c:v>
                </c:pt>
                <c:pt idx="1142">
                  <c:v>36.051531574181702</c:v>
                </c:pt>
                <c:pt idx="1143">
                  <c:v>36.055839751237798</c:v>
                </c:pt>
                <c:pt idx="1144">
                  <c:v>36.0600804791721</c:v>
                </c:pt>
                <c:pt idx="1145">
                  <c:v>36.064250614697599</c:v>
                </c:pt>
                <c:pt idx="1146">
                  <c:v>36.068337996495899</c:v>
                </c:pt>
                <c:pt idx="1147">
                  <c:v>36.072371607182298</c:v>
                </c:pt>
                <c:pt idx="1148">
                  <c:v>36.076327519121797</c:v>
                </c:pt>
                <c:pt idx="1149">
                  <c:v>36.080220682197201</c:v>
                </c:pt>
                <c:pt idx="1150">
                  <c:v>36.084045329461503</c:v>
                </c:pt>
                <c:pt idx="1151">
                  <c:v>36.087799040954003</c:v>
                </c:pt>
                <c:pt idx="1152">
                  <c:v>36.091508637819402</c:v>
                </c:pt>
                <c:pt idx="1153">
                  <c:v>36.095150497390598</c:v>
                </c:pt>
                <c:pt idx="1154">
                  <c:v>36.098728746232098</c:v>
                </c:pt>
                <c:pt idx="1155">
                  <c:v>36.102240850434903</c:v>
                </c:pt>
                <c:pt idx="1156">
                  <c:v>36.105692072824901</c:v>
                </c:pt>
                <c:pt idx="1157">
                  <c:v>36.109070325573803</c:v>
                </c:pt>
                <c:pt idx="1158">
                  <c:v>36.112387186944702</c:v>
                </c:pt>
                <c:pt idx="1159">
                  <c:v>36.115651722409297</c:v>
                </c:pt>
                <c:pt idx="1160">
                  <c:v>36.118849709478198</c:v>
                </c:pt>
                <c:pt idx="1161">
                  <c:v>36.121996309133301</c:v>
                </c:pt>
                <c:pt idx="1162">
                  <c:v>36.125073503746798</c:v>
                </c:pt>
                <c:pt idx="1163">
                  <c:v>36.128092634520897</c:v>
                </c:pt>
                <c:pt idx="1164">
                  <c:v>36.131047542328197</c:v>
                </c:pt>
                <c:pt idx="1165">
                  <c:v>36.1339427268029</c:v>
                </c:pt>
                <c:pt idx="1166">
                  <c:v>36.136788495094002</c:v>
                </c:pt>
                <c:pt idx="1167">
                  <c:v>36.139570226712799</c:v>
                </c:pt>
                <c:pt idx="1168">
                  <c:v>36.142297021024497</c:v>
                </c:pt>
                <c:pt idx="1169">
                  <c:v>36.144969102819203</c:v>
                </c:pt>
                <c:pt idx="1170">
                  <c:v>36.147574463955799</c:v>
                </c:pt>
                <c:pt idx="1171">
                  <c:v>36.1501282970844</c:v>
                </c:pt>
                <c:pt idx="1172">
                  <c:v>36.152626039614802</c:v>
                </c:pt>
                <c:pt idx="1173">
                  <c:v>36.155060950310499</c:v>
                </c:pt>
                <c:pt idx="1174">
                  <c:v>36.157459085846099</c:v>
                </c:pt>
                <c:pt idx="1175">
                  <c:v>36.159786975655102</c:v>
                </c:pt>
                <c:pt idx="1176">
                  <c:v>36.1620750523834</c:v>
                </c:pt>
                <c:pt idx="1177">
                  <c:v>36.164290781401299</c:v>
                </c:pt>
                <c:pt idx="1178">
                  <c:v>36.1664482881651</c:v>
                </c:pt>
                <c:pt idx="1179">
                  <c:v>36.168568015032903</c:v>
                </c:pt>
                <c:pt idx="1180">
                  <c:v>36.170636309733297</c:v>
                </c:pt>
                <c:pt idx="1181">
                  <c:v>36.172653418729901</c:v>
                </c:pt>
                <c:pt idx="1182">
                  <c:v>36.174605598443598</c:v>
                </c:pt>
                <c:pt idx="1183">
                  <c:v>36.176513557200799</c:v>
                </c:pt>
                <c:pt idx="1184">
                  <c:v>36.178367149822897</c:v>
                </c:pt>
                <c:pt idx="1185">
                  <c:v>36.1801648203882</c:v>
                </c:pt>
                <c:pt idx="1186">
                  <c:v>36.181903649783202</c:v>
                </c:pt>
                <c:pt idx="1187">
                  <c:v>36.1836092689745</c:v>
                </c:pt>
                <c:pt idx="1188">
                  <c:v>36.185264587160503</c:v>
                </c:pt>
                <c:pt idx="1189">
                  <c:v>36.186870114617101</c:v>
                </c:pt>
                <c:pt idx="1190">
                  <c:v>36.188421278636</c:v>
                </c:pt>
                <c:pt idx="1191">
                  <c:v>36.189923201952702</c:v>
                </c:pt>
                <c:pt idx="1192">
                  <c:v>36.191375447387301</c:v>
                </c:pt>
                <c:pt idx="1193">
                  <c:v>36.192772336645803</c:v>
                </c:pt>
                <c:pt idx="1194">
                  <c:v>36.194125836109599</c:v>
                </c:pt>
                <c:pt idx="1195">
                  <c:v>36.195438564261302</c:v>
                </c:pt>
                <c:pt idx="1196">
                  <c:v>36.196713952794198</c:v>
                </c:pt>
                <c:pt idx="1197">
                  <c:v>36.197924831959398</c:v>
                </c:pt>
                <c:pt idx="1198">
                  <c:v>36.199085670243299</c:v>
                </c:pt>
                <c:pt idx="1199">
                  <c:v>36.200211945939699</c:v>
                </c:pt>
                <c:pt idx="1200">
                  <c:v>36.201294511271399</c:v>
                </c:pt>
                <c:pt idx="1201">
                  <c:v>36.2023180511666</c:v>
                </c:pt>
                <c:pt idx="1202">
                  <c:v>36.203307682116503</c:v>
                </c:pt>
                <c:pt idx="1203">
                  <c:v>36.204252565687703</c:v>
                </c:pt>
                <c:pt idx="1204">
                  <c:v>36.205156630941197</c:v>
                </c:pt>
                <c:pt idx="1205">
                  <c:v>36.206012046655196</c:v>
                </c:pt>
                <c:pt idx="1206">
                  <c:v>36.206823070457503</c:v>
                </c:pt>
                <c:pt idx="1207">
                  <c:v>36.207593615282697</c:v>
                </c:pt>
                <c:pt idx="1208">
                  <c:v>36.208312207400802</c:v>
                </c:pt>
                <c:pt idx="1209">
                  <c:v>36.208999129137197</c:v>
                </c:pt>
                <c:pt idx="1210">
                  <c:v>36.209646000432301</c:v>
                </c:pt>
                <c:pt idx="1211">
                  <c:v>36.2102403765874</c:v>
                </c:pt>
                <c:pt idx="1212">
                  <c:v>36.210801055697999</c:v>
                </c:pt>
                <c:pt idx="1213">
                  <c:v>36.211302056128403</c:v>
                </c:pt>
                <c:pt idx="1214">
                  <c:v>36.211767752244903</c:v>
                </c:pt>
                <c:pt idx="1215">
                  <c:v>36.212191847196003</c:v>
                </c:pt>
                <c:pt idx="1216">
                  <c:v>36.212584210754599</c:v>
                </c:pt>
                <c:pt idx="1217">
                  <c:v>36.212932944190797</c:v>
                </c:pt>
                <c:pt idx="1218">
                  <c:v>36.213235120917901</c:v>
                </c:pt>
                <c:pt idx="1219">
                  <c:v>36.2135025434076</c:v>
                </c:pt>
                <c:pt idx="1220">
                  <c:v>36.213733336661598</c:v>
                </c:pt>
                <c:pt idx="1221">
                  <c:v>36.2139321570139</c:v>
                </c:pt>
                <c:pt idx="1222">
                  <c:v>36.214082968048899</c:v>
                </c:pt>
                <c:pt idx="1223">
                  <c:v>36.214192997153802</c:v>
                </c:pt>
                <c:pt idx="1224">
                  <c:v>36.214266727682002</c:v>
                </c:pt>
                <c:pt idx="1225">
                  <c:v>36.214300353444699</c:v>
                </c:pt>
                <c:pt idx="1226">
                  <c:v>36.214300353444699</c:v>
                </c:pt>
                <c:pt idx="1227">
                  <c:v>36.214300353444699</c:v>
                </c:pt>
                <c:pt idx="1228">
                  <c:v>36.214300353444699</c:v>
                </c:pt>
                <c:pt idx="1229">
                  <c:v>36.214300353444699</c:v>
                </c:pt>
                <c:pt idx="1230">
                  <c:v>36.214300353444699</c:v>
                </c:pt>
                <c:pt idx="1231">
                  <c:v>36.214300353444699</c:v>
                </c:pt>
                <c:pt idx="1232">
                  <c:v>36.214300353444699</c:v>
                </c:pt>
                <c:pt idx="1233">
                  <c:v>36.214300353444699</c:v>
                </c:pt>
                <c:pt idx="1234">
                  <c:v>36.214300353444699</c:v>
                </c:pt>
                <c:pt idx="1235">
                  <c:v>36.214300353444699</c:v>
                </c:pt>
                <c:pt idx="1236">
                  <c:v>36.214300353444699</c:v>
                </c:pt>
                <c:pt idx="1237">
                  <c:v>36.214300353444699</c:v>
                </c:pt>
                <c:pt idx="1238">
                  <c:v>36.214300353444699</c:v>
                </c:pt>
                <c:pt idx="1239">
                  <c:v>36.214300353444699</c:v>
                </c:pt>
                <c:pt idx="1240">
                  <c:v>36.214300353444699</c:v>
                </c:pt>
                <c:pt idx="1241">
                  <c:v>36.214300353444699</c:v>
                </c:pt>
                <c:pt idx="1242">
                  <c:v>36.214300353444699</c:v>
                </c:pt>
                <c:pt idx="1243">
                  <c:v>36.214300353444699</c:v>
                </c:pt>
                <c:pt idx="1244">
                  <c:v>36.214300353444699</c:v>
                </c:pt>
                <c:pt idx="1245">
                  <c:v>36.214300353444699</c:v>
                </c:pt>
                <c:pt idx="1246">
                  <c:v>36.214300353444699</c:v>
                </c:pt>
                <c:pt idx="1247">
                  <c:v>36.214300353444699</c:v>
                </c:pt>
                <c:pt idx="1248">
                  <c:v>36.214300353444699</c:v>
                </c:pt>
                <c:pt idx="1249">
                  <c:v>36.214300353444699</c:v>
                </c:pt>
                <c:pt idx="1250">
                  <c:v>36.214300353444699</c:v>
                </c:pt>
                <c:pt idx="1251">
                  <c:v>36.214300353444699</c:v>
                </c:pt>
                <c:pt idx="1252">
                  <c:v>36.214300353444699</c:v>
                </c:pt>
                <c:pt idx="1253">
                  <c:v>36.214300353444699</c:v>
                </c:pt>
                <c:pt idx="1254">
                  <c:v>36.214300353444699</c:v>
                </c:pt>
                <c:pt idx="1255">
                  <c:v>36.214300353444699</c:v>
                </c:pt>
                <c:pt idx="1256">
                  <c:v>36.214300353444699</c:v>
                </c:pt>
                <c:pt idx="1257">
                  <c:v>36.214300353444699</c:v>
                </c:pt>
                <c:pt idx="1258">
                  <c:v>36.214300353444699</c:v>
                </c:pt>
                <c:pt idx="1259">
                  <c:v>36.214300353444699</c:v>
                </c:pt>
                <c:pt idx="1260">
                  <c:v>36.214300353444699</c:v>
                </c:pt>
                <c:pt idx="1261">
                  <c:v>36.214300353444699</c:v>
                </c:pt>
                <c:pt idx="1262">
                  <c:v>36.214300353444699</c:v>
                </c:pt>
                <c:pt idx="1263">
                  <c:v>36.214300353444699</c:v>
                </c:pt>
                <c:pt idx="1264">
                  <c:v>36.214300353444699</c:v>
                </c:pt>
                <c:pt idx="1265">
                  <c:v>36.214300353444699</c:v>
                </c:pt>
                <c:pt idx="1266">
                  <c:v>36.214300353444699</c:v>
                </c:pt>
                <c:pt idx="1267">
                  <c:v>36.214300353444699</c:v>
                </c:pt>
                <c:pt idx="1268">
                  <c:v>36.214300353444699</c:v>
                </c:pt>
                <c:pt idx="1269">
                  <c:v>36.214300353444699</c:v>
                </c:pt>
                <c:pt idx="1270">
                  <c:v>36.214300353444699</c:v>
                </c:pt>
                <c:pt idx="1271">
                  <c:v>36.214300353444699</c:v>
                </c:pt>
                <c:pt idx="1272">
                  <c:v>36.214300353444699</c:v>
                </c:pt>
                <c:pt idx="1273">
                  <c:v>36.214300353444699</c:v>
                </c:pt>
                <c:pt idx="1274">
                  <c:v>36.214300353444699</c:v>
                </c:pt>
                <c:pt idx="1275">
                  <c:v>36.214300353444699</c:v>
                </c:pt>
                <c:pt idx="1276">
                  <c:v>36.214300353444699</c:v>
                </c:pt>
                <c:pt idx="1277">
                  <c:v>36.214300353444699</c:v>
                </c:pt>
                <c:pt idx="1278">
                  <c:v>36.214300353444699</c:v>
                </c:pt>
                <c:pt idx="1279">
                  <c:v>36.214300353444699</c:v>
                </c:pt>
                <c:pt idx="1280">
                  <c:v>36.214300353444699</c:v>
                </c:pt>
                <c:pt idx="1281">
                  <c:v>36.214300353444699</c:v>
                </c:pt>
                <c:pt idx="1282">
                  <c:v>36.214300353444699</c:v>
                </c:pt>
                <c:pt idx="1283">
                  <c:v>36.214300353444699</c:v>
                </c:pt>
                <c:pt idx="1284">
                  <c:v>36.214300353444699</c:v>
                </c:pt>
                <c:pt idx="1285">
                  <c:v>36.214300353444699</c:v>
                </c:pt>
                <c:pt idx="1286">
                  <c:v>36.214300353444699</c:v>
                </c:pt>
                <c:pt idx="1287">
                  <c:v>36.214300353444699</c:v>
                </c:pt>
                <c:pt idx="1288">
                  <c:v>36.214300353444699</c:v>
                </c:pt>
                <c:pt idx="1289">
                  <c:v>36.214300353444699</c:v>
                </c:pt>
                <c:pt idx="1290">
                  <c:v>36.214300353444699</c:v>
                </c:pt>
                <c:pt idx="1291">
                  <c:v>36.214300353444699</c:v>
                </c:pt>
                <c:pt idx="1292">
                  <c:v>36.214300353444699</c:v>
                </c:pt>
                <c:pt idx="1293">
                  <c:v>36.214300353444699</c:v>
                </c:pt>
                <c:pt idx="1294">
                  <c:v>36.214300353444699</c:v>
                </c:pt>
                <c:pt idx="1295">
                  <c:v>36.214300353444699</c:v>
                </c:pt>
                <c:pt idx="1296">
                  <c:v>36.214300353444699</c:v>
                </c:pt>
                <c:pt idx="1297">
                  <c:v>36.214300353444699</c:v>
                </c:pt>
                <c:pt idx="1298">
                  <c:v>36.214300353444699</c:v>
                </c:pt>
                <c:pt idx="1299">
                  <c:v>36.214300353444699</c:v>
                </c:pt>
                <c:pt idx="1300">
                  <c:v>36.214300353444699</c:v>
                </c:pt>
                <c:pt idx="1301">
                  <c:v>36.214300353444699</c:v>
                </c:pt>
                <c:pt idx="1302">
                  <c:v>36.214300353444699</c:v>
                </c:pt>
                <c:pt idx="1303">
                  <c:v>36.214300353444699</c:v>
                </c:pt>
                <c:pt idx="1304">
                  <c:v>36.214300353444699</c:v>
                </c:pt>
                <c:pt idx="1305">
                  <c:v>36.214300353444699</c:v>
                </c:pt>
                <c:pt idx="1306">
                  <c:v>36.214300353444699</c:v>
                </c:pt>
                <c:pt idx="1307">
                  <c:v>36.214300353444699</c:v>
                </c:pt>
                <c:pt idx="1308">
                  <c:v>36.214300353444699</c:v>
                </c:pt>
                <c:pt idx="1309">
                  <c:v>36.214300353444699</c:v>
                </c:pt>
                <c:pt idx="1310">
                  <c:v>36.214300353444699</c:v>
                </c:pt>
                <c:pt idx="1311">
                  <c:v>36.214300353444699</c:v>
                </c:pt>
                <c:pt idx="1312">
                  <c:v>36.214300353444699</c:v>
                </c:pt>
                <c:pt idx="1313">
                  <c:v>36.214300353444699</c:v>
                </c:pt>
                <c:pt idx="1314">
                  <c:v>36.214300353444699</c:v>
                </c:pt>
                <c:pt idx="1315">
                  <c:v>36.214300353444699</c:v>
                </c:pt>
                <c:pt idx="1316">
                  <c:v>36.214300353444699</c:v>
                </c:pt>
                <c:pt idx="1317">
                  <c:v>36.214300353444699</c:v>
                </c:pt>
                <c:pt idx="1318">
                  <c:v>36.214300353444699</c:v>
                </c:pt>
                <c:pt idx="1319">
                  <c:v>36.214300353444699</c:v>
                </c:pt>
                <c:pt idx="1320">
                  <c:v>36.214300353444699</c:v>
                </c:pt>
                <c:pt idx="1321">
                  <c:v>36.214300353444699</c:v>
                </c:pt>
                <c:pt idx="1322">
                  <c:v>36.214300353444699</c:v>
                </c:pt>
                <c:pt idx="1323">
                  <c:v>36.214300353444699</c:v>
                </c:pt>
                <c:pt idx="1324">
                  <c:v>36.214300353444699</c:v>
                </c:pt>
                <c:pt idx="1325">
                  <c:v>36.214300353444699</c:v>
                </c:pt>
                <c:pt idx="1326">
                  <c:v>36.214300353444699</c:v>
                </c:pt>
                <c:pt idx="1327">
                  <c:v>36.214300353444699</c:v>
                </c:pt>
                <c:pt idx="1328">
                  <c:v>36.214300353444699</c:v>
                </c:pt>
                <c:pt idx="1329">
                  <c:v>36.214300353444699</c:v>
                </c:pt>
                <c:pt idx="1330">
                  <c:v>36.214300353444699</c:v>
                </c:pt>
                <c:pt idx="1331">
                  <c:v>36.214300353444699</c:v>
                </c:pt>
                <c:pt idx="1332">
                  <c:v>36.214300353444699</c:v>
                </c:pt>
                <c:pt idx="1333">
                  <c:v>36.214300353444699</c:v>
                </c:pt>
                <c:pt idx="1334">
                  <c:v>36.214300353444699</c:v>
                </c:pt>
                <c:pt idx="1335">
                  <c:v>36.214300353444699</c:v>
                </c:pt>
                <c:pt idx="1336">
                  <c:v>36.214300353444699</c:v>
                </c:pt>
                <c:pt idx="1337">
                  <c:v>36.214300353444699</c:v>
                </c:pt>
                <c:pt idx="1338">
                  <c:v>36.214300353444699</c:v>
                </c:pt>
                <c:pt idx="1339">
                  <c:v>36.214300353444699</c:v>
                </c:pt>
                <c:pt idx="1340">
                  <c:v>36.214300353444699</c:v>
                </c:pt>
                <c:pt idx="1341">
                  <c:v>36.214300353444699</c:v>
                </c:pt>
                <c:pt idx="1342">
                  <c:v>36.214300353444699</c:v>
                </c:pt>
                <c:pt idx="1343">
                  <c:v>36.214300353444699</c:v>
                </c:pt>
                <c:pt idx="1344">
                  <c:v>36.214300353444699</c:v>
                </c:pt>
                <c:pt idx="1345">
                  <c:v>36.214300353444699</c:v>
                </c:pt>
                <c:pt idx="1346">
                  <c:v>36.214300353444699</c:v>
                </c:pt>
                <c:pt idx="1347">
                  <c:v>36.214300353444699</c:v>
                </c:pt>
                <c:pt idx="1348">
                  <c:v>36.214300353444699</c:v>
                </c:pt>
                <c:pt idx="1349">
                  <c:v>36.214300353444699</c:v>
                </c:pt>
                <c:pt idx="1350">
                  <c:v>36.214300353444699</c:v>
                </c:pt>
                <c:pt idx="1351">
                  <c:v>36.214300353444699</c:v>
                </c:pt>
                <c:pt idx="1352">
                  <c:v>36.214300353444699</c:v>
                </c:pt>
                <c:pt idx="1353">
                  <c:v>36.214300353444699</c:v>
                </c:pt>
                <c:pt idx="1354">
                  <c:v>36.214300353444699</c:v>
                </c:pt>
                <c:pt idx="1355">
                  <c:v>36.214300353444699</c:v>
                </c:pt>
                <c:pt idx="1356">
                  <c:v>36.214300353444699</c:v>
                </c:pt>
                <c:pt idx="1357">
                  <c:v>36.214300353444699</c:v>
                </c:pt>
                <c:pt idx="1358">
                  <c:v>36.214300353444699</c:v>
                </c:pt>
                <c:pt idx="1359">
                  <c:v>36.214300353444699</c:v>
                </c:pt>
                <c:pt idx="1360">
                  <c:v>36.214300353444699</c:v>
                </c:pt>
                <c:pt idx="1361">
                  <c:v>36.214300353444699</c:v>
                </c:pt>
                <c:pt idx="1362">
                  <c:v>36.214300353444699</c:v>
                </c:pt>
                <c:pt idx="1363">
                  <c:v>36.214300353444699</c:v>
                </c:pt>
                <c:pt idx="1364">
                  <c:v>36.214300353444699</c:v>
                </c:pt>
                <c:pt idx="1365">
                  <c:v>36.214300353444699</c:v>
                </c:pt>
                <c:pt idx="1366">
                  <c:v>36.214300353444699</c:v>
                </c:pt>
                <c:pt idx="1367">
                  <c:v>36.214300353444699</c:v>
                </c:pt>
                <c:pt idx="1368">
                  <c:v>36.214300353444699</c:v>
                </c:pt>
                <c:pt idx="1369">
                  <c:v>36.214300353444699</c:v>
                </c:pt>
                <c:pt idx="1370">
                  <c:v>36.214300353444699</c:v>
                </c:pt>
                <c:pt idx="1371">
                  <c:v>36.214300353444699</c:v>
                </c:pt>
                <c:pt idx="1372">
                  <c:v>36.214300353444699</c:v>
                </c:pt>
                <c:pt idx="1373">
                  <c:v>36.214300353444699</c:v>
                </c:pt>
                <c:pt idx="1374">
                  <c:v>36.214300353444699</c:v>
                </c:pt>
                <c:pt idx="1375">
                  <c:v>36.214300353444699</c:v>
                </c:pt>
                <c:pt idx="1376">
                  <c:v>36.214300353444699</c:v>
                </c:pt>
                <c:pt idx="1377">
                  <c:v>36.214300353444699</c:v>
                </c:pt>
                <c:pt idx="1378">
                  <c:v>36.214300353444699</c:v>
                </c:pt>
                <c:pt idx="1379">
                  <c:v>36.214300353444699</c:v>
                </c:pt>
                <c:pt idx="1380">
                  <c:v>36.214300353444699</c:v>
                </c:pt>
                <c:pt idx="1381">
                  <c:v>36.214300353444699</c:v>
                </c:pt>
                <c:pt idx="1382">
                  <c:v>36.214300353444699</c:v>
                </c:pt>
                <c:pt idx="1383">
                  <c:v>36.214300353444699</c:v>
                </c:pt>
                <c:pt idx="1384">
                  <c:v>36.214300353444699</c:v>
                </c:pt>
                <c:pt idx="1385">
                  <c:v>36.214300353444699</c:v>
                </c:pt>
                <c:pt idx="1386">
                  <c:v>36.214300353444699</c:v>
                </c:pt>
                <c:pt idx="1387">
                  <c:v>36.214300353444699</c:v>
                </c:pt>
                <c:pt idx="1388">
                  <c:v>36.214300353444699</c:v>
                </c:pt>
                <c:pt idx="1389">
                  <c:v>36.214300353444699</c:v>
                </c:pt>
                <c:pt idx="1390">
                  <c:v>36.214300353444699</c:v>
                </c:pt>
                <c:pt idx="1391">
                  <c:v>36.214300353444699</c:v>
                </c:pt>
                <c:pt idx="1392">
                  <c:v>36.214300353444699</c:v>
                </c:pt>
                <c:pt idx="1393">
                  <c:v>36.214300353444699</c:v>
                </c:pt>
                <c:pt idx="1394">
                  <c:v>36.214300353444699</c:v>
                </c:pt>
                <c:pt idx="1395">
                  <c:v>36.214300353444699</c:v>
                </c:pt>
                <c:pt idx="1396">
                  <c:v>36.214300353444699</c:v>
                </c:pt>
                <c:pt idx="1397">
                  <c:v>36.214300353444699</c:v>
                </c:pt>
                <c:pt idx="1398">
                  <c:v>36.214300353444699</c:v>
                </c:pt>
                <c:pt idx="1399">
                  <c:v>36.214300353444699</c:v>
                </c:pt>
                <c:pt idx="1400">
                  <c:v>36.214300353444699</c:v>
                </c:pt>
                <c:pt idx="1401">
                  <c:v>36.214300353444699</c:v>
                </c:pt>
                <c:pt idx="1402">
                  <c:v>36.214300353444699</c:v>
                </c:pt>
                <c:pt idx="1403">
                  <c:v>36.214300353444699</c:v>
                </c:pt>
                <c:pt idx="1404">
                  <c:v>36.214300353444699</c:v>
                </c:pt>
                <c:pt idx="1405">
                  <c:v>36.214300353444699</c:v>
                </c:pt>
                <c:pt idx="1406">
                  <c:v>36.214300353444699</c:v>
                </c:pt>
                <c:pt idx="1407">
                  <c:v>36.214300353444699</c:v>
                </c:pt>
                <c:pt idx="1408">
                  <c:v>36.214300353444699</c:v>
                </c:pt>
                <c:pt idx="1409">
                  <c:v>36.214300353444699</c:v>
                </c:pt>
                <c:pt idx="1410">
                  <c:v>36.214300353444699</c:v>
                </c:pt>
                <c:pt idx="1411">
                  <c:v>36.214300353444699</c:v>
                </c:pt>
                <c:pt idx="1412">
                  <c:v>36.214300353444699</c:v>
                </c:pt>
                <c:pt idx="1413">
                  <c:v>36.214300353444699</c:v>
                </c:pt>
                <c:pt idx="1414">
                  <c:v>36.214300353444699</c:v>
                </c:pt>
                <c:pt idx="1415">
                  <c:v>36.214300353444699</c:v>
                </c:pt>
                <c:pt idx="1416">
                  <c:v>36.214300353444699</c:v>
                </c:pt>
                <c:pt idx="1417">
                  <c:v>36.214300353444699</c:v>
                </c:pt>
                <c:pt idx="1418">
                  <c:v>36.214300353444699</c:v>
                </c:pt>
                <c:pt idx="1419">
                  <c:v>36.214300353444699</c:v>
                </c:pt>
                <c:pt idx="1420">
                  <c:v>36.214300353444699</c:v>
                </c:pt>
                <c:pt idx="1421">
                  <c:v>36.214300353444699</c:v>
                </c:pt>
                <c:pt idx="1422">
                  <c:v>36.214300353444699</c:v>
                </c:pt>
                <c:pt idx="1423">
                  <c:v>36.214300353444699</c:v>
                </c:pt>
                <c:pt idx="1424">
                  <c:v>36.214300353444699</c:v>
                </c:pt>
                <c:pt idx="1425">
                  <c:v>36.214300353444699</c:v>
                </c:pt>
                <c:pt idx="1426">
                  <c:v>36.214300353444699</c:v>
                </c:pt>
                <c:pt idx="1427">
                  <c:v>36.214300353444699</c:v>
                </c:pt>
                <c:pt idx="1428">
                  <c:v>36.214300353444699</c:v>
                </c:pt>
                <c:pt idx="1429">
                  <c:v>36.214300353444699</c:v>
                </c:pt>
                <c:pt idx="1430">
                  <c:v>36.214300353444699</c:v>
                </c:pt>
                <c:pt idx="1431">
                  <c:v>36.214300353444699</c:v>
                </c:pt>
                <c:pt idx="1432">
                  <c:v>36.214300353444699</c:v>
                </c:pt>
                <c:pt idx="1433">
                  <c:v>36.214300353444699</c:v>
                </c:pt>
                <c:pt idx="1434">
                  <c:v>36.214300353444699</c:v>
                </c:pt>
                <c:pt idx="1435">
                  <c:v>36.214302572072</c:v>
                </c:pt>
                <c:pt idx="1436">
                  <c:v>36.2143402642902</c:v>
                </c:pt>
                <c:pt idx="1437">
                  <c:v>36.2143585837456</c:v>
                </c:pt>
                <c:pt idx="1438">
                  <c:v>36.214362001550597</c:v>
                </c:pt>
                <c:pt idx="1439">
                  <c:v>36.214362001550597</c:v>
                </c:pt>
                <c:pt idx="1440">
                  <c:v>36.214362001550597</c:v>
                </c:pt>
                <c:pt idx="1441">
                  <c:v>36.214362001550597</c:v>
                </c:pt>
                <c:pt idx="1442">
                  <c:v>36.214362001550597</c:v>
                </c:pt>
                <c:pt idx="1443">
                  <c:v>36.214362001550597</c:v>
                </c:pt>
                <c:pt idx="1444">
                  <c:v>36.214362001550597</c:v>
                </c:pt>
                <c:pt idx="1445">
                  <c:v>36.214362001550597</c:v>
                </c:pt>
                <c:pt idx="1446">
                  <c:v>36.214362001550597</c:v>
                </c:pt>
                <c:pt idx="1447">
                  <c:v>36.214362001550597</c:v>
                </c:pt>
                <c:pt idx="1448">
                  <c:v>36.214362001550597</c:v>
                </c:pt>
                <c:pt idx="1449">
                  <c:v>36.214362001550597</c:v>
                </c:pt>
                <c:pt idx="1450">
                  <c:v>36.214362001550597</c:v>
                </c:pt>
                <c:pt idx="1451">
                  <c:v>36.214362001550597</c:v>
                </c:pt>
                <c:pt idx="1452">
                  <c:v>36.214362001550597</c:v>
                </c:pt>
                <c:pt idx="1453">
                  <c:v>36.214362001550597</c:v>
                </c:pt>
                <c:pt idx="1454">
                  <c:v>36.214362001550597</c:v>
                </c:pt>
                <c:pt idx="1455">
                  <c:v>36.214362001550597</c:v>
                </c:pt>
                <c:pt idx="1456">
                  <c:v>36.214362001550597</c:v>
                </c:pt>
                <c:pt idx="1457">
                  <c:v>36.214362001550597</c:v>
                </c:pt>
                <c:pt idx="1458">
                  <c:v>36.214362001550597</c:v>
                </c:pt>
                <c:pt idx="1459">
                  <c:v>36.214362001550597</c:v>
                </c:pt>
                <c:pt idx="1460">
                  <c:v>36.214362001550597</c:v>
                </c:pt>
                <c:pt idx="1461">
                  <c:v>36.214362001550597</c:v>
                </c:pt>
                <c:pt idx="1462">
                  <c:v>36.214362001550597</c:v>
                </c:pt>
                <c:pt idx="1463">
                  <c:v>36.214362001550597</c:v>
                </c:pt>
                <c:pt idx="1464">
                  <c:v>36.214362001550597</c:v>
                </c:pt>
                <c:pt idx="1465">
                  <c:v>36.214362001550597</c:v>
                </c:pt>
                <c:pt idx="1466">
                  <c:v>36.214362001550597</c:v>
                </c:pt>
                <c:pt idx="1467">
                  <c:v>36.214362001550597</c:v>
                </c:pt>
                <c:pt idx="1468">
                  <c:v>36.214362001550597</c:v>
                </c:pt>
                <c:pt idx="1469">
                  <c:v>36.214362001550597</c:v>
                </c:pt>
                <c:pt idx="1470">
                  <c:v>36.214362001550597</c:v>
                </c:pt>
                <c:pt idx="1471">
                  <c:v>36.214362001550597</c:v>
                </c:pt>
                <c:pt idx="1472">
                  <c:v>36.214362001550597</c:v>
                </c:pt>
                <c:pt idx="1473">
                  <c:v>36.214362001550597</c:v>
                </c:pt>
                <c:pt idx="1474">
                  <c:v>36.214362001550597</c:v>
                </c:pt>
                <c:pt idx="1475">
                  <c:v>36.214362001550597</c:v>
                </c:pt>
                <c:pt idx="1476">
                  <c:v>36.214362001550597</c:v>
                </c:pt>
                <c:pt idx="1477">
                  <c:v>36.214362001550597</c:v>
                </c:pt>
                <c:pt idx="1478">
                  <c:v>36.214362001550597</c:v>
                </c:pt>
                <c:pt idx="1479">
                  <c:v>36.214362001550597</c:v>
                </c:pt>
                <c:pt idx="1480">
                  <c:v>36.214362001550597</c:v>
                </c:pt>
                <c:pt idx="1481">
                  <c:v>36.214362001550597</c:v>
                </c:pt>
                <c:pt idx="1482">
                  <c:v>36.214362001550597</c:v>
                </c:pt>
                <c:pt idx="1483">
                  <c:v>36.214362001550597</c:v>
                </c:pt>
                <c:pt idx="1484">
                  <c:v>36.214362001550597</c:v>
                </c:pt>
                <c:pt idx="1485">
                  <c:v>36.214362001550597</c:v>
                </c:pt>
                <c:pt idx="1486">
                  <c:v>36.214362001550597</c:v>
                </c:pt>
                <c:pt idx="1487">
                  <c:v>36.214362001550597</c:v>
                </c:pt>
                <c:pt idx="1488">
                  <c:v>36.214362001550597</c:v>
                </c:pt>
                <c:pt idx="1489">
                  <c:v>36.214362001550597</c:v>
                </c:pt>
                <c:pt idx="1490">
                  <c:v>36.214362001550597</c:v>
                </c:pt>
                <c:pt idx="1491">
                  <c:v>36.214362001550597</c:v>
                </c:pt>
                <c:pt idx="1492">
                  <c:v>36.214362001550597</c:v>
                </c:pt>
                <c:pt idx="1493">
                  <c:v>36.214362001550597</c:v>
                </c:pt>
                <c:pt idx="1494">
                  <c:v>36.214362001550597</c:v>
                </c:pt>
                <c:pt idx="1495">
                  <c:v>36.214362001550597</c:v>
                </c:pt>
                <c:pt idx="1496">
                  <c:v>36.214362001550597</c:v>
                </c:pt>
                <c:pt idx="1497">
                  <c:v>36.214362001550597</c:v>
                </c:pt>
                <c:pt idx="1498">
                  <c:v>36.214362001550597</c:v>
                </c:pt>
                <c:pt idx="1499">
                  <c:v>36.214362001550597</c:v>
                </c:pt>
                <c:pt idx="1500">
                  <c:v>36.214362001550597</c:v>
                </c:pt>
                <c:pt idx="1501">
                  <c:v>36.214362001550597</c:v>
                </c:pt>
                <c:pt idx="1502">
                  <c:v>36.214362001550597</c:v>
                </c:pt>
                <c:pt idx="1503">
                  <c:v>36.214362001550597</c:v>
                </c:pt>
                <c:pt idx="1504">
                  <c:v>36.214362001550597</c:v>
                </c:pt>
                <c:pt idx="1505">
                  <c:v>36.214362001550597</c:v>
                </c:pt>
                <c:pt idx="1506">
                  <c:v>36.214362001550597</c:v>
                </c:pt>
                <c:pt idx="1507">
                  <c:v>36.214362001550597</c:v>
                </c:pt>
                <c:pt idx="1508">
                  <c:v>36.214362001550597</c:v>
                </c:pt>
                <c:pt idx="1509">
                  <c:v>36.214362001550597</c:v>
                </c:pt>
                <c:pt idx="1510">
                  <c:v>36.214362001550597</c:v>
                </c:pt>
                <c:pt idx="1511">
                  <c:v>36.214362001550597</c:v>
                </c:pt>
                <c:pt idx="1512">
                  <c:v>36.214362001550597</c:v>
                </c:pt>
                <c:pt idx="1513">
                  <c:v>36.214362001550597</c:v>
                </c:pt>
                <c:pt idx="1514">
                  <c:v>36.214362001550597</c:v>
                </c:pt>
                <c:pt idx="1515">
                  <c:v>36.214362001550597</c:v>
                </c:pt>
                <c:pt idx="1516">
                  <c:v>36.214362001550597</c:v>
                </c:pt>
                <c:pt idx="1517">
                  <c:v>36.214362001550597</c:v>
                </c:pt>
                <c:pt idx="1518">
                  <c:v>36.214362001550597</c:v>
                </c:pt>
                <c:pt idx="1519">
                  <c:v>36.214362001550597</c:v>
                </c:pt>
                <c:pt idx="1520">
                  <c:v>36.214362001550597</c:v>
                </c:pt>
                <c:pt idx="1521">
                  <c:v>36.214362001550597</c:v>
                </c:pt>
                <c:pt idx="1522">
                  <c:v>36.214362001550597</c:v>
                </c:pt>
                <c:pt idx="1523">
                  <c:v>36.214362001550597</c:v>
                </c:pt>
                <c:pt idx="1524">
                  <c:v>36.214362001550597</c:v>
                </c:pt>
                <c:pt idx="1525">
                  <c:v>36.214362001550597</c:v>
                </c:pt>
                <c:pt idx="1526">
                  <c:v>36.214362001550597</c:v>
                </c:pt>
                <c:pt idx="1527">
                  <c:v>36.214362001550597</c:v>
                </c:pt>
                <c:pt idx="1528">
                  <c:v>36.214362001550597</c:v>
                </c:pt>
                <c:pt idx="1529">
                  <c:v>36.214362001550597</c:v>
                </c:pt>
                <c:pt idx="1530">
                  <c:v>36.214362001550597</c:v>
                </c:pt>
                <c:pt idx="1531">
                  <c:v>36.214362001550597</c:v>
                </c:pt>
                <c:pt idx="1532">
                  <c:v>36.214362001550597</c:v>
                </c:pt>
                <c:pt idx="1533">
                  <c:v>36.214362001550597</c:v>
                </c:pt>
                <c:pt idx="1534">
                  <c:v>36.214362001550597</c:v>
                </c:pt>
                <c:pt idx="1535">
                  <c:v>36.214362001550597</c:v>
                </c:pt>
                <c:pt idx="1536">
                  <c:v>36.214362001550597</c:v>
                </c:pt>
                <c:pt idx="1537">
                  <c:v>36.214362001550597</c:v>
                </c:pt>
                <c:pt idx="1538">
                  <c:v>36.214362001550597</c:v>
                </c:pt>
                <c:pt idx="1539">
                  <c:v>36.214362001550597</c:v>
                </c:pt>
                <c:pt idx="1540">
                  <c:v>36.214362001550597</c:v>
                </c:pt>
                <c:pt idx="1541">
                  <c:v>36.214362001550597</c:v>
                </c:pt>
                <c:pt idx="1542">
                  <c:v>36.214362001550597</c:v>
                </c:pt>
                <c:pt idx="1543">
                  <c:v>36.214362001550597</c:v>
                </c:pt>
                <c:pt idx="1544">
                  <c:v>36.214362001550597</c:v>
                </c:pt>
                <c:pt idx="1545">
                  <c:v>36.214362001550597</c:v>
                </c:pt>
                <c:pt idx="1546">
                  <c:v>36.214362001550597</c:v>
                </c:pt>
                <c:pt idx="1547">
                  <c:v>36.214362001550597</c:v>
                </c:pt>
                <c:pt idx="1548">
                  <c:v>36.214362001550597</c:v>
                </c:pt>
                <c:pt idx="1549">
                  <c:v>36.214362001550597</c:v>
                </c:pt>
                <c:pt idx="1550">
                  <c:v>36.214362001550597</c:v>
                </c:pt>
                <c:pt idx="1551">
                  <c:v>36.214362001550597</c:v>
                </c:pt>
                <c:pt idx="1552">
                  <c:v>36.214362001550597</c:v>
                </c:pt>
                <c:pt idx="1553">
                  <c:v>36.214362001550597</c:v>
                </c:pt>
                <c:pt idx="1554">
                  <c:v>36.214362001550597</c:v>
                </c:pt>
                <c:pt idx="1555">
                  <c:v>36.214362001550597</c:v>
                </c:pt>
                <c:pt idx="1556">
                  <c:v>36.214362001550597</c:v>
                </c:pt>
                <c:pt idx="1557">
                  <c:v>36.214362001550597</c:v>
                </c:pt>
                <c:pt idx="1558">
                  <c:v>36.214362001550597</c:v>
                </c:pt>
                <c:pt idx="1559">
                  <c:v>36.214362001550597</c:v>
                </c:pt>
                <c:pt idx="1560">
                  <c:v>36.214362001550597</c:v>
                </c:pt>
                <c:pt idx="1561">
                  <c:v>36.214362001550597</c:v>
                </c:pt>
                <c:pt idx="1562">
                  <c:v>36.214362001550597</c:v>
                </c:pt>
                <c:pt idx="1563">
                  <c:v>36.214362001550597</c:v>
                </c:pt>
                <c:pt idx="1564">
                  <c:v>36.214362001550597</c:v>
                </c:pt>
                <c:pt idx="1565">
                  <c:v>36.214362001550597</c:v>
                </c:pt>
                <c:pt idx="1566">
                  <c:v>36.214362001550597</c:v>
                </c:pt>
                <c:pt idx="1567">
                  <c:v>36.214362001550597</c:v>
                </c:pt>
                <c:pt idx="1568">
                  <c:v>36.214362001550597</c:v>
                </c:pt>
                <c:pt idx="1569">
                  <c:v>36.214362001550597</c:v>
                </c:pt>
                <c:pt idx="1570">
                  <c:v>36.214362001550597</c:v>
                </c:pt>
                <c:pt idx="1571">
                  <c:v>36.214362001550597</c:v>
                </c:pt>
                <c:pt idx="1572">
                  <c:v>36.214362001550597</c:v>
                </c:pt>
                <c:pt idx="1573">
                  <c:v>36.214362001550597</c:v>
                </c:pt>
                <c:pt idx="1574">
                  <c:v>36.214362001550597</c:v>
                </c:pt>
                <c:pt idx="1575">
                  <c:v>36.214362001550597</c:v>
                </c:pt>
                <c:pt idx="1576">
                  <c:v>36.214362001550597</c:v>
                </c:pt>
                <c:pt idx="1577">
                  <c:v>36.214362001550597</c:v>
                </c:pt>
                <c:pt idx="1578">
                  <c:v>36.214362001550597</c:v>
                </c:pt>
                <c:pt idx="1579">
                  <c:v>36.214362001550597</c:v>
                </c:pt>
                <c:pt idx="1580">
                  <c:v>36.214362001550597</c:v>
                </c:pt>
                <c:pt idx="1581">
                  <c:v>36.214362001550597</c:v>
                </c:pt>
                <c:pt idx="1582">
                  <c:v>36.214362001550597</c:v>
                </c:pt>
                <c:pt idx="1583">
                  <c:v>36.214362001550597</c:v>
                </c:pt>
                <c:pt idx="1584">
                  <c:v>36.214362001550597</c:v>
                </c:pt>
                <c:pt idx="1585">
                  <c:v>36.214362001550597</c:v>
                </c:pt>
                <c:pt idx="1586">
                  <c:v>36.214362001550597</c:v>
                </c:pt>
                <c:pt idx="1587">
                  <c:v>36.214362001550597</c:v>
                </c:pt>
                <c:pt idx="1588">
                  <c:v>36.214362001550597</c:v>
                </c:pt>
                <c:pt idx="1589">
                  <c:v>36.214362001550597</c:v>
                </c:pt>
                <c:pt idx="1590">
                  <c:v>36.214362001550597</c:v>
                </c:pt>
                <c:pt idx="1591">
                  <c:v>36.214362001550597</c:v>
                </c:pt>
                <c:pt idx="1592">
                  <c:v>36.214362001550597</c:v>
                </c:pt>
                <c:pt idx="1593">
                  <c:v>36.214362001550597</c:v>
                </c:pt>
                <c:pt idx="1594">
                  <c:v>36.214362001550597</c:v>
                </c:pt>
                <c:pt idx="1595">
                  <c:v>36.214362001550597</c:v>
                </c:pt>
                <c:pt idx="1596">
                  <c:v>36.214362001550597</c:v>
                </c:pt>
                <c:pt idx="1597">
                  <c:v>36.214362001550597</c:v>
                </c:pt>
                <c:pt idx="1598">
                  <c:v>36.214362001550597</c:v>
                </c:pt>
                <c:pt idx="1599">
                  <c:v>36.214362001550597</c:v>
                </c:pt>
                <c:pt idx="1600">
                  <c:v>36.214362001550597</c:v>
                </c:pt>
                <c:pt idx="1601">
                  <c:v>36.214362001550597</c:v>
                </c:pt>
                <c:pt idx="1602">
                  <c:v>36.214362001550597</c:v>
                </c:pt>
                <c:pt idx="1603">
                  <c:v>36.214362001550597</c:v>
                </c:pt>
                <c:pt idx="1604">
                  <c:v>36.214362001550597</c:v>
                </c:pt>
                <c:pt idx="1605">
                  <c:v>36.214362001550597</c:v>
                </c:pt>
                <c:pt idx="1606">
                  <c:v>36.214362001550597</c:v>
                </c:pt>
                <c:pt idx="1607">
                  <c:v>36.214362001550597</c:v>
                </c:pt>
                <c:pt idx="1608">
                  <c:v>36.214362001550597</c:v>
                </c:pt>
                <c:pt idx="1609">
                  <c:v>36.214362001550597</c:v>
                </c:pt>
                <c:pt idx="1610">
                  <c:v>36.214362001550597</c:v>
                </c:pt>
                <c:pt idx="1611">
                  <c:v>36.214362001550597</c:v>
                </c:pt>
                <c:pt idx="1612">
                  <c:v>36.214362001550597</c:v>
                </c:pt>
                <c:pt idx="1613">
                  <c:v>36.214362001550597</c:v>
                </c:pt>
                <c:pt idx="1614">
                  <c:v>36.214362001550597</c:v>
                </c:pt>
                <c:pt idx="1615">
                  <c:v>36.214362001550597</c:v>
                </c:pt>
                <c:pt idx="1616">
                  <c:v>36.214362001550597</c:v>
                </c:pt>
                <c:pt idx="1617">
                  <c:v>36.214362001550597</c:v>
                </c:pt>
                <c:pt idx="1618">
                  <c:v>36.214362001550597</c:v>
                </c:pt>
                <c:pt idx="1619">
                  <c:v>36.214362001550597</c:v>
                </c:pt>
                <c:pt idx="1620">
                  <c:v>36.214362001550597</c:v>
                </c:pt>
                <c:pt idx="1621">
                  <c:v>36.214362001550597</c:v>
                </c:pt>
                <c:pt idx="1622">
                  <c:v>36.214362001550597</c:v>
                </c:pt>
                <c:pt idx="1623">
                  <c:v>36.214362001550597</c:v>
                </c:pt>
                <c:pt idx="1624">
                  <c:v>36.214362001550597</c:v>
                </c:pt>
                <c:pt idx="1625">
                  <c:v>36.214362001550597</c:v>
                </c:pt>
                <c:pt idx="1626">
                  <c:v>36.214362001550597</c:v>
                </c:pt>
                <c:pt idx="1627">
                  <c:v>36.214362001550597</c:v>
                </c:pt>
                <c:pt idx="1628">
                  <c:v>36.214362001550597</c:v>
                </c:pt>
                <c:pt idx="1629">
                  <c:v>36.214362001550597</c:v>
                </c:pt>
                <c:pt idx="1630">
                  <c:v>36.214362001550597</c:v>
                </c:pt>
                <c:pt idx="1631">
                  <c:v>36.214362001550597</c:v>
                </c:pt>
                <c:pt idx="1632">
                  <c:v>36.214362001550597</c:v>
                </c:pt>
                <c:pt idx="1633">
                  <c:v>36.214362001550597</c:v>
                </c:pt>
                <c:pt idx="1634">
                  <c:v>36.214362001550597</c:v>
                </c:pt>
                <c:pt idx="1635">
                  <c:v>36.214362001550597</c:v>
                </c:pt>
                <c:pt idx="1636">
                  <c:v>36.214362001550597</c:v>
                </c:pt>
                <c:pt idx="1637">
                  <c:v>36.214362001550597</c:v>
                </c:pt>
                <c:pt idx="1638">
                  <c:v>36.214362001550597</c:v>
                </c:pt>
                <c:pt idx="1639">
                  <c:v>36.214362001550597</c:v>
                </c:pt>
                <c:pt idx="1640">
                  <c:v>36.214362001550597</c:v>
                </c:pt>
                <c:pt idx="1641">
                  <c:v>36.214362001550597</c:v>
                </c:pt>
                <c:pt idx="1642">
                  <c:v>36.214362001550597</c:v>
                </c:pt>
                <c:pt idx="1643">
                  <c:v>36.214362001550597</c:v>
                </c:pt>
                <c:pt idx="1644">
                  <c:v>36.214362001550597</c:v>
                </c:pt>
                <c:pt idx="1645">
                  <c:v>36.214362001550597</c:v>
                </c:pt>
                <c:pt idx="1646">
                  <c:v>36.214362001550597</c:v>
                </c:pt>
                <c:pt idx="1647">
                  <c:v>36.214362001550597</c:v>
                </c:pt>
                <c:pt idx="1648">
                  <c:v>36.214362001550597</c:v>
                </c:pt>
                <c:pt idx="1649">
                  <c:v>36.214362001550597</c:v>
                </c:pt>
                <c:pt idx="1650">
                  <c:v>36.214362001550597</c:v>
                </c:pt>
                <c:pt idx="1651">
                  <c:v>36.214362001550597</c:v>
                </c:pt>
                <c:pt idx="1652">
                  <c:v>36.214362001550597</c:v>
                </c:pt>
                <c:pt idx="1653">
                  <c:v>36.214362001550597</c:v>
                </c:pt>
                <c:pt idx="1654">
                  <c:v>36.214362001550597</c:v>
                </c:pt>
                <c:pt idx="1655">
                  <c:v>36.214362001550597</c:v>
                </c:pt>
                <c:pt idx="1656">
                  <c:v>36.214362001550597</c:v>
                </c:pt>
                <c:pt idx="1657">
                  <c:v>36.214362001550597</c:v>
                </c:pt>
                <c:pt idx="1658">
                  <c:v>36.214362001550597</c:v>
                </c:pt>
                <c:pt idx="1659">
                  <c:v>36.214362001550597</c:v>
                </c:pt>
                <c:pt idx="1660">
                  <c:v>36.214362001550597</c:v>
                </c:pt>
                <c:pt idx="1661">
                  <c:v>36.214362001550597</c:v>
                </c:pt>
                <c:pt idx="1662">
                  <c:v>36.214362001550597</c:v>
                </c:pt>
                <c:pt idx="1663">
                  <c:v>36.214362001550597</c:v>
                </c:pt>
                <c:pt idx="1664">
                  <c:v>36.214362001550597</c:v>
                </c:pt>
                <c:pt idx="1665">
                  <c:v>36.214362001550597</c:v>
                </c:pt>
                <c:pt idx="1666">
                  <c:v>36.214362001550597</c:v>
                </c:pt>
                <c:pt idx="1667">
                  <c:v>36.214362001550597</c:v>
                </c:pt>
                <c:pt idx="1668">
                  <c:v>36.214362001550597</c:v>
                </c:pt>
                <c:pt idx="1669">
                  <c:v>36.214362001550597</c:v>
                </c:pt>
                <c:pt idx="1670">
                  <c:v>36.214362001550597</c:v>
                </c:pt>
                <c:pt idx="1671">
                  <c:v>36.214362001550597</c:v>
                </c:pt>
                <c:pt idx="1672">
                  <c:v>36.214362001550597</c:v>
                </c:pt>
                <c:pt idx="1673">
                  <c:v>36.214362001550597</c:v>
                </c:pt>
                <c:pt idx="1674">
                  <c:v>36.214362001550597</c:v>
                </c:pt>
                <c:pt idx="1675">
                  <c:v>36.214362001550597</c:v>
                </c:pt>
                <c:pt idx="1676">
                  <c:v>36.214362001550597</c:v>
                </c:pt>
                <c:pt idx="1677">
                  <c:v>36.214362001550597</c:v>
                </c:pt>
                <c:pt idx="1678">
                  <c:v>36.214362001550597</c:v>
                </c:pt>
                <c:pt idx="1679">
                  <c:v>36.214362001550597</c:v>
                </c:pt>
                <c:pt idx="1680">
                  <c:v>36.214362001550597</c:v>
                </c:pt>
                <c:pt idx="1681">
                  <c:v>36.214362001550597</c:v>
                </c:pt>
                <c:pt idx="1682">
                  <c:v>36.214362001550597</c:v>
                </c:pt>
                <c:pt idx="1683">
                  <c:v>36.214362001550597</c:v>
                </c:pt>
                <c:pt idx="1684">
                  <c:v>36.214362001550597</c:v>
                </c:pt>
                <c:pt idx="1685">
                  <c:v>36.214362001550597</c:v>
                </c:pt>
                <c:pt idx="1686">
                  <c:v>36.214362001550597</c:v>
                </c:pt>
                <c:pt idx="1687">
                  <c:v>36.214362001550597</c:v>
                </c:pt>
                <c:pt idx="1688">
                  <c:v>36.214362001550597</c:v>
                </c:pt>
                <c:pt idx="1689">
                  <c:v>36.214362001550597</c:v>
                </c:pt>
                <c:pt idx="1690">
                  <c:v>36.214362001550597</c:v>
                </c:pt>
                <c:pt idx="1691">
                  <c:v>36.214362001550597</c:v>
                </c:pt>
                <c:pt idx="1692">
                  <c:v>36.214362001550597</c:v>
                </c:pt>
                <c:pt idx="1693">
                  <c:v>36.214362001550597</c:v>
                </c:pt>
                <c:pt idx="1694">
                  <c:v>36.214362001550597</c:v>
                </c:pt>
                <c:pt idx="1695">
                  <c:v>36.214362001550597</c:v>
                </c:pt>
                <c:pt idx="1696">
                  <c:v>36.214362001550597</c:v>
                </c:pt>
                <c:pt idx="1697">
                  <c:v>36.214362001550597</c:v>
                </c:pt>
                <c:pt idx="1698">
                  <c:v>36.214362001550597</c:v>
                </c:pt>
                <c:pt idx="1699">
                  <c:v>36.214362001550597</c:v>
                </c:pt>
                <c:pt idx="1700">
                  <c:v>36.214362001550597</c:v>
                </c:pt>
                <c:pt idx="1701">
                  <c:v>36.214362001550597</c:v>
                </c:pt>
                <c:pt idx="1702">
                  <c:v>36.214362001550597</c:v>
                </c:pt>
                <c:pt idx="1703">
                  <c:v>36.214362001550597</c:v>
                </c:pt>
                <c:pt idx="1704">
                  <c:v>36.214362001550597</c:v>
                </c:pt>
                <c:pt idx="1705">
                  <c:v>36.214362001550597</c:v>
                </c:pt>
                <c:pt idx="1706">
                  <c:v>36.214362001550597</c:v>
                </c:pt>
                <c:pt idx="1707">
                  <c:v>36.214362001550597</c:v>
                </c:pt>
                <c:pt idx="1708">
                  <c:v>36.214362001550597</c:v>
                </c:pt>
                <c:pt idx="1709">
                  <c:v>36.214362001550597</c:v>
                </c:pt>
                <c:pt idx="1710">
                  <c:v>36.214362001550597</c:v>
                </c:pt>
                <c:pt idx="1711">
                  <c:v>36.214362001550597</c:v>
                </c:pt>
                <c:pt idx="1712">
                  <c:v>36.214362001550597</c:v>
                </c:pt>
                <c:pt idx="1713">
                  <c:v>36.214362001550597</c:v>
                </c:pt>
                <c:pt idx="1714">
                  <c:v>36.214362001550597</c:v>
                </c:pt>
                <c:pt idx="1715">
                  <c:v>36.214362001550597</c:v>
                </c:pt>
                <c:pt idx="1716">
                  <c:v>36.214362001550597</c:v>
                </c:pt>
                <c:pt idx="1717">
                  <c:v>36.214362001550597</c:v>
                </c:pt>
                <c:pt idx="1718">
                  <c:v>36.214362001550597</c:v>
                </c:pt>
                <c:pt idx="1719">
                  <c:v>36.214362001550597</c:v>
                </c:pt>
                <c:pt idx="1720">
                  <c:v>36.214362001550597</c:v>
                </c:pt>
                <c:pt idx="1721">
                  <c:v>36.214362001550597</c:v>
                </c:pt>
                <c:pt idx="1722">
                  <c:v>36.214362001550597</c:v>
                </c:pt>
                <c:pt idx="1723">
                  <c:v>36.214362001550597</c:v>
                </c:pt>
                <c:pt idx="1724">
                  <c:v>36.214362001550597</c:v>
                </c:pt>
                <c:pt idx="1725">
                  <c:v>36.214362001550597</c:v>
                </c:pt>
                <c:pt idx="1726">
                  <c:v>36.214362001550597</c:v>
                </c:pt>
                <c:pt idx="1727">
                  <c:v>36.214362001550597</c:v>
                </c:pt>
                <c:pt idx="1728">
                  <c:v>36.214362001550597</c:v>
                </c:pt>
                <c:pt idx="1729">
                  <c:v>36.214362001550597</c:v>
                </c:pt>
                <c:pt idx="1730">
                  <c:v>36.214362001550597</c:v>
                </c:pt>
                <c:pt idx="1731">
                  <c:v>36.214362001550597</c:v>
                </c:pt>
                <c:pt idx="1732">
                  <c:v>36.214362001550597</c:v>
                </c:pt>
                <c:pt idx="1733">
                  <c:v>36.214362001550597</c:v>
                </c:pt>
                <c:pt idx="1734">
                  <c:v>36.214362001550597</c:v>
                </c:pt>
                <c:pt idx="1735">
                  <c:v>36.214362001550597</c:v>
                </c:pt>
                <c:pt idx="1736">
                  <c:v>36.214362001550597</c:v>
                </c:pt>
                <c:pt idx="1737">
                  <c:v>36.214362001550597</c:v>
                </c:pt>
                <c:pt idx="1738">
                  <c:v>36.214362001550597</c:v>
                </c:pt>
                <c:pt idx="1739">
                  <c:v>36.214362001550597</c:v>
                </c:pt>
                <c:pt idx="1740">
                  <c:v>36.214362001550597</c:v>
                </c:pt>
                <c:pt idx="1741">
                  <c:v>36.214362001550597</c:v>
                </c:pt>
                <c:pt idx="1742">
                  <c:v>36.214362001550597</c:v>
                </c:pt>
                <c:pt idx="1743">
                  <c:v>36.214362001550597</c:v>
                </c:pt>
                <c:pt idx="1744">
                  <c:v>36.214362001550597</c:v>
                </c:pt>
                <c:pt idx="1745">
                  <c:v>36.214362001550597</c:v>
                </c:pt>
                <c:pt idx="1746">
                  <c:v>36.214362001550597</c:v>
                </c:pt>
                <c:pt idx="1747">
                  <c:v>36.214362001550597</c:v>
                </c:pt>
                <c:pt idx="1748">
                  <c:v>36.214362001550597</c:v>
                </c:pt>
                <c:pt idx="1749">
                  <c:v>36.214362001550597</c:v>
                </c:pt>
                <c:pt idx="1750">
                  <c:v>36.214362001550597</c:v>
                </c:pt>
                <c:pt idx="1751">
                  <c:v>36.214362001550597</c:v>
                </c:pt>
                <c:pt idx="1752">
                  <c:v>36.214362001550597</c:v>
                </c:pt>
                <c:pt idx="1753">
                  <c:v>36.214362001550597</c:v>
                </c:pt>
                <c:pt idx="1754">
                  <c:v>36.214362001550597</c:v>
                </c:pt>
                <c:pt idx="1755">
                  <c:v>36.214362001550597</c:v>
                </c:pt>
                <c:pt idx="1756">
                  <c:v>36.214362001550597</c:v>
                </c:pt>
                <c:pt idx="1757">
                  <c:v>36.214362001550597</c:v>
                </c:pt>
                <c:pt idx="1758">
                  <c:v>36.214362001550597</c:v>
                </c:pt>
                <c:pt idx="1759">
                  <c:v>36.214362001550597</c:v>
                </c:pt>
                <c:pt idx="1760">
                  <c:v>36.214362001550597</c:v>
                </c:pt>
                <c:pt idx="1761">
                  <c:v>36.214362001550597</c:v>
                </c:pt>
                <c:pt idx="1762">
                  <c:v>36.214362001550597</c:v>
                </c:pt>
                <c:pt idx="1763">
                  <c:v>36.214362001550597</c:v>
                </c:pt>
                <c:pt idx="1764">
                  <c:v>36.214362001550597</c:v>
                </c:pt>
                <c:pt idx="1765">
                  <c:v>36.214362001550597</c:v>
                </c:pt>
                <c:pt idx="1766">
                  <c:v>36.214362001550597</c:v>
                </c:pt>
                <c:pt idx="1767">
                  <c:v>36.214362001550597</c:v>
                </c:pt>
                <c:pt idx="1768">
                  <c:v>36.214362001550597</c:v>
                </c:pt>
                <c:pt idx="1769">
                  <c:v>36.214362001550597</c:v>
                </c:pt>
                <c:pt idx="1770">
                  <c:v>36.214362001550597</c:v>
                </c:pt>
                <c:pt idx="1771">
                  <c:v>36.214362001550597</c:v>
                </c:pt>
                <c:pt idx="1772">
                  <c:v>36.214362001550597</c:v>
                </c:pt>
                <c:pt idx="1773">
                  <c:v>36.214362001550597</c:v>
                </c:pt>
                <c:pt idx="1774">
                  <c:v>36.214362001550597</c:v>
                </c:pt>
                <c:pt idx="1775">
                  <c:v>36.214362001550597</c:v>
                </c:pt>
                <c:pt idx="1776">
                  <c:v>36.214362001550597</c:v>
                </c:pt>
                <c:pt idx="1777">
                  <c:v>36.214362001550597</c:v>
                </c:pt>
                <c:pt idx="1778">
                  <c:v>36.214362001550597</c:v>
                </c:pt>
                <c:pt idx="1779">
                  <c:v>36.214362001550597</c:v>
                </c:pt>
                <c:pt idx="1780">
                  <c:v>36.214362001550597</c:v>
                </c:pt>
                <c:pt idx="1781">
                  <c:v>36.214362001550597</c:v>
                </c:pt>
                <c:pt idx="1782">
                  <c:v>36.214362001550597</c:v>
                </c:pt>
                <c:pt idx="1783">
                  <c:v>36.214362001550597</c:v>
                </c:pt>
                <c:pt idx="1784">
                  <c:v>36.214362001550597</c:v>
                </c:pt>
                <c:pt idx="1785">
                  <c:v>36.214362001550597</c:v>
                </c:pt>
                <c:pt idx="1786">
                  <c:v>36.214362001550597</c:v>
                </c:pt>
                <c:pt idx="1787">
                  <c:v>36.214362001550597</c:v>
                </c:pt>
                <c:pt idx="1788">
                  <c:v>36.214362001550597</c:v>
                </c:pt>
                <c:pt idx="1789">
                  <c:v>36.214362001550597</c:v>
                </c:pt>
                <c:pt idx="1790">
                  <c:v>36.214362001550597</c:v>
                </c:pt>
                <c:pt idx="1791">
                  <c:v>36.214362001550597</c:v>
                </c:pt>
                <c:pt idx="1792">
                  <c:v>36.214362001550597</c:v>
                </c:pt>
                <c:pt idx="1793">
                  <c:v>36.214362001550597</c:v>
                </c:pt>
                <c:pt idx="1794">
                  <c:v>36.214362001550597</c:v>
                </c:pt>
                <c:pt idx="1795">
                  <c:v>36.214362001550597</c:v>
                </c:pt>
                <c:pt idx="1796">
                  <c:v>36.214362001550597</c:v>
                </c:pt>
                <c:pt idx="1797">
                  <c:v>36.214362001550597</c:v>
                </c:pt>
                <c:pt idx="1798">
                  <c:v>36.214362001550597</c:v>
                </c:pt>
                <c:pt idx="1799">
                  <c:v>36.214362001550597</c:v>
                </c:pt>
                <c:pt idx="1800">
                  <c:v>36.214362001550597</c:v>
                </c:pt>
                <c:pt idx="1801">
                  <c:v>36.214362001550597</c:v>
                </c:pt>
                <c:pt idx="1802">
                  <c:v>36.214362001550597</c:v>
                </c:pt>
                <c:pt idx="1803">
                  <c:v>36.214362001550597</c:v>
                </c:pt>
                <c:pt idx="1804">
                  <c:v>36.214362001550597</c:v>
                </c:pt>
                <c:pt idx="1805">
                  <c:v>36.214362001550597</c:v>
                </c:pt>
                <c:pt idx="1806">
                  <c:v>36.214362001550597</c:v>
                </c:pt>
                <c:pt idx="1807">
                  <c:v>36.214362001550597</c:v>
                </c:pt>
                <c:pt idx="1808">
                  <c:v>36.214362001550597</c:v>
                </c:pt>
                <c:pt idx="1809">
                  <c:v>36.214362001550597</c:v>
                </c:pt>
                <c:pt idx="1810">
                  <c:v>36.214362001550597</c:v>
                </c:pt>
                <c:pt idx="1811">
                  <c:v>36.214362001550597</c:v>
                </c:pt>
                <c:pt idx="1812">
                  <c:v>36.214362001550597</c:v>
                </c:pt>
                <c:pt idx="1813">
                  <c:v>36.214362001550597</c:v>
                </c:pt>
                <c:pt idx="1814">
                  <c:v>36.214362001550597</c:v>
                </c:pt>
                <c:pt idx="1815">
                  <c:v>36.214362001550597</c:v>
                </c:pt>
                <c:pt idx="1816">
                  <c:v>36.214362001550597</c:v>
                </c:pt>
                <c:pt idx="1817">
                  <c:v>36.214362001550597</c:v>
                </c:pt>
                <c:pt idx="1818">
                  <c:v>36.214362001550597</c:v>
                </c:pt>
                <c:pt idx="1819">
                  <c:v>36.214362001550597</c:v>
                </c:pt>
                <c:pt idx="1820">
                  <c:v>36.214362001550597</c:v>
                </c:pt>
                <c:pt idx="1821">
                  <c:v>36.214362001550597</c:v>
                </c:pt>
                <c:pt idx="1822">
                  <c:v>36.214362001550597</c:v>
                </c:pt>
                <c:pt idx="1823">
                  <c:v>36.214362001550597</c:v>
                </c:pt>
                <c:pt idx="1824">
                  <c:v>36.214362001550597</c:v>
                </c:pt>
                <c:pt idx="1825">
                  <c:v>36.214362001550597</c:v>
                </c:pt>
                <c:pt idx="1826">
                  <c:v>36.214362001550597</c:v>
                </c:pt>
                <c:pt idx="1827">
                  <c:v>36.214362001550597</c:v>
                </c:pt>
                <c:pt idx="1828">
                  <c:v>36.214362001550597</c:v>
                </c:pt>
                <c:pt idx="1829">
                  <c:v>36.214362001550597</c:v>
                </c:pt>
                <c:pt idx="1830">
                  <c:v>36.214362001550597</c:v>
                </c:pt>
                <c:pt idx="1831">
                  <c:v>36.214362001550597</c:v>
                </c:pt>
                <c:pt idx="1832">
                  <c:v>36.214362001550597</c:v>
                </c:pt>
                <c:pt idx="1833">
                  <c:v>36.214362001550597</c:v>
                </c:pt>
                <c:pt idx="1834">
                  <c:v>36.214362001550597</c:v>
                </c:pt>
                <c:pt idx="1835">
                  <c:v>36.214362001550597</c:v>
                </c:pt>
                <c:pt idx="1836">
                  <c:v>36.214362001550597</c:v>
                </c:pt>
                <c:pt idx="1837">
                  <c:v>36.214362001550597</c:v>
                </c:pt>
                <c:pt idx="1838">
                  <c:v>36.214362001550597</c:v>
                </c:pt>
                <c:pt idx="1839">
                  <c:v>36.214362001550597</c:v>
                </c:pt>
                <c:pt idx="1840">
                  <c:v>36.214362001550597</c:v>
                </c:pt>
                <c:pt idx="1841">
                  <c:v>36.214362001550597</c:v>
                </c:pt>
                <c:pt idx="1842">
                  <c:v>36.214362001550597</c:v>
                </c:pt>
                <c:pt idx="1843">
                  <c:v>36.214362001550597</c:v>
                </c:pt>
                <c:pt idx="1844">
                  <c:v>36.214362001550597</c:v>
                </c:pt>
                <c:pt idx="1845">
                  <c:v>36.214362001550597</c:v>
                </c:pt>
                <c:pt idx="1846">
                  <c:v>36.214362001550597</c:v>
                </c:pt>
                <c:pt idx="1847">
                  <c:v>36.214362001550597</c:v>
                </c:pt>
                <c:pt idx="1848">
                  <c:v>36.214362001550597</c:v>
                </c:pt>
                <c:pt idx="1849">
                  <c:v>36.214362001550597</c:v>
                </c:pt>
                <c:pt idx="1850">
                  <c:v>36.214362001550597</c:v>
                </c:pt>
                <c:pt idx="1851">
                  <c:v>36.214362001550597</c:v>
                </c:pt>
                <c:pt idx="1852">
                  <c:v>36.214362001550597</c:v>
                </c:pt>
                <c:pt idx="1853">
                  <c:v>36.214362001550597</c:v>
                </c:pt>
                <c:pt idx="1854">
                  <c:v>36.214362001550597</c:v>
                </c:pt>
                <c:pt idx="1855">
                  <c:v>36.214362001550597</c:v>
                </c:pt>
                <c:pt idx="1856">
                  <c:v>36.214362001550597</c:v>
                </c:pt>
                <c:pt idx="1857">
                  <c:v>36.214362001550597</c:v>
                </c:pt>
                <c:pt idx="1858">
                  <c:v>36.214362001550597</c:v>
                </c:pt>
                <c:pt idx="1859">
                  <c:v>36.214362001550597</c:v>
                </c:pt>
                <c:pt idx="1860">
                  <c:v>36.214362001550597</c:v>
                </c:pt>
                <c:pt idx="1861">
                  <c:v>36.214362001550597</c:v>
                </c:pt>
                <c:pt idx="1862">
                  <c:v>36.214362001550597</c:v>
                </c:pt>
                <c:pt idx="1863">
                  <c:v>36.214362001550597</c:v>
                </c:pt>
                <c:pt idx="1864">
                  <c:v>36.214362001550597</c:v>
                </c:pt>
                <c:pt idx="1865">
                  <c:v>36.214362001550597</c:v>
                </c:pt>
                <c:pt idx="1866">
                  <c:v>36.214362001550597</c:v>
                </c:pt>
                <c:pt idx="1867">
                  <c:v>36.214362001550597</c:v>
                </c:pt>
                <c:pt idx="1868">
                  <c:v>36.214362001550597</c:v>
                </c:pt>
                <c:pt idx="1869">
                  <c:v>36.214362001550597</c:v>
                </c:pt>
                <c:pt idx="1870">
                  <c:v>36.214362001550597</c:v>
                </c:pt>
                <c:pt idx="1871">
                  <c:v>36.214362001550597</c:v>
                </c:pt>
                <c:pt idx="1872">
                  <c:v>36.214362001550597</c:v>
                </c:pt>
                <c:pt idx="1873">
                  <c:v>36.214362001550597</c:v>
                </c:pt>
                <c:pt idx="1874">
                  <c:v>36.214362001550597</c:v>
                </c:pt>
                <c:pt idx="1875">
                  <c:v>36.214362001550597</c:v>
                </c:pt>
                <c:pt idx="1876">
                  <c:v>36.214362001550597</c:v>
                </c:pt>
                <c:pt idx="1877">
                  <c:v>36.214362001550597</c:v>
                </c:pt>
                <c:pt idx="1878">
                  <c:v>36.214362001550597</c:v>
                </c:pt>
                <c:pt idx="1879">
                  <c:v>36.214362001550597</c:v>
                </c:pt>
                <c:pt idx="1880">
                  <c:v>36.214362001550597</c:v>
                </c:pt>
                <c:pt idx="1881">
                  <c:v>36.214362001550597</c:v>
                </c:pt>
                <c:pt idx="1882">
                  <c:v>36.214362001550597</c:v>
                </c:pt>
                <c:pt idx="1883">
                  <c:v>36.214362001550597</c:v>
                </c:pt>
                <c:pt idx="1884">
                  <c:v>36.214362001550597</c:v>
                </c:pt>
                <c:pt idx="1885">
                  <c:v>36.214362001550597</c:v>
                </c:pt>
                <c:pt idx="1886">
                  <c:v>36.214362001550597</c:v>
                </c:pt>
                <c:pt idx="1887">
                  <c:v>36.214362001550597</c:v>
                </c:pt>
                <c:pt idx="1888">
                  <c:v>36.214362001550597</c:v>
                </c:pt>
                <c:pt idx="1889">
                  <c:v>36.214362001550597</c:v>
                </c:pt>
                <c:pt idx="1890">
                  <c:v>36.214362001550597</c:v>
                </c:pt>
                <c:pt idx="1891">
                  <c:v>36.214362001550597</c:v>
                </c:pt>
                <c:pt idx="1892">
                  <c:v>36.214362001550597</c:v>
                </c:pt>
                <c:pt idx="1893">
                  <c:v>36.214362001550597</c:v>
                </c:pt>
                <c:pt idx="1894">
                  <c:v>36.214362001550597</c:v>
                </c:pt>
                <c:pt idx="1895">
                  <c:v>36.214362001550597</c:v>
                </c:pt>
                <c:pt idx="1896">
                  <c:v>36.214362001550597</c:v>
                </c:pt>
                <c:pt idx="1897">
                  <c:v>36.214362001550597</c:v>
                </c:pt>
                <c:pt idx="1898">
                  <c:v>36.214362001550597</c:v>
                </c:pt>
                <c:pt idx="1899">
                  <c:v>36.214362001550597</c:v>
                </c:pt>
                <c:pt idx="1900">
                  <c:v>36.214362001550597</c:v>
                </c:pt>
                <c:pt idx="1901">
                  <c:v>36.214362001550597</c:v>
                </c:pt>
                <c:pt idx="1902">
                  <c:v>36.214362001550597</c:v>
                </c:pt>
                <c:pt idx="1903">
                  <c:v>36.214362001550597</c:v>
                </c:pt>
                <c:pt idx="1904">
                  <c:v>36.214362001550597</c:v>
                </c:pt>
                <c:pt idx="1905">
                  <c:v>36.214362001550597</c:v>
                </c:pt>
                <c:pt idx="1906">
                  <c:v>36.214362001550597</c:v>
                </c:pt>
                <c:pt idx="1907">
                  <c:v>36.214362001550597</c:v>
                </c:pt>
                <c:pt idx="1908">
                  <c:v>36.214362001550597</c:v>
                </c:pt>
                <c:pt idx="1909">
                  <c:v>36.214362001550597</c:v>
                </c:pt>
                <c:pt idx="1910">
                  <c:v>36.214362001550597</c:v>
                </c:pt>
                <c:pt idx="1911">
                  <c:v>36.214362001550597</c:v>
                </c:pt>
                <c:pt idx="1912">
                  <c:v>36.214362001550597</c:v>
                </c:pt>
                <c:pt idx="1913">
                  <c:v>36.214362001550597</c:v>
                </c:pt>
                <c:pt idx="1914">
                  <c:v>36.214362001550597</c:v>
                </c:pt>
                <c:pt idx="1915">
                  <c:v>36.214362001550597</c:v>
                </c:pt>
                <c:pt idx="1916">
                  <c:v>36.214362001550597</c:v>
                </c:pt>
                <c:pt idx="1917">
                  <c:v>36.214362001550597</c:v>
                </c:pt>
                <c:pt idx="1918">
                  <c:v>36.214362001550597</c:v>
                </c:pt>
                <c:pt idx="1919">
                  <c:v>36.214362001550597</c:v>
                </c:pt>
                <c:pt idx="1920">
                  <c:v>36.214362001550597</c:v>
                </c:pt>
                <c:pt idx="1921">
                  <c:v>36.214362001550597</c:v>
                </c:pt>
                <c:pt idx="1922">
                  <c:v>36.214362001550597</c:v>
                </c:pt>
                <c:pt idx="1923">
                  <c:v>36.214362001550597</c:v>
                </c:pt>
                <c:pt idx="1924">
                  <c:v>36.214362001550597</c:v>
                </c:pt>
                <c:pt idx="1925">
                  <c:v>36.214362001550597</c:v>
                </c:pt>
                <c:pt idx="1926">
                  <c:v>36.214362001550597</c:v>
                </c:pt>
                <c:pt idx="1927">
                  <c:v>36.214362001550597</c:v>
                </c:pt>
                <c:pt idx="1928">
                  <c:v>36.214362001550597</c:v>
                </c:pt>
                <c:pt idx="1929">
                  <c:v>36.214362001550597</c:v>
                </c:pt>
                <c:pt idx="1930">
                  <c:v>36.214362001550597</c:v>
                </c:pt>
                <c:pt idx="1931">
                  <c:v>36.214362001550597</c:v>
                </c:pt>
                <c:pt idx="1932">
                  <c:v>36.214362001550597</c:v>
                </c:pt>
                <c:pt idx="1933">
                  <c:v>36.214362001550597</c:v>
                </c:pt>
                <c:pt idx="1934">
                  <c:v>36.214362001550597</c:v>
                </c:pt>
                <c:pt idx="1935">
                  <c:v>36.214362001550597</c:v>
                </c:pt>
                <c:pt idx="1936">
                  <c:v>36.214362001550597</c:v>
                </c:pt>
                <c:pt idx="1937">
                  <c:v>36.214362001550597</c:v>
                </c:pt>
                <c:pt idx="1938">
                  <c:v>36.214362001550597</c:v>
                </c:pt>
                <c:pt idx="1939">
                  <c:v>36.214362001550597</c:v>
                </c:pt>
                <c:pt idx="1940">
                  <c:v>36.214362001550597</c:v>
                </c:pt>
                <c:pt idx="1941">
                  <c:v>36.214362001550597</c:v>
                </c:pt>
                <c:pt idx="1942">
                  <c:v>36.214362001550597</c:v>
                </c:pt>
                <c:pt idx="1943">
                  <c:v>36.214362001550597</c:v>
                </c:pt>
                <c:pt idx="1944">
                  <c:v>36.214362001550597</c:v>
                </c:pt>
                <c:pt idx="1945">
                  <c:v>36.214362001550597</c:v>
                </c:pt>
                <c:pt idx="1946">
                  <c:v>36.214362001550597</c:v>
                </c:pt>
                <c:pt idx="1947">
                  <c:v>36.214362001550597</c:v>
                </c:pt>
                <c:pt idx="1948">
                  <c:v>36.214362001550597</c:v>
                </c:pt>
                <c:pt idx="1949">
                  <c:v>36.214362001550597</c:v>
                </c:pt>
                <c:pt idx="1950">
                  <c:v>36.214362001550597</c:v>
                </c:pt>
                <c:pt idx="1951">
                  <c:v>36.214362001550597</c:v>
                </c:pt>
                <c:pt idx="1952">
                  <c:v>36.214362001550597</c:v>
                </c:pt>
                <c:pt idx="1953">
                  <c:v>36.214362001550597</c:v>
                </c:pt>
                <c:pt idx="1954">
                  <c:v>36.214362001550597</c:v>
                </c:pt>
                <c:pt idx="1955">
                  <c:v>36.214362001550597</c:v>
                </c:pt>
                <c:pt idx="1956">
                  <c:v>36.214362001550597</c:v>
                </c:pt>
                <c:pt idx="1957">
                  <c:v>36.214362001550597</c:v>
                </c:pt>
                <c:pt idx="1958">
                  <c:v>36.214362001550597</c:v>
                </c:pt>
                <c:pt idx="1959">
                  <c:v>36.214362001550597</c:v>
                </c:pt>
                <c:pt idx="1960">
                  <c:v>36.214362001550597</c:v>
                </c:pt>
                <c:pt idx="1961">
                  <c:v>36.214362001550597</c:v>
                </c:pt>
                <c:pt idx="1962">
                  <c:v>36.214362001550597</c:v>
                </c:pt>
                <c:pt idx="1963">
                  <c:v>36.214362001550597</c:v>
                </c:pt>
                <c:pt idx="1964">
                  <c:v>36.214362001550597</c:v>
                </c:pt>
                <c:pt idx="1965">
                  <c:v>36.214362001550597</c:v>
                </c:pt>
                <c:pt idx="1966">
                  <c:v>36.214362001550597</c:v>
                </c:pt>
                <c:pt idx="1967">
                  <c:v>36.214362001550597</c:v>
                </c:pt>
                <c:pt idx="1968">
                  <c:v>36.214362001550597</c:v>
                </c:pt>
                <c:pt idx="1969">
                  <c:v>36.214362001550597</c:v>
                </c:pt>
                <c:pt idx="1970">
                  <c:v>36.214362001550597</c:v>
                </c:pt>
                <c:pt idx="1971">
                  <c:v>36.214362001550597</c:v>
                </c:pt>
                <c:pt idx="1972">
                  <c:v>36.214362001550597</c:v>
                </c:pt>
                <c:pt idx="1973">
                  <c:v>36.214362001550597</c:v>
                </c:pt>
                <c:pt idx="1974">
                  <c:v>36.214362001550597</c:v>
                </c:pt>
                <c:pt idx="1975">
                  <c:v>36.214362001550597</c:v>
                </c:pt>
                <c:pt idx="1976">
                  <c:v>36.214362001550597</c:v>
                </c:pt>
                <c:pt idx="1977">
                  <c:v>36.214362001550597</c:v>
                </c:pt>
                <c:pt idx="1978">
                  <c:v>36.214362001550597</c:v>
                </c:pt>
                <c:pt idx="1979">
                  <c:v>36.214362001550597</c:v>
                </c:pt>
                <c:pt idx="1980">
                  <c:v>36.214362001550597</c:v>
                </c:pt>
                <c:pt idx="1981">
                  <c:v>36.214362001550597</c:v>
                </c:pt>
                <c:pt idx="1982">
                  <c:v>36.214362001550597</c:v>
                </c:pt>
                <c:pt idx="1983">
                  <c:v>36.214362001550597</c:v>
                </c:pt>
                <c:pt idx="1984">
                  <c:v>36.214362001550597</c:v>
                </c:pt>
                <c:pt idx="1985">
                  <c:v>36.214362001550597</c:v>
                </c:pt>
                <c:pt idx="1986">
                  <c:v>36.214362001550597</c:v>
                </c:pt>
                <c:pt idx="1987">
                  <c:v>36.214362001550597</c:v>
                </c:pt>
                <c:pt idx="1988">
                  <c:v>36.214362001550597</c:v>
                </c:pt>
                <c:pt idx="1989">
                  <c:v>36.214362001550597</c:v>
                </c:pt>
                <c:pt idx="1990">
                  <c:v>36.214362001550597</c:v>
                </c:pt>
                <c:pt idx="1991">
                  <c:v>36.214362001550597</c:v>
                </c:pt>
                <c:pt idx="1992">
                  <c:v>36.214362001550597</c:v>
                </c:pt>
                <c:pt idx="1993">
                  <c:v>36.214362001550597</c:v>
                </c:pt>
                <c:pt idx="1994">
                  <c:v>36.214362001550597</c:v>
                </c:pt>
                <c:pt idx="1995">
                  <c:v>36.214362001550597</c:v>
                </c:pt>
                <c:pt idx="1996">
                  <c:v>36.214362001550597</c:v>
                </c:pt>
                <c:pt idx="1997">
                  <c:v>36.214362001550597</c:v>
                </c:pt>
                <c:pt idx="1998">
                  <c:v>36.214362001550597</c:v>
                </c:pt>
                <c:pt idx="1999">
                  <c:v>36.214362001550597</c:v>
                </c:pt>
                <c:pt idx="2000">
                  <c:v>36.214362001550597</c:v>
                </c:pt>
                <c:pt idx="2001">
                  <c:v>36.214362001550597</c:v>
                </c:pt>
                <c:pt idx="2002">
                  <c:v>36.214362001550597</c:v>
                </c:pt>
                <c:pt idx="2003">
                  <c:v>36.214362001550597</c:v>
                </c:pt>
                <c:pt idx="2004">
                  <c:v>36.214362001550597</c:v>
                </c:pt>
                <c:pt idx="2005">
                  <c:v>36.214362001550597</c:v>
                </c:pt>
                <c:pt idx="2006">
                  <c:v>36.214362001550597</c:v>
                </c:pt>
                <c:pt idx="2007">
                  <c:v>36.214362001550597</c:v>
                </c:pt>
                <c:pt idx="2008">
                  <c:v>36.214362001550597</c:v>
                </c:pt>
                <c:pt idx="2009">
                  <c:v>36.214362001550597</c:v>
                </c:pt>
                <c:pt idx="2010">
                  <c:v>36.214362001550597</c:v>
                </c:pt>
                <c:pt idx="2011">
                  <c:v>36.214362001550597</c:v>
                </c:pt>
                <c:pt idx="2012">
                  <c:v>36.214362001550597</c:v>
                </c:pt>
                <c:pt idx="2013">
                  <c:v>36.214362001550597</c:v>
                </c:pt>
                <c:pt idx="2014">
                  <c:v>36.214362001550597</c:v>
                </c:pt>
                <c:pt idx="2015">
                  <c:v>36.214362001550597</c:v>
                </c:pt>
                <c:pt idx="2016">
                  <c:v>36.214362001550597</c:v>
                </c:pt>
                <c:pt idx="2017">
                  <c:v>36.214362001550597</c:v>
                </c:pt>
                <c:pt idx="2018">
                  <c:v>36.214362001550597</c:v>
                </c:pt>
                <c:pt idx="2019">
                  <c:v>36.214362001550597</c:v>
                </c:pt>
                <c:pt idx="2020">
                  <c:v>36.214362001550597</c:v>
                </c:pt>
                <c:pt idx="2021">
                  <c:v>36.214362001550597</c:v>
                </c:pt>
                <c:pt idx="2022">
                  <c:v>36.214362001550597</c:v>
                </c:pt>
                <c:pt idx="2023">
                  <c:v>36.214362001550597</c:v>
                </c:pt>
                <c:pt idx="2024">
                  <c:v>36.214362001550597</c:v>
                </c:pt>
                <c:pt idx="2025">
                  <c:v>36.214362001550597</c:v>
                </c:pt>
                <c:pt idx="2026">
                  <c:v>36.214362001550597</c:v>
                </c:pt>
                <c:pt idx="2027">
                  <c:v>36.214362001550597</c:v>
                </c:pt>
                <c:pt idx="2028">
                  <c:v>36.214362001550597</c:v>
                </c:pt>
                <c:pt idx="2029">
                  <c:v>36.214362001550597</c:v>
                </c:pt>
                <c:pt idx="2030">
                  <c:v>36.214362001550597</c:v>
                </c:pt>
                <c:pt idx="2031">
                  <c:v>36.214362001550597</c:v>
                </c:pt>
                <c:pt idx="2032">
                  <c:v>36.214362001550597</c:v>
                </c:pt>
                <c:pt idx="2033">
                  <c:v>36.214362001550597</c:v>
                </c:pt>
                <c:pt idx="2034">
                  <c:v>36.214362001550597</c:v>
                </c:pt>
                <c:pt idx="2035">
                  <c:v>36.214362001550597</c:v>
                </c:pt>
                <c:pt idx="2036">
                  <c:v>36.214362001550597</c:v>
                </c:pt>
                <c:pt idx="2037">
                  <c:v>36.214362001550597</c:v>
                </c:pt>
                <c:pt idx="2038">
                  <c:v>36.214362001550597</c:v>
                </c:pt>
                <c:pt idx="2039">
                  <c:v>36.214362001550597</c:v>
                </c:pt>
                <c:pt idx="2040">
                  <c:v>36.214362001550597</c:v>
                </c:pt>
                <c:pt idx="2041">
                  <c:v>36.214362001550597</c:v>
                </c:pt>
                <c:pt idx="2042">
                  <c:v>36.214362001550597</c:v>
                </c:pt>
                <c:pt idx="2043">
                  <c:v>36.214362001550597</c:v>
                </c:pt>
                <c:pt idx="2044">
                  <c:v>36.214362001550597</c:v>
                </c:pt>
                <c:pt idx="2045">
                  <c:v>36.214362001550597</c:v>
                </c:pt>
                <c:pt idx="2046">
                  <c:v>36.214362001550597</c:v>
                </c:pt>
                <c:pt idx="2047">
                  <c:v>36.214362001550597</c:v>
                </c:pt>
                <c:pt idx="2048">
                  <c:v>36.214362001550597</c:v>
                </c:pt>
                <c:pt idx="2049">
                  <c:v>36.214362001550597</c:v>
                </c:pt>
                <c:pt idx="2050">
                  <c:v>36.214362001550597</c:v>
                </c:pt>
                <c:pt idx="2051">
                  <c:v>36.214362001550597</c:v>
                </c:pt>
                <c:pt idx="2052">
                  <c:v>36.214362001550597</c:v>
                </c:pt>
                <c:pt idx="2053">
                  <c:v>36.214362001550597</c:v>
                </c:pt>
                <c:pt idx="2054">
                  <c:v>36.214362001550597</c:v>
                </c:pt>
                <c:pt idx="2055">
                  <c:v>36.214362001550597</c:v>
                </c:pt>
                <c:pt idx="2056">
                  <c:v>36.214362001550597</c:v>
                </c:pt>
                <c:pt idx="2057">
                  <c:v>36.214362001550597</c:v>
                </c:pt>
                <c:pt idx="2058">
                  <c:v>36.214362001550597</c:v>
                </c:pt>
                <c:pt idx="2059">
                  <c:v>36.214362001550597</c:v>
                </c:pt>
                <c:pt idx="2060">
                  <c:v>36.214362001550597</c:v>
                </c:pt>
                <c:pt idx="2061">
                  <c:v>36.214362001550597</c:v>
                </c:pt>
                <c:pt idx="2062">
                  <c:v>36.214362001550597</c:v>
                </c:pt>
                <c:pt idx="2063">
                  <c:v>36.214362001550597</c:v>
                </c:pt>
                <c:pt idx="2064">
                  <c:v>36.214362001550597</c:v>
                </c:pt>
                <c:pt idx="2065">
                  <c:v>36.214362001550597</c:v>
                </c:pt>
                <c:pt idx="2066">
                  <c:v>36.214362001550597</c:v>
                </c:pt>
                <c:pt idx="2067">
                  <c:v>36.214362001550597</c:v>
                </c:pt>
                <c:pt idx="2068">
                  <c:v>36.214362001550597</c:v>
                </c:pt>
                <c:pt idx="2069">
                  <c:v>36.214362001550597</c:v>
                </c:pt>
                <c:pt idx="2070">
                  <c:v>36.214362001550597</c:v>
                </c:pt>
                <c:pt idx="2071">
                  <c:v>36.214362001550597</c:v>
                </c:pt>
                <c:pt idx="2072">
                  <c:v>36.214362001550597</c:v>
                </c:pt>
                <c:pt idx="2073">
                  <c:v>36.214362001550597</c:v>
                </c:pt>
                <c:pt idx="2074">
                  <c:v>36.214362001550597</c:v>
                </c:pt>
                <c:pt idx="2075">
                  <c:v>36.214362001550597</c:v>
                </c:pt>
                <c:pt idx="2076">
                  <c:v>36.214362001550597</c:v>
                </c:pt>
                <c:pt idx="2077">
                  <c:v>36.214362001550597</c:v>
                </c:pt>
                <c:pt idx="2078">
                  <c:v>36.214362001550597</c:v>
                </c:pt>
                <c:pt idx="2079">
                  <c:v>36.214362001550597</c:v>
                </c:pt>
                <c:pt idx="2080">
                  <c:v>36.214362001550597</c:v>
                </c:pt>
                <c:pt idx="2081">
                  <c:v>36.214362001550597</c:v>
                </c:pt>
                <c:pt idx="2082">
                  <c:v>36.214362001550597</c:v>
                </c:pt>
                <c:pt idx="2083">
                  <c:v>36.214362001550597</c:v>
                </c:pt>
                <c:pt idx="2084">
                  <c:v>36.214362001550597</c:v>
                </c:pt>
                <c:pt idx="2085">
                  <c:v>36.214362001550597</c:v>
                </c:pt>
                <c:pt idx="2086">
                  <c:v>36.214362001550597</c:v>
                </c:pt>
                <c:pt idx="2087">
                  <c:v>36.214362001550597</c:v>
                </c:pt>
                <c:pt idx="2088">
                  <c:v>36.214362001550597</c:v>
                </c:pt>
                <c:pt idx="2089">
                  <c:v>36.214362001550597</c:v>
                </c:pt>
                <c:pt idx="2090">
                  <c:v>36.214362001550597</c:v>
                </c:pt>
                <c:pt idx="2091">
                  <c:v>36.214362001550597</c:v>
                </c:pt>
                <c:pt idx="2092">
                  <c:v>36.214362001550597</c:v>
                </c:pt>
                <c:pt idx="2093">
                  <c:v>36.214362001550597</c:v>
                </c:pt>
                <c:pt idx="2094">
                  <c:v>36.214362001550597</c:v>
                </c:pt>
                <c:pt idx="2095">
                  <c:v>36.214362001550597</c:v>
                </c:pt>
                <c:pt idx="2096">
                  <c:v>36.214362001550597</c:v>
                </c:pt>
                <c:pt idx="2097">
                  <c:v>36.214362001550597</c:v>
                </c:pt>
                <c:pt idx="2098">
                  <c:v>36.214362001550597</c:v>
                </c:pt>
                <c:pt idx="2099">
                  <c:v>36.214362001550597</c:v>
                </c:pt>
                <c:pt idx="2100">
                  <c:v>36.214362001550597</c:v>
                </c:pt>
                <c:pt idx="2101">
                  <c:v>36.214362001550597</c:v>
                </c:pt>
                <c:pt idx="2102">
                  <c:v>36.214362001550597</c:v>
                </c:pt>
                <c:pt idx="2103">
                  <c:v>36.214362001550597</c:v>
                </c:pt>
                <c:pt idx="2104">
                  <c:v>36.214362001550597</c:v>
                </c:pt>
                <c:pt idx="2105">
                  <c:v>36.214362001550597</c:v>
                </c:pt>
                <c:pt idx="2106">
                  <c:v>36.214362001550597</c:v>
                </c:pt>
                <c:pt idx="2107">
                  <c:v>36.214362001550597</c:v>
                </c:pt>
                <c:pt idx="2108">
                  <c:v>36.214362001550597</c:v>
                </c:pt>
                <c:pt idx="2109">
                  <c:v>36.214362001550597</c:v>
                </c:pt>
                <c:pt idx="2110">
                  <c:v>36.214362001550597</c:v>
                </c:pt>
                <c:pt idx="2111">
                  <c:v>36.214362001550597</c:v>
                </c:pt>
                <c:pt idx="2112">
                  <c:v>36.214362001550597</c:v>
                </c:pt>
                <c:pt idx="2113">
                  <c:v>36.214362001550597</c:v>
                </c:pt>
                <c:pt idx="2114">
                  <c:v>36.214362001550597</c:v>
                </c:pt>
                <c:pt idx="2115">
                  <c:v>36.214362001550597</c:v>
                </c:pt>
                <c:pt idx="2116">
                  <c:v>36.214362001550597</c:v>
                </c:pt>
                <c:pt idx="2117">
                  <c:v>36.214362001550597</c:v>
                </c:pt>
                <c:pt idx="2118">
                  <c:v>36.214362001550597</c:v>
                </c:pt>
                <c:pt idx="2119">
                  <c:v>36.214362001550597</c:v>
                </c:pt>
                <c:pt idx="2120">
                  <c:v>36.214362001550597</c:v>
                </c:pt>
                <c:pt idx="2121">
                  <c:v>36.214362001550597</c:v>
                </c:pt>
                <c:pt idx="2122">
                  <c:v>36.214362001550597</c:v>
                </c:pt>
                <c:pt idx="2123">
                  <c:v>36.214362001550597</c:v>
                </c:pt>
                <c:pt idx="2124">
                  <c:v>36.214362001550597</c:v>
                </c:pt>
                <c:pt idx="2125">
                  <c:v>36.214362001550597</c:v>
                </c:pt>
                <c:pt idx="2126">
                  <c:v>36.214362001550597</c:v>
                </c:pt>
                <c:pt idx="2127">
                  <c:v>36.214362001550597</c:v>
                </c:pt>
                <c:pt idx="2128">
                  <c:v>36.214362001550597</c:v>
                </c:pt>
                <c:pt idx="2129">
                  <c:v>36.214362001550597</c:v>
                </c:pt>
                <c:pt idx="2130">
                  <c:v>36.214362001550597</c:v>
                </c:pt>
                <c:pt idx="2131">
                  <c:v>36.214362001550597</c:v>
                </c:pt>
                <c:pt idx="2132">
                  <c:v>36.214362001550597</c:v>
                </c:pt>
                <c:pt idx="2133">
                  <c:v>36.214362001550597</c:v>
                </c:pt>
                <c:pt idx="2134">
                  <c:v>36.214362001550597</c:v>
                </c:pt>
                <c:pt idx="2135">
                  <c:v>36.214362001550597</c:v>
                </c:pt>
                <c:pt idx="2136">
                  <c:v>36.214362001550597</c:v>
                </c:pt>
                <c:pt idx="2137">
                  <c:v>36.214362001550597</c:v>
                </c:pt>
                <c:pt idx="2138">
                  <c:v>36.214362001550597</c:v>
                </c:pt>
                <c:pt idx="2139">
                  <c:v>36.214362001550597</c:v>
                </c:pt>
                <c:pt idx="2140">
                  <c:v>36.214362001550597</c:v>
                </c:pt>
                <c:pt idx="2141">
                  <c:v>36.214362001550597</c:v>
                </c:pt>
                <c:pt idx="2142">
                  <c:v>36.214362001550597</c:v>
                </c:pt>
                <c:pt idx="2143">
                  <c:v>36.214362001550597</c:v>
                </c:pt>
                <c:pt idx="2144">
                  <c:v>36.214362001550597</c:v>
                </c:pt>
                <c:pt idx="2145">
                  <c:v>36.214362001550597</c:v>
                </c:pt>
                <c:pt idx="2146">
                  <c:v>36.214362001550597</c:v>
                </c:pt>
                <c:pt idx="2147">
                  <c:v>36.214362001550597</c:v>
                </c:pt>
                <c:pt idx="2148">
                  <c:v>36.214362001550597</c:v>
                </c:pt>
                <c:pt idx="2149">
                  <c:v>36.214362001550597</c:v>
                </c:pt>
                <c:pt idx="2150">
                  <c:v>36.214362001550597</c:v>
                </c:pt>
                <c:pt idx="2151">
                  <c:v>36.214362001550597</c:v>
                </c:pt>
                <c:pt idx="2152">
                  <c:v>36.214362001550597</c:v>
                </c:pt>
                <c:pt idx="2153">
                  <c:v>36.214362001550597</c:v>
                </c:pt>
                <c:pt idx="2154">
                  <c:v>36.214362001550597</c:v>
                </c:pt>
                <c:pt idx="2155">
                  <c:v>36.214362001550597</c:v>
                </c:pt>
                <c:pt idx="2156">
                  <c:v>36.214362001550597</c:v>
                </c:pt>
                <c:pt idx="2157">
                  <c:v>36.214362001550597</c:v>
                </c:pt>
                <c:pt idx="2158">
                  <c:v>36.214362001550597</c:v>
                </c:pt>
                <c:pt idx="2159">
                  <c:v>36.214362001550597</c:v>
                </c:pt>
                <c:pt idx="2160">
                  <c:v>36.214362001550597</c:v>
                </c:pt>
                <c:pt idx="2161">
                  <c:v>36.214362001550597</c:v>
                </c:pt>
                <c:pt idx="2162">
                  <c:v>36.214362001550597</c:v>
                </c:pt>
                <c:pt idx="2163">
                  <c:v>36.214362001550597</c:v>
                </c:pt>
                <c:pt idx="2164">
                  <c:v>36.214362001550597</c:v>
                </c:pt>
                <c:pt idx="2165">
                  <c:v>36.214362001550597</c:v>
                </c:pt>
                <c:pt idx="2166">
                  <c:v>36.214362001550597</c:v>
                </c:pt>
                <c:pt idx="2167">
                  <c:v>36.214362001550597</c:v>
                </c:pt>
                <c:pt idx="2168">
                  <c:v>36.214362001550597</c:v>
                </c:pt>
                <c:pt idx="2169">
                  <c:v>36.214362001550597</c:v>
                </c:pt>
                <c:pt idx="2170">
                  <c:v>36.214362001550597</c:v>
                </c:pt>
                <c:pt idx="2171">
                  <c:v>36.214362001550597</c:v>
                </c:pt>
                <c:pt idx="2172">
                  <c:v>36.214362001550597</c:v>
                </c:pt>
                <c:pt idx="2173">
                  <c:v>36.214362001550597</c:v>
                </c:pt>
                <c:pt idx="2174">
                  <c:v>36.214362001550597</c:v>
                </c:pt>
                <c:pt idx="2175">
                  <c:v>36.214362001550597</c:v>
                </c:pt>
                <c:pt idx="2176">
                  <c:v>36.214362001550597</c:v>
                </c:pt>
                <c:pt idx="2177">
                  <c:v>36.214362001550597</c:v>
                </c:pt>
                <c:pt idx="2178">
                  <c:v>36.214362001550597</c:v>
                </c:pt>
                <c:pt idx="2179">
                  <c:v>36.214362001550597</c:v>
                </c:pt>
                <c:pt idx="2180">
                  <c:v>36.214362001550597</c:v>
                </c:pt>
                <c:pt idx="2181">
                  <c:v>36.214362001550597</c:v>
                </c:pt>
                <c:pt idx="2182">
                  <c:v>36.214362001550597</c:v>
                </c:pt>
                <c:pt idx="2183">
                  <c:v>36.214362001550597</c:v>
                </c:pt>
                <c:pt idx="2184">
                  <c:v>36.214362001550597</c:v>
                </c:pt>
                <c:pt idx="2185">
                  <c:v>36.214362001550597</c:v>
                </c:pt>
                <c:pt idx="2186">
                  <c:v>36.214362001550597</c:v>
                </c:pt>
                <c:pt idx="2187">
                  <c:v>36.214362001550597</c:v>
                </c:pt>
                <c:pt idx="2188">
                  <c:v>36.214362001550597</c:v>
                </c:pt>
                <c:pt idx="2189">
                  <c:v>36.214362001550597</c:v>
                </c:pt>
                <c:pt idx="2190">
                  <c:v>36.214362001550597</c:v>
                </c:pt>
                <c:pt idx="2191">
                  <c:v>36.214362001550597</c:v>
                </c:pt>
                <c:pt idx="2192">
                  <c:v>36.214362001550597</c:v>
                </c:pt>
                <c:pt idx="2193">
                  <c:v>36.214362001550597</c:v>
                </c:pt>
                <c:pt idx="2194">
                  <c:v>36.214362001550597</c:v>
                </c:pt>
                <c:pt idx="2195">
                  <c:v>36.214362001550597</c:v>
                </c:pt>
                <c:pt idx="2196">
                  <c:v>36.214362001550597</c:v>
                </c:pt>
                <c:pt idx="2197">
                  <c:v>36.214362001550597</c:v>
                </c:pt>
                <c:pt idx="2198">
                  <c:v>36.214362001550597</c:v>
                </c:pt>
                <c:pt idx="2199">
                  <c:v>36.214362001550597</c:v>
                </c:pt>
                <c:pt idx="2200">
                  <c:v>36.214362001550597</c:v>
                </c:pt>
                <c:pt idx="2201">
                  <c:v>36.214362001550597</c:v>
                </c:pt>
                <c:pt idx="2202">
                  <c:v>36.214362001550597</c:v>
                </c:pt>
                <c:pt idx="2203">
                  <c:v>36.214362001550597</c:v>
                </c:pt>
                <c:pt idx="2204">
                  <c:v>36.214362001550597</c:v>
                </c:pt>
                <c:pt idx="2205">
                  <c:v>36.214362001550597</c:v>
                </c:pt>
                <c:pt idx="2206">
                  <c:v>36.214362001550597</c:v>
                </c:pt>
                <c:pt idx="2207">
                  <c:v>36.214362001550597</c:v>
                </c:pt>
                <c:pt idx="2208">
                  <c:v>36.214362001550597</c:v>
                </c:pt>
                <c:pt idx="2209">
                  <c:v>36.214362001550597</c:v>
                </c:pt>
                <c:pt idx="2210">
                  <c:v>36.214362001550597</c:v>
                </c:pt>
                <c:pt idx="2211">
                  <c:v>36.214362001550597</c:v>
                </c:pt>
                <c:pt idx="2212">
                  <c:v>36.214362001550597</c:v>
                </c:pt>
                <c:pt idx="2213">
                  <c:v>36.214362001550597</c:v>
                </c:pt>
                <c:pt idx="2214">
                  <c:v>36.214362001550597</c:v>
                </c:pt>
                <c:pt idx="2215">
                  <c:v>36.214362001550597</c:v>
                </c:pt>
                <c:pt idx="2216">
                  <c:v>36.214362001550597</c:v>
                </c:pt>
                <c:pt idx="2217">
                  <c:v>36.214362001550597</c:v>
                </c:pt>
                <c:pt idx="2218">
                  <c:v>36.214362001550597</c:v>
                </c:pt>
                <c:pt idx="2219">
                  <c:v>36.214362001550597</c:v>
                </c:pt>
                <c:pt idx="2220">
                  <c:v>36.214362001550597</c:v>
                </c:pt>
                <c:pt idx="2221">
                  <c:v>36.214362001550597</c:v>
                </c:pt>
                <c:pt idx="2222">
                  <c:v>36.214362001550597</c:v>
                </c:pt>
                <c:pt idx="2223">
                  <c:v>36.214362001550597</c:v>
                </c:pt>
                <c:pt idx="2224">
                  <c:v>36.214362001550597</c:v>
                </c:pt>
                <c:pt idx="2225">
                  <c:v>36.214362001550597</c:v>
                </c:pt>
                <c:pt idx="2226">
                  <c:v>36.214362001550597</c:v>
                </c:pt>
                <c:pt idx="2227">
                  <c:v>36.214362001550597</c:v>
                </c:pt>
                <c:pt idx="2228">
                  <c:v>36.214362001550597</c:v>
                </c:pt>
                <c:pt idx="2229">
                  <c:v>36.214362001550597</c:v>
                </c:pt>
                <c:pt idx="2230">
                  <c:v>36.214362001550597</c:v>
                </c:pt>
                <c:pt idx="2231">
                  <c:v>36.214362001550597</c:v>
                </c:pt>
                <c:pt idx="2232">
                  <c:v>36.214362001550597</c:v>
                </c:pt>
                <c:pt idx="2233">
                  <c:v>36.214362001550597</c:v>
                </c:pt>
                <c:pt idx="2234">
                  <c:v>36.214362001550597</c:v>
                </c:pt>
                <c:pt idx="2235">
                  <c:v>36.214362001550597</c:v>
                </c:pt>
                <c:pt idx="2236">
                  <c:v>36.214362001550597</c:v>
                </c:pt>
                <c:pt idx="2237">
                  <c:v>36.214362001550597</c:v>
                </c:pt>
                <c:pt idx="2238">
                  <c:v>36.214362001550597</c:v>
                </c:pt>
                <c:pt idx="2239">
                  <c:v>36.214362001550597</c:v>
                </c:pt>
                <c:pt idx="2240">
                  <c:v>36.214362001550597</c:v>
                </c:pt>
                <c:pt idx="2241">
                  <c:v>36.214362001550597</c:v>
                </c:pt>
                <c:pt idx="2242">
                  <c:v>36.214362001550597</c:v>
                </c:pt>
                <c:pt idx="2243">
                  <c:v>36.214362001550597</c:v>
                </c:pt>
                <c:pt idx="2244">
                  <c:v>36.214362001550597</c:v>
                </c:pt>
                <c:pt idx="2245">
                  <c:v>36.214362001550597</c:v>
                </c:pt>
                <c:pt idx="2246">
                  <c:v>36.214362001550597</c:v>
                </c:pt>
                <c:pt idx="2247">
                  <c:v>36.214362001550597</c:v>
                </c:pt>
                <c:pt idx="2248">
                  <c:v>36.214362001550597</c:v>
                </c:pt>
                <c:pt idx="2249">
                  <c:v>36.214362001550597</c:v>
                </c:pt>
                <c:pt idx="2250">
                  <c:v>36.214362001550597</c:v>
                </c:pt>
                <c:pt idx="2251">
                  <c:v>36.214362001550597</c:v>
                </c:pt>
                <c:pt idx="2252">
                  <c:v>36.214362001550597</c:v>
                </c:pt>
                <c:pt idx="2253">
                  <c:v>36.214362001550597</c:v>
                </c:pt>
                <c:pt idx="2254">
                  <c:v>36.214362001550597</c:v>
                </c:pt>
                <c:pt idx="2255">
                  <c:v>36.214362001550597</c:v>
                </c:pt>
                <c:pt idx="2256">
                  <c:v>36.214362001550597</c:v>
                </c:pt>
                <c:pt idx="2257">
                  <c:v>36.214362001550597</c:v>
                </c:pt>
                <c:pt idx="2258">
                  <c:v>36.214362001550597</c:v>
                </c:pt>
                <c:pt idx="2259">
                  <c:v>36.214362001550597</c:v>
                </c:pt>
                <c:pt idx="2260">
                  <c:v>36.214362001550597</c:v>
                </c:pt>
                <c:pt idx="2261">
                  <c:v>36.214362001550597</c:v>
                </c:pt>
                <c:pt idx="2262">
                  <c:v>36.214362001550597</c:v>
                </c:pt>
                <c:pt idx="2263">
                  <c:v>36.214362001550597</c:v>
                </c:pt>
                <c:pt idx="2264">
                  <c:v>36.214362001550597</c:v>
                </c:pt>
                <c:pt idx="2265">
                  <c:v>36.214362001550597</c:v>
                </c:pt>
                <c:pt idx="2266">
                  <c:v>36.214362001550597</c:v>
                </c:pt>
                <c:pt idx="2267">
                  <c:v>36.214362001550597</c:v>
                </c:pt>
                <c:pt idx="2268">
                  <c:v>36.214362001550597</c:v>
                </c:pt>
                <c:pt idx="2269">
                  <c:v>36.214362001550597</c:v>
                </c:pt>
                <c:pt idx="2270">
                  <c:v>36.214362001550597</c:v>
                </c:pt>
                <c:pt idx="2271">
                  <c:v>36.214362001550597</c:v>
                </c:pt>
                <c:pt idx="2272">
                  <c:v>36.214362001550597</c:v>
                </c:pt>
                <c:pt idx="2273">
                  <c:v>36.214362001550597</c:v>
                </c:pt>
                <c:pt idx="2274">
                  <c:v>36.214362001550597</c:v>
                </c:pt>
                <c:pt idx="2275">
                  <c:v>36.214362001550597</c:v>
                </c:pt>
                <c:pt idx="2276">
                  <c:v>36.214362001550597</c:v>
                </c:pt>
                <c:pt idx="2277">
                  <c:v>36.214362001550597</c:v>
                </c:pt>
                <c:pt idx="2278">
                  <c:v>36.214362001550597</c:v>
                </c:pt>
                <c:pt idx="2279">
                  <c:v>36.214362001550597</c:v>
                </c:pt>
                <c:pt idx="2280">
                  <c:v>36.214362001550597</c:v>
                </c:pt>
                <c:pt idx="2281">
                  <c:v>36.214362001550597</c:v>
                </c:pt>
                <c:pt idx="2282">
                  <c:v>36.214362001550597</c:v>
                </c:pt>
                <c:pt idx="2283">
                  <c:v>36.214362001550597</c:v>
                </c:pt>
                <c:pt idx="2284">
                  <c:v>36.214362001550597</c:v>
                </c:pt>
                <c:pt idx="2285">
                  <c:v>36.214362001550597</c:v>
                </c:pt>
                <c:pt idx="2286">
                  <c:v>36.214362001550597</c:v>
                </c:pt>
                <c:pt idx="2287">
                  <c:v>36.214362001550597</c:v>
                </c:pt>
                <c:pt idx="2288">
                  <c:v>36.214362001550597</c:v>
                </c:pt>
                <c:pt idx="2289">
                  <c:v>36.214362001550597</c:v>
                </c:pt>
                <c:pt idx="2290">
                  <c:v>36.214362001550597</c:v>
                </c:pt>
                <c:pt idx="2291">
                  <c:v>36.214362001550597</c:v>
                </c:pt>
                <c:pt idx="2292">
                  <c:v>36.214362001550597</c:v>
                </c:pt>
                <c:pt idx="2293">
                  <c:v>36.214362001550597</c:v>
                </c:pt>
                <c:pt idx="2294">
                  <c:v>36.214362001550597</c:v>
                </c:pt>
                <c:pt idx="2295">
                  <c:v>36.214362001550597</c:v>
                </c:pt>
                <c:pt idx="2296">
                  <c:v>36.214362001550597</c:v>
                </c:pt>
                <c:pt idx="2297">
                  <c:v>36.214362001550597</c:v>
                </c:pt>
                <c:pt idx="2298">
                  <c:v>36.214362001550597</c:v>
                </c:pt>
                <c:pt idx="2299">
                  <c:v>36.214362001550597</c:v>
                </c:pt>
                <c:pt idx="2300">
                  <c:v>36.214362001550597</c:v>
                </c:pt>
                <c:pt idx="2301">
                  <c:v>36.214362001550597</c:v>
                </c:pt>
                <c:pt idx="2302">
                  <c:v>36.214362001550597</c:v>
                </c:pt>
                <c:pt idx="2303">
                  <c:v>36.214362001550597</c:v>
                </c:pt>
                <c:pt idx="2304">
                  <c:v>36.214362001550597</c:v>
                </c:pt>
                <c:pt idx="2305">
                  <c:v>36.214362001550597</c:v>
                </c:pt>
                <c:pt idx="2306">
                  <c:v>36.214362001550597</c:v>
                </c:pt>
                <c:pt idx="2307">
                  <c:v>36.214362001550597</c:v>
                </c:pt>
                <c:pt idx="2308">
                  <c:v>36.214362001550597</c:v>
                </c:pt>
                <c:pt idx="2309">
                  <c:v>36.214362001550597</c:v>
                </c:pt>
                <c:pt idx="2310">
                  <c:v>36.214362001550597</c:v>
                </c:pt>
                <c:pt idx="2311">
                  <c:v>36.214362001550597</c:v>
                </c:pt>
                <c:pt idx="2312">
                  <c:v>36.214362001550597</c:v>
                </c:pt>
                <c:pt idx="2313">
                  <c:v>36.214362001550597</c:v>
                </c:pt>
                <c:pt idx="2314">
                  <c:v>36.214362001550597</c:v>
                </c:pt>
                <c:pt idx="2315">
                  <c:v>36.214362001550597</c:v>
                </c:pt>
                <c:pt idx="2316">
                  <c:v>36.214362001550597</c:v>
                </c:pt>
                <c:pt idx="2317">
                  <c:v>36.214362001550597</c:v>
                </c:pt>
                <c:pt idx="2318">
                  <c:v>36.214362001550597</c:v>
                </c:pt>
                <c:pt idx="2319">
                  <c:v>36.214362001550597</c:v>
                </c:pt>
                <c:pt idx="2320">
                  <c:v>36.214362001550597</c:v>
                </c:pt>
                <c:pt idx="2321">
                  <c:v>36.214362001550597</c:v>
                </c:pt>
                <c:pt idx="2322">
                  <c:v>36.214362001550597</c:v>
                </c:pt>
                <c:pt idx="2323">
                  <c:v>36.214362001550597</c:v>
                </c:pt>
                <c:pt idx="2324">
                  <c:v>36.214362001550597</c:v>
                </c:pt>
                <c:pt idx="2325">
                  <c:v>36.214362001550597</c:v>
                </c:pt>
                <c:pt idx="2326">
                  <c:v>36.214362001550597</c:v>
                </c:pt>
                <c:pt idx="2327">
                  <c:v>36.214362001550597</c:v>
                </c:pt>
                <c:pt idx="2328">
                  <c:v>36.214362001550597</c:v>
                </c:pt>
                <c:pt idx="2329">
                  <c:v>36.214362001550597</c:v>
                </c:pt>
                <c:pt idx="2330">
                  <c:v>36.214362001550597</c:v>
                </c:pt>
                <c:pt idx="2331">
                  <c:v>36.214362001550597</c:v>
                </c:pt>
                <c:pt idx="2332">
                  <c:v>36.214362001550597</c:v>
                </c:pt>
                <c:pt idx="2333">
                  <c:v>36.214362001550597</c:v>
                </c:pt>
                <c:pt idx="2334">
                  <c:v>36.214362001550597</c:v>
                </c:pt>
                <c:pt idx="2335">
                  <c:v>36.214362001550597</c:v>
                </c:pt>
                <c:pt idx="2336">
                  <c:v>36.214362001550597</c:v>
                </c:pt>
                <c:pt idx="2337">
                  <c:v>36.214362001550597</c:v>
                </c:pt>
                <c:pt idx="2338">
                  <c:v>36.214362001550597</c:v>
                </c:pt>
                <c:pt idx="2339">
                  <c:v>36.214362001550597</c:v>
                </c:pt>
                <c:pt idx="2340">
                  <c:v>36.214362001550597</c:v>
                </c:pt>
                <c:pt idx="2341">
                  <c:v>36.214362001550597</c:v>
                </c:pt>
                <c:pt idx="2342">
                  <c:v>36.214362001550597</c:v>
                </c:pt>
                <c:pt idx="2343">
                  <c:v>36.214362001550597</c:v>
                </c:pt>
                <c:pt idx="2344">
                  <c:v>36.214362001550597</c:v>
                </c:pt>
                <c:pt idx="2345">
                  <c:v>36.214362001550597</c:v>
                </c:pt>
                <c:pt idx="2346">
                  <c:v>36.214362001550597</c:v>
                </c:pt>
                <c:pt idx="2347">
                  <c:v>36.214362001550597</c:v>
                </c:pt>
                <c:pt idx="2348">
                  <c:v>36.214362001550597</c:v>
                </c:pt>
                <c:pt idx="2349">
                  <c:v>36.214362001550597</c:v>
                </c:pt>
                <c:pt idx="2350">
                  <c:v>36.214362001550597</c:v>
                </c:pt>
                <c:pt idx="2351">
                  <c:v>36.214362001550597</c:v>
                </c:pt>
                <c:pt idx="2352">
                  <c:v>36.214362001550597</c:v>
                </c:pt>
                <c:pt idx="2353">
                  <c:v>36.214362001550597</c:v>
                </c:pt>
                <c:pt idx="2354">
                  <c:v>36.214362001550597</c:v>
                </c:pt>
                <c:pt idx="2355">
                  <c:v>36.214362001550597</c:v>
                </c:pt>
                <c:pt idx="2356">
                  <c:v>36.214362001550597</c:v>
                </c:pt>
                <c:pt idx="2357">
                  <c:v>36.214362001550597</c:v>
                </c:pt>
                <c:pt idx="2358">
                  <c:v>36.214362001550597</c:v>
                </c:pt>
                <c:pt idx="2359">
                  <c:v>36.214362001550597</c:v>
                </c:pt>
                <c:pt idx="2360">
                  <c:v>36.214362001550597</c:v>
                </c:pt>
                <c:pt idx="2361">
                  <c:v>36.214362001550597</c:v>
                </c:pt>
                <c:pt idx="2362">
                  <c:v>36.214362001550597</c:v>
                </c:pt>
                <c:pt idx="2363">
                  <c:v>36.214362001550597</c:v>
                </c:pt>
                <c:pt idx="2364">
                  <c:v>36.214362001550597</c:v>
                </c:pt>
                <c:pt idx="2365">
                  <c:v>36.214362001550597</c:v>
                </c:pt>
                <c:pt idx="2366">
                  <c:v>36.214362001550597</c:v>
                </c:pt>
                <c:pt idx="2367">
                  <c:v>36.214362001550597</c:v>
                </c:pt>
                <c:pt idx="2368">
                  <c:v>36.214362001550597</c:v>
                </c:pt>
                <c:pt idx="2369">
                  <c:v>36.214362001550597</c:v>
                </c:pt>
                <c:pt idx="2370">
                  <c:v>36.214362001550597</c:v>
                </c:pt>
                <c:pt idx="2371">
                  <c:v>36.214362001550597</c:v>
                </c:pt>
                <c:pt idx="2372">
                  <c:v>36.214362001550597</c:v>
                </c:pt>
                <c:pt idx="2373">
                  <c:v>36.214362001550597</c:v>
                </c:pt>
                <c:pt idx="2374">
                  <c:v>36.214362001550597</c:v>
                </c:pt>
                <c:pt idx="2375">
                  <c:v>36.214362001550597</c:v>
                </c:pt>
                <c:pt idx="2376">
                  <c:v>36.214362001550597</c:v>
                </c:pt>
                <c:pt idx="2377">
                  <c:v>36.214362001550597</c:v>
                </c:pt>
                <c:pt idx="2378">
                  <c:v>36.214362001550597</c:v>
                </c:pt>
                <c:pt idx="2379">
                  <c:v>36.214362001550597</c:v>
                </c:pt>
                <c:pt idx="2380">
                  <c:v>36.214362001550597</c:v>
                </c:pt>
                <c:pt idx="2381">
                  <c:v>36.214362001550597</c:v>
                </c:pt>
                <c:pt idx="2382">
                  <c:v>36.214362001550597</c:v>
                </c:pt>
                <c:pt idx="2383">
                  <c:v>36.214362001550597</c:v>
                </c:pt>
                <c:pt idx="2384">
                  <c:v>36.214362001550597</c:v>
                </c:pt>
                <c:pt idx="2385">
                  <c:v>36.214362001550597</c:v>
                </c:pt>
                <c:pt idx="2386">
                  <c:v>36.214362001550597</c:v>
                </c:pt>
                <c:pt idx="2387">
                  <c:v>36.214362001550597</c:v>
                </c:pt>
                <c:pt idx="2388">
                  <c:v>36.214362001550597</c:v>
                </c:pt>
                <c:pt idx="2389">
                  <c:v>36.214362001550597</c:v>
                </c:pt>
                <c:pt idx="2390">
                  <c:v>36.214362001550597</c:v>
                </c:pt>
                <c:pt idx="2391">
                  <c:v>36.214362001550597</c:v>
                </c:pt>
                <c:pt idx="2392">
                  <c:v>36.214362001550597</c:v>
                </c:pt>
                <c:pt idx="2393">
                  <c:v>36.214362001550597</c:v>
                </c:pt>
                <c:pt idx="2394">
                  <c:v>36.214362001550597</c:v>
                </c:pt>
                <c:pt idx="2395">
                  <c:v>36.214362001550597</c:v>
                </c:pt>
                <c:pt idx="2396">
                  <c:v>36.214362001550597</c:v>
                </c:pt>
                <c:pt idx="2397">
                  <c:v>36.214362001550597</c:v>
                </c:pt>
                <c:pt idx="2398">
                  <c:v>36.214362001550597</c:v>
                </c:pt>
                <c:pt idx="2399">
                  <c:v>36.214362001550597</c:v>
                </c:pt>
                <c:pt idx="2400">
                  <c:v>36.214362001550597</c:v>
                </c:pt>
                <c:pt idx="2401">
                  <c:v>36.214362001550597</c:v>
                </c:pt>
                <c:pt idx="2402">
                  <c:v>36.214362001550597</c:v>
                </c:pt>
                <c:pt idx="2403">
                  <c:v>36.214362001550597</c:v>
                </c:pt>
                <c:pt idx="2404">
                  <c:v>36.214362001550597</c:v>
                </c:pt>
                <c:pt idx="2405">
                  <c:v>36.214362001550597</c:v>
                </c:pt>
                <c:pt idx="2406">
                  <c:v>36.214362001550597</c:v>
                </c:pt>
                <c:pt idx="2407">
                  <c:v>36.214362001550597</c:v>
                </c:pt>
                <c:pt idx="2408">
                  <c:v>36.214362001550597</c:v>
                </c:pt>
                <c:pt idx="2409">
                  <c:v>36.214362001550597</c:v>
                </c:pt>
                <c:pt idx="2410">
                  <c:v>36.214362001550597</c:v>
                </c:pt>
                <c:pt idx="2411">
                  <c:v>36.214362001550597</c:v>
                </c:pt>
                <c:pt idx="2412">
                  <c:v>36.214362001550597</c:v>
                </c:pt>
                <c:pt idx="2413">
                  <c:v>36.214362001550597</c:v>
                </c:pt>
                <c:pt idx="2414">
                  <c:v>36.214362001550597</c:v>
                </c:pt>
                <c:pt idx="2415">
                  <c:v>36.214362001550597</c:v>
                </c:pt>
                <c:pt idx="2416">
                  <c:v>36.214362001550597</c:v>
                </c:pt>
                <c:pt idx="2417">
                  <c:v>36.214362001550597</c:v>
                </c:pt>
                <c:pt idx="2418">
                  <c:v>36.214362001550597</c:v>
                </c:pt>
                <c:pt idx="2419">
                  <c:v>36.214362001550597</c:v>
                </c:pt>
                <c:pt idx="2420">
                  <c:v>36.214362001550597</c:v>
                </c:pt>
                <c:pt idx="2421">
                  <c:v>36.214362001550597</c:v>
                </c:pt>
                <c:pt idx="2422">
                  <c:v>36.214362001550597</c:v>
                </c:pt>
                <c:pt idx="2423">
                  <c:v>36.214362001550597</c:v>
                </c:pt>
                <c:pt idx="2424">
                  <c:v>36.214362001550597</c:v>
                </c:pt>
                <c:pt idx="2425">
                  <c:v>36.214362001550597</c:v>
                </c:pt>
                <c:pt idx="2426">
                  <c:v>36.214362001550597</c:v>
                </c:pt>
                <c:pt idx="2427">
                  <c:v>36.214362001550597</c:v>
                </c:pt>
                <c:pt idx="2428">
                  <c:v>36.214362001550597</c:v>
                </c:pt>
                <c:pt idx="2429">
                  <c:v>36.214362001550597</c:v>
                </c:pt>
                <c:pt idx="2430">
                  <c:v>36.214362001550597</c:v>
                </c:pt>
                <c:pt idx="2431">
                  <c:v>36.214362001550597</c:v>
                </c:pt>
                <c:pt idx="2432">
                  <c:v>36.214362001550597</c:v>
                </c:pt>
                <c:pt idx="2433">
                  <c:v>36.214362001550597</c:v>
                </c:pt>
                <c:pt idx="2434">
                  <c:v>36.214362001550597</c:v>
                </c:pt>
                <c:pt idx="2435">
                  <c:v>36.214362001550597</c:v>
                </c:pt>
                <c:pt idx="2436">
                  <c:v>36.214362001550597</c:v>
                </c:pt>
                <c:pt idx="2437">
                  <c:v>36.214362001550597</c:v>
                </c:pt>
                <c:pt idx="2438">
                  <c:v>36.214362001550597</c:v>
                </c:pt>
                <c:pt idx="2439">
                  <c:v>36.214362001550597</c:v>
                </c:pt>
                <c:pt idx="2440">
                  <c:v>36.214362001550597</c:v>
                </c:pt>
                <c:pt idx="2441">
                  <c:v>36.214362001550597</c:v>
                </c:pt>
                <c:pt idx="2442">
                  <c:v>36.214362001550597</c:v>
                </c:pt>
                <c:pt idx="2443">
                  <c:v>36.214362001550597</c:v>
                </c:pt>
                <c:pt idx="2444">
                  <c:v>36.214362001550597</c:v>
                </c:pt>
                <c:pt idx="2445">
                  <c:v>36.214362001550597</c:v>
                </c:pt>
                <c:pt idx="2446">
                  <c:v>36.214362001550597</c:v>
                </c:pt>
                <c:pt idx="2447">
                  <c:v>36.214362001550597</c:v>
                </c:pt>
                <c:pt idx="2448">
                  <c:v>36.214362001550597</c:v>
                </c:pt>
                <c:pt idx="2449">
                  <c:v>36.214362001550597</c:v>
                </c:pt>
                <c:pt idx="2450">
                  <c:v>36.214362001550597</c:v>
                </c:pt>
                <c:pt idx="2451">
                  <c:v>36.214362001550597</c:v>
                </c:pt>
                <c:pt idx="2452">
                  <c:v>36.214362001550597</c:v>
                </c:pt>
                <c:pt idx="2453">
                  <c:v>36.214362001550597</c:v>
                </c:pt>
                <c:pt idx="2454">
                  <c:v>36.214362001550597</c:v>
                </c:pt>
                <c:pt idx="2455">
                  <c:v>36.214362001550597</c:v>
                </c:pt>
                <c:pt idx="2456">
                  <c:v>36.214362001550597</c:v>
                </c:pt>
                <c:pt idx="2457">
                  <c:v>36.214362001550597</c:v>
                </c:pt>
                <c:pt idx="2458">
                  <c:v>36.214362001550597</c:v>
                </c:pt>
                <c:pt idx="2459">
                  <c:v>36.214362001550597</c:v>
                </c:pt>
                <c:pt idx="2460">
                  <c:v>36.214362001550597</c:v>
                </c:pt>
                <c:pt idx="2461">
                  <c:v>36.214362001550597</c:v>
                </c:pt>
                <c:pt idx="2462">
                  <c:v>36.214362001550597</c:v>
                </c:pt>
                <c:pt idx="2463">
                  <c:v>36.214362001550597</c:v>
                </c:pt>
                <c:pt idx="2464">
                  <c:v>36.214362001550597</c:v>
                </c:pt>
                <c:pt idx="2465">
                  <c:v>36.214362001550597</c:v>
                </c:pt>
                <c:pt idx="2466">
                  <c:v>36.214362001550597</c:v>
                </c:pt>
                <c:pt idx="2467">
                  <c:v>36.214362001550597</c:v>
                </c:pt>
                <c:pt idx="2468">
                  <c:v>36.214362001550597</c:v>
                </c:pt>
                <c:pt idx="2469">
                  <c:v>36.214362001550597</c:v>
                </c:pt>
                <c:pt idx="2470">
                  <c:v>36.214362001550597</c:v>
                </c:pt>
                <c:pt idx="2471">
                  <c:v>36.214362001550597</c:v>
                </c:pt>
                <c:pt idx="2472">
                  <c:v>36.214362001550597</c:v>
                </c:pt>
                <c:pt idx="2473">
                  <c:v>36.214362001550597</c:v>
                </c:pt>
                <c:pt idx="2474">
                  <c:v>36.214362001550597</c:v>
                </c:pt>
                <c:pt idx="2475">
                  <c:v>36.214362001550597</c:v>
                </c:pt>
                <c:pt idx="2476">
                  <c:v>36.214362001550597</c:v>
                </c:pt>
                <c:pt idx="2477">
                  <c:v>36.214362001550597</c:v>
                </c:pt>
                <c:pt idx="2478">
                  <c:v>36.214362001550597</c:v>
                </c:pt>
                <c:pt idx="2479">
                  <c:v>36.214362001550597</c:v>
                </c:pt>
                <c:pt idx="2480">
                  <c:v>36.214362001550597</c:v>
                </c:pt>
                <c:pt idx="2481">
                  <c:v>36.214362001550597</c:v>
                </c:pt>
                <c:pt idx="2482">
                  <c:v>36.214362001550597</c:v>
                </c:pt>
                <c:pt idx="2483">
                  <c:v>36.214362001550597</c:v>
                </c:pt>
                <c:pt idx="2484">
                  <c:v>36.214362001550597</c:v>
                </c:pt>
                <c:pt idx="2485">
                  <c:v>36.214362001550597</c:v>
                </c:pt>
                <c:pt idx="2486">
                  <c:v>36.214362001550597</c:v>
                </c:pt>
                <c:pt idx="2487">
                  <c:v>36.214362001550597</c:v>
                </c:pt>
                <c:pt idx="2488">
                  <c:v>36.214362001550597</c:v>
                </c:pt>
                <c:pt idx="2489">
                  <c:v>36.214362001550597</c:v>
                </c:pt>
                <c:pt idx="2490">
                  <c:v>36.214362001550597</c:v>
                </c:pt>
                <c:pt idx="2491">
                  <c:v>36.214362001550597</c:v>
                </c:pt>
                <c:pt idx="2492">
                  <c:v>36.214362001550597</c:v>
                </c:pt>
                <c:pt idx="2493">
                  <c:v>36.214362001550597</c:v>
                </c:pt>
                <c:pt idx="2494">
                  <c:v>36.214362001550597</c:v>
                </c:pt>
                <c:pt idx="2495">
                  <c:v>36.214362001550597</c:v>
                </c:pt>
                <c:pt idx="2496">
                  <c:v>36.214362001550597</c:v>
                </c:pt>
                <c:pt idx="2497">
                  <c:v>36.214362001550597</c:v>
                </c:pt>
                <c:pt idx="2498">
                  <c:v>36.214362001550597</c:v>
                </c:pt>
                <c:pt idx="2499">
                  <c:v>36.214362001550597</c:v>
                </c:pt>
                <c:pt idx="2500">
                  <c:v>36.214362001550597</c:v>
                </c:pt>
                <c:pt idx="2501">
                  <c:v>36.214362001550597</c:v>
                </c:pt>
                <c:pt idx="2502">
                  <c:v>36.214362001550597</c:v>
                </c:pt>
                <c:pt idx="2503">
                  <c:v>36.214362001550597</c:v>
                </c:pt>
                <c:pt idx="2504">
                  <c:v>36.214362001550597</c:v>
                </c:pt>
                <c:pt idx="2505">
                  <c:v>36.214362001550597</c:v>
                </c:pt>
                <c:pt idx="2506">
                  <c:v>36.214362001550597</c:v>
                </c:pt>
                <c:pt idx="2507">
                  <c:v>36.214362001550597</c:v>
                </c:pt>
                <c:pt idx="2508">
                  <c:v>36.214362001550597</c:v>
                </c:pt>
                <c:pt idx="2509">
                  <c:v>36.214362001550597</c:v>
                </c:pt>
                <c:pt idx="2510">
                  <c:v>36.214362001550597</c:v>
                </c:pt>
                <c:pt idx="2511">
                  <c:v>36.214362001550597</c:v>
                </c:pt>
                <c:pt idx="2512">
                  <c:v>36.214362001550597</c:v>
                </c:pt>
                <c:pt idx="2513">
                  <c:v>36.214362001550597</c:v>
                </c:pt>
                <c:pt idx="2514">
                  <c:v>36.214362001550597</c:v>
                </c:pt>
                <c:pt idx="2515">
                  <c:v>36.214362001550597</c:v>
                </c:pt>
                <c:pt idx="2516">
                  <c:v>36.214362001550597</c:v>
                </c:pt>
                <c:pt idx="2517">
                  <c:v>36.214362001550597</c:v>
                </c:pt>
                <c:pt idx="2518">
                  <c:v>36.214362001550597</c:v>
                </c:pt>
                <c:pt idx="2519">
                  <c:v>36.214362001550597</c:v>
                </c:pt>
                <c:pt idx="2520">
                  <c:v>36.214362001550597</c:v>
                </c:pt>
                <c:pt idx="2521">
                  <c:v>36.214362001550597</c:v>
                </c:pt>
                <c:pt idx="2522">
                  <c:v>36.214362001550597</c:v>
                </c:pt>
                <c:pt idx="2523">
                  <c:v>36.214362001550597</c:v>
                </c:pt>
                <c:pt idx="2524">
                  <c:v>36.214362001550597</c:v>
                </c:pt>
                <c:pt idx="2525">
                  <c:v>36.214362001550597</c:v>
                </c:pt>
                <c:pt idx="2526">
                  <c:v>36.214362001550597</c:v>
                </c:pt>
                <c:pt idx="2527">
                  <c:v>36.214362001550597</c:v>
                </c:pt>
                <c:pt idx="2528">
                  <c:v>36.214362001550597</c:v>
                </c:pt>
                <c:pt idx="2529">
                  <c:v>36.214362001550597</c:v>
                </c:pt>
                <c:pt idx="2530">
                  <c:v>36.214362001550597</c:v>
                </c:pt>
                <c:pt idx="2531">
                  <c:v>36.214362001550597</c:v>
                </c:pt>
                <c:pt idx="2532">
                  <c:v>36.214362001550597</c:v>
                </c:pt>
                <c:pt idx="2533">
                  <c:v>36.214362001550597</c:v>
                </c:pt>
                <c:pt idx="2534">
                  <c:v>36.214362001550597</c:v>
                </c:pt>
                <c:pt idx="2535">
                  <c:v>36.214362001550597</c:v>
                </c:pt>
                <c:pt idx="2536">
                  <c:v>36.214362001550597</c:v>
                </c:pt>
                <c:pt idx="2537">
                  <c:v>36.214362001550597</c:v>
                </c:pt>
                <c:pt idx="2538">
                  <c:v>36.214362001550597</c:v>
                </c:pt>
                <c:pt idx="2539">
                  <c:v>36.214362001550597</c:v>
                </c:pt>
                <c:pt idx="2540">
                  <c:v>36.214362001550597</c:v>
                </c:pt>
                <c:pt idx="2541">
                  <c:v>36.214362001550597</c:v>
                </c:pt>
                <c:pt idx="2542">
                  <c:v>36.214362001550597</c:v>
                </c:pt>
                <c:pt idx="2543">
                  <c:v>36.214362001550597</c:v>
                </c:pt>
                <c:pt idx="2544">
                  <c:v>36.214362001550597</c:v>
                </c:pt>
                <c:pt idx="2545">
                  <c:v>36.214362001550597</c:v>
                </c:pt>
                <c:pt idx="2546">
                  <c:v>36.214362001550597</c:v>
                </c:pt>
                <c:pt idx="2547">
                  <c:v>36.214362001550597</c:v>
                </c:pt>
                <c:pt idx="2548">
                  <c:v>36.214362001550597</c:v>
                </c:pt>
                <c:pt idx="2549">
                  <c:v>36.214362001550597</c:v>
                </c:pt>
                <c:pt idx="2550">
                  <c:v>36.214362001550597</c:v>
                </c:pt>
                <c:pt idx="2551">
                  <c:v>36.214362001550597</c:v>
                </c:pt>
                <c:pt idx="2552">
                  <c:v>36.214362001550597</c:v>
                </c:pt>
                <c:pt idx="2553">
                  <c:v>36.214362001550597</c:v>
                </c:pt>
                <c:pt idx="2554">
                  <c:v>36.214362001550597</c:v>
                </c:pt>
                <c:pt idx="2555">
                  <c:v>36.214362001550597</c:v>
                </c:pt>
                <c:pt idx="2556">
                  <c:v>36.214362001550597</c:v>
                </c:pt>
                <c:pt idx="2557">
                  <c:v>36.214362001550597</c:v>
                </c:pt>
                <c:pt idx="2558">
                  <c:v>36.214362001550597</c:v>
                </c:pt>
                <c:pt idx="2559">
                  <c:v>36.214362001550597</c:v>
                </c:pt>
                <c:pt idx="2560">
                  <c:v>36.214362001550597</c:v>
                </c:pt>
                <c:pt idx="2561">
                  <c:v>36.214362001550597</c:v>
                </c:pt>
                <c:pt idx="2562">
                  <c:v>36.214362001550597</c:v>
                </c:pt>
                <c:pt idx="2563">
                  <c:v>36.214362001550597</c:v>
                </c:pt>
                <c:pt idx="2564">
                  <c:v>36.214362001550597</c:v>
                </c:pt>
                <c:pt idx="2565">
                  <c:v>36.214362001550597</c:v>
                </c:pt>
                <c:pt idx="2566">
                  <c:v>36.214362001550597</c:v>
                </c:pt>
                <c:pt idx="2567">
                  <c:v>36.214362001550597</c:v>
                </c:pt>
                <c:pt idx="2568">
                  <c:v>36.214362001550597</c:v>
                </c:pt>
                <c:pt idx="2569">
                  <c:v>36.214362001550597</c:v>
                </c:pt>
                <c:pt idx="2570">
                  <c:v>36.214362001550597</c:v>
                </c:pt>
                <c:pt idx="2571">
                  <c:v>36.214362001550597</c:v>
                </c:pt>
                <c:pt idx="2572">
                  <c:v>36.214362001550597</c:v>
                </c:pt>
                <c:pt idx="2573">
                  <c:v>36.214362001550597</c:v>
                </c:pt>
                <c:pt idx="2574">
                  <c:v>36.214362001550597</c:v>
                </c:pt>
                <c:pt idx="2575">
                  <c:v>36.214362001550597</c:v>
                </c:pt>
                <c:pt idx="2576">
                  <c:v>36.214362001550597</c:v>
                </c:pt>
                <c:pt idx="2577">
                  <c:v>36.214362001550597</c:v>
                </c:pt>
                <c:pt idx="2578">
                  <c:v>36.214362001550597</c:v>
                </c:pt>
                <c:pt idx="2579">
                  <c:v>36.214362001550597</c:v>
                </c:pt>
                <c:pt idx="2580">
                  <c:v>36.214362001550597</c:v>
                </c:pt>
                <c:pt idx="2581">
                  <c:v>36.214362001550597</c:v>
                </c:pt>
                <c:pt idx="2582">
                  <c:v>36.214362001550597</c:v>
                </c:pt>
                <c:pt idx="2583">
                  <c:v>36.214362001550597</c:v>
                </c:pt>
                <c:pt idx="2584">
                  <c:v>36.214362001550597</c:v>
                </c:pt>
                <c:pt idx="2585">
                  <c:v>36.214362001550597</c:v>
                </c:pt>
                <c:pt idx="2586">
                  <c:v>36.214362001550597</c:v>
                </c:pt>
                <c:pt idx="2587">
                  <c:v>36.214362001550597</c:v>
                </c:pt>
                <c:pt idx="2588">
                  <c:v>36.214362001550597</c:v>
                </c:pt>
                <c:pt idx="2589">
                  <c:v>36.214362001550597</c:v>
                </c:pt>
                <c:pt idx="2590">
                  <c:v>36.214362001550597</c:v>
                </c:pt>
                <c:pt idx="2591">
                  <c:v>36.214362001550597</c:v>
                </c:pt>
                <c:pt idx="2592">
                  <c:v>36.214362001550597</c:v>
                </c:pt>
                <c:pt idx="2593">
                  <c:v>36.214362001550597</c:v>
                </c:pt>
                <c:pt idx="2594">
                  <c:v>36.214362001550597</c:v>
                </c:pt>
                <c:pt idx="2595">
                  <c:v>36.214362001550597</c:v>
                </c:pt>
                <c:pt idx="2596">
                  <c:v>36.214362001550597</c:v>
                </c:pt>
                <c:pt idx="2597">
                  <c:v>36.214362001550597</c:v>
                </c:pt>
                <c:pt idx="2598">
                  <c:v>36.214362001550597</c:v>
                </c:pt>
                <c:pt idx="2599">
                  <c:v>36.214362001550597</c:v>
                </c:pt>
                <c:pt idx="2600">
                  <c:v>36.214362001550597</c:v>
                </c:pt>
                <c:pt idx="2601">
                  <c:v>36.214362001550597</c:v>
                </c:pt>
                <c:pt idx="2602">
                  <c:v>36.214362001550597</c:v>
                </c:pt>
                <c:pt idx="2603">
                  <c:v>36.214362001550597</c:v>
                </c:pt>
                <c:pt idx="2604">
                  <c:v>36.214362001550597</c:v>
                </c:pt>
                <c:pt idx="2605">
                  <c:v>36.214362001550597</c:v>
                </c:pt>
                <c:pt idx="2606">
                  <c:v>36.214362001550597</c:v>
                </c:pt>
                <c:pt idx="2607">
                  <c:v>36.214362001550597</c:v>
                </c:pt>
                <c:pt idx="2608">
                  <c:v>36.214362001550597</c:v>
                </c:pt>
                <c:pt idx="2609">
                  <c:v>36.214362001550597</c:v>
                </c:pt>
                <c:pt idx="2610">
                  <c:v>36.214362001550597</c:v>
                </c:pt>
                <c:pt idx="2611">
                  <c:v>36.214362001550597</c:v>
                </c:pt>
                <c:pt idx="2612">
                  <c:v>36.214362001550597</c:v>
                </c:pt>
                <c:pt idx="2613">
                  <c:v>36.214362001550597</c:v>
                </c:pt>
                <c:pt idx="2614">
                  <c:v>36.214362001550597</c:v>
                </c:pt>
                <c:pt idx="2615">
                  <c:v>36.214362001550597</c:v>
                </c:pt>
                <c:pt idx="2616">
                  <c:v>36.214362001550597</c:v>
                </c:pt>
                <c:pt idx="2617">
                  <c:v>36.214362001550597</c:v>
                </c:pt>
                <c:pt idx="2618">
                  <c:v>36.214362001550597</c:v>
                </c:pt>
                <c:pt idx="2619">
                  <c:v>36.214362001550597</c:v>
                </c:pt>
                <c:pt idx="2620">
                  <c:v>36.214362001550597</c:v>
                </c:pt>
                <c:pt idx="2621">
                  <c:v>36.214362001550597</c:v>
                </c:pt>
                <c:pt idx="2622">
                  <c:v>36.214362001550597</c:v>
                </c:pt>
                <c:pt idx="2623">
                  <c:v>36.214362001550597</c:v>
                </c:pt>
                <c:pt idx="2624">
                  <c:v>36.214362001550597</c:v>
                </c:pt>
                <c:pt idx="2625">
                  <c:v>36.214362001550597</c:v>
                </c:pt>
                <c:pt idx="2626">
                  <c:v>36.214362001550597</c:v>
                </c:pt>
                <c:pt idx="2627">
                  <c:v>36.214362001550597</c:v>
                </c:pt>
                <c:pt idx="2628">
                  <c:v>36.214362001550597</c:v>
                </c:pt>
                <c:pt idx="2629">
                  <c:v>36.214362001550597</c:v>
                </c:pt>
                <c:pt idx="2630">
                  <c:v>36.214362001550597</c:v>
                </c:pt>
                <c:pt idx="2631">
                  <c:v>36.214362001550597</c:v>
                </c:pt>
                <c:pt idx="2632">
                  <c:v>36.214362001550597</c:v>
                </c:pt>
                <c:pt idx="2633">
                  <c:v>36.214362001550597</c:v>
                </c:pt>
                <c:pt idx="2634">
                  <c:v>36.214362001550597</c:v>
                </c:pt>
                <c:pt idx="2635">
                  <c:v>36.214362001550597</c:v>
                </c:pt>
                <c:pt idx="2636">
                  <c:v>36.214362001550597</c:v>
                </c:pt>
                <c:pt idx="2637">
                  <c:v>36.214362001550597</c:v>
                </c:pt>
                <c:pt idx="2638">
                  <c:v>36.214362001550597</c:v>
                </c:pt>
                <c:pt idx="2639">
                  <c:v>36.214362001550597</c:v>
                </c:pt>
                <c:pt idx="2640">
                  <c:v>36.214362001550597</c:v>
                </c:pt>
                <c:pt idx="2641">
                  <c:v>36.214362001550597</c:v>
                </c:pt>
                <c:pt idx="2642">
                  <c:v>36.214362001550597</c:v>
                </c:pt>
                <c:pt idx="2643">
                  <c:v>36.214362001550597</c:v>
                </c:pt>
                <c:pt idx="2644">
                  <c:v>36.214362001550597</c:v>
                </c:pt>
                <c:pt idx="2645">
                  <c:v>36.214362001550597</c:v>
                </c:pt>
                <c:pt idx="2646">
                  <c:v>36.214362001550597</c:v>
                </c:pt>
                <c:pt idx="2647">
                  <c:v>36.214362001550597</c:v>
                </c:pt>
                <c:pt idx="2648">
                  <c:v>36.214362001550597</c:v>
                </c:pt>
                <c:pt idx="2649">
                  <c:v>36.214362001550597</c:v>
                </c:pt>
                <c:pt idx="2650">
                  <c:v>36.214362001550597</c:v>
                </c:pt>
                <c:pt idx="2651">
                  <c:v>36.214362001550597</c:v>
                </c:pt>
                <c:pt idx="2652">
                  <c:v>36.214362001550597</c:v>
                </c:pt>
                <c:pt idx="2653">
                  <c:v>36.214362001550597</c:v>
                </c:pt>
                <c:pt idx="2654">
                  <c:v>36.214362001550597</c:v>
                </c:pt>
                <c:pt idx="2655">
                  <c:v>36.214362001550597</c:v>
                </c:pt>
                <c:pt idx="2656">
                  <c:v>36.214362001550597</c:v>
                </c:pt>
                <c:pt idx="2657">
                  <c:v>36.214362001550597</c:v>
                </c:pt>
                <c:pt idx="2658">
                  <c:v>36.214362001550597</c:v>
                </c:pt>
                <c:pt idx="2659">
                  <c:v>36.214362001550597</c:v>
                </c:pt>
                <c:pt idx="2660">
                  <c:v>36.214362001550597</c:v>
                </c:pt>
                <c:pt idx="2661">
                  <c:v>36.214362001550597</c:v>
                </c:pt>
                <c:pt idx="2662">
                  <c:v>36.214362001550597</c:v>
                </c:pt>
                <c:pt idx="2663">
                  <c:v>36.214362001550597</c:v>
                </c:pt>
                <c:pt idx="2664">
                  <c:v>36.214362001550597</c:v>
                </c:pt>
                <c:pt idx="2665">
                  <c:v>36.214362001550597</c:v>
                </c:pt>
                <c:pt idx="2666">
                  <c:v>36.214362001550597</c:v>
                </c:pt>
                <c:pt idx="2667">
                  <c:v>36.214362001550597</c:v>
                </c:pt>
                <c:pt idx="2668">
                  <c:v>36.214362001550597</c:v>
                </c:pt>
                <c:pt idx="2669">
                  <c:v>36.214362001550597</c:v>
                </c:pt>
                <c:pt idx="2670">
                  <c:v>36.214362001550597</c:v>
                </c:pt>
                <c:pt idx="2671">
                  <c:v>36.214362001550597</c:v>
                </c:pt>
                <c:pt idx="2672">
                  <c:v>36.214362001550597</c:v>
                </c:pt>
                <c:pt idx="2673">
                  <c:v>36.214362001550597</c:v>
                </c:pt>
                <c:pt idx="2674">
                  <c:v>36.214362001550597</c:v>
                </c:pt>
                <c:pt idx="2675">
                  <c:v>36.214362001550597</c:v>
                </c:pt>
                <c:pt idx="2676">
                  <c:v>36.214362001550597</c:v>
                </c:pt>
                <c:pt idx="2677">
                  <c:v>36.214362001550597</c:v>
                </c:pt>
                <c:pt idx="2678">
                  <c:v>36.214362001550597</c:v>
                </c:pt>
                <c:pt idx="2679">
                  <c:v>36.214362001550597</c:v>
                </c:pt>
                <c:pt idx="2680">
                  <c:v>36.214362001550597</c:v>
                </c:pt>
                <c:pt idx="2681">
                  <c:v>36.214362001550597</c:v>
                </c:pt>
                <c:pt idx="2682">
                  <c:v>36.214362001550597</c:v>
                </c:pt>
                <c:pt idx="2683">
                  <c:v>36.214362001550597</c:v>
                </c:pt>
                <c:pt idx="2684">
                  <c:v>36.214362001550597</c:v>
                </c:pt>
                <c:pt idx="2685">
                  <c:v>36.214362001550597</c:v>
                </c:pt>
                <c:pt idx="2686">
                  <c:v>36.214362001550597</c:v>
                </c:pt>
                <c:pt idx="2687">
                  <c:v>36.214362001550597</c:v>
                </c:pt>
                <c:pt idx="2688">
                  <c:v>36.214362001550597</c:v>
                </c:pt>
                <c:pt idx="2689">
                  <c:v>36.214362001550597</c:v>
                </c:pt>
                <c:pt idx="2690">
                  <c:v>36.214362001550597</c:v>
                </c:pt>
                <c:pt idx="2691">
                  <c:v>36.214362001550597</c:v>
                </c:pt>
                <c:pt idx="2692">
                  <c:v>36.214362001550597</c:v>
                </c:pt>
                <c:pt idx="2693">
                  <c:v>36.214362001550597</c:v>
                </c:pt>
                <c:pt idx="2694">
                  <c:v>36.214362001550597</c:v>
                </c:pt>
                <c:pt idx="2695">
                  <c:v>36.214362001550597</c:v>
                </c:pt>
                <c:pt idx="2696">
                  <c:v>36.214362001550597</c:v>
                </c:pt>
                <c:pt idx="2697">
                  <c:v>36.214362001550597</c:v>
                </c:pt>
                <c:pt idx="2698">
                  <c:v>36.214362001550597</c:v>
                </c:pt>
                <c:pt idx="2699">
                  <c:v>36.214362001550597</c:v>
                </c:pt>
                <c:pt idx="2700">
                  <c:v>36.214362001550597</c:v>
                </c:pt>
                <c:pt idx="2701">
                  <c:v>36.214362001550597</c:v>
                </c:pt>
                <c:pt idx="2702">
                  <c:v>36.214362001550597</c:v>
                </c:pt>
                <c:pt idx="2703">
                  <c:v>36.214362001550597</c:v>
                </c:pt>
                <c:pt idx="2704">
                  <c:v>36.214362001550597</c:v>
                </c:pt>
                <c:pt idx="2705">
                  <c:v>36.214362001550597</c:v>
                </c:pt>
                <c:pt idx="2706">
                  <c:v>36.214362001550597</c:v>
                </c:pt>
                <c:pt idx="2707">
                  <c:v>36.214362001550597</c:v>
                </c:pt>
                <c:pt idx="2708">
                  <c:v>36.214362001550597</c:v>
                </c:pt>
                <c:pt idx="2709">
                  <c:v>36.214362001550597</c:v>
                </c:pt>
                <c:pt idx="2710">
                  <c:v>36.214362001550597</c:v>
                </c:pt>
                <c:pt idx="2711">
                  <c:v>36.214362001550597</c:v>
                </c:pt>
                <c:pt idx="2712">
                  <c:v>36.214362001550597</c:v>
                </c:pt>
                <c:pt idx="2713">
                  <c:v>36.214362001550597</c:v>
                </c:pt>
                <c:pt idx="2714">
                  <c:v>36.214362001550597</c:v>
                </c:pt>
                <c:pt idx="2715">
                  <c:v>36.214362001550597</c:v>
                </c:pt>
                <c:pt idx="2716">
                  <c:v>36.214362001550597</c:v>
                </c:pt>
                <c:pt idx="2717">
                  <c:v>36.214362001550597</c:v>
                </c:pt>
                <c:pt idx="2718">
                  <c:v>36.214362001550597</c:v>
                </c:pt>
                <c:pt idx="2719">
                  <c:v>36.214362001550597</c:v>
                </c:pt>
                <c:pt idx="2720">
                  <c:v>36.214362001550597</c:v>
                </c:pt>
                <c:pt idx="2721">
                  <c:v>36.214362001550597</c:v>
                </c:pt>
                <c:pt idx="2722">
                  <c:v>36.214362001550597</c:v>
                </c:pt>
                <c:pt idx="2723">
                  <c:v>36.214362001550597</c:v>
                </c:pt>
                <c:pt idx="2724">
                  <c:v>36.214362001550597</c:v>
                </c:pt>
                <c:pt idx="2725">
                  <c:v>36.214362001550597</c:v>
                </c:pt>
                <c:pt idx="2726">
                  <c:v>36.214362001550597</c:v>
                </c:pt>
                <c:pt idx="2727">
                  <c:v>36.214362001550597</c:v>
                </c:pt>
                <c:pt idx="2728">
                  <c:v>36.214362001550597</c:v>
                </c:pt>
                <c:pt idx="2729">
                  <c:v>36.214362001550597</c:v>
                </c:pt>
                <c:pt idx="2730">
                  <c:v>36.214362001550597</c:v>
                </c:pt>
                <c:pt idx="2731">
                  <c:v>36.214362001550597</c:v>
                </c:pt>
                <c:pt idx="2732">
                  <c:v>36.214362001550597</c:v>
                </c:pt>
                <c:pt idx="2733">
                  <c:v>36.214362001550597</c:v>
                </c:pt>
                <c:pt idx="2734">
                  <c:v>36.214362001550597</c:v>
                </c:pt>
                <c:pt idx="2735">
                  <c:v>36.214362001550597</c:v>
                </c:pt>
                <c:pt idx="2736">
                  <c:v>36.214362001550597</c:v>
                </c:pt>
                <c:pt idx="2737">
                  <c:v>36.214362001550597</c:v>
                </c:pt>
                <c:pt idx="2738">
                  <c:v>36.214362001550597</c:v>
                </c:pt>
                <c:pt idx="2739">
                  <c:v>36.214362001550597</c:v>
                </c:pt>
                <c:pt idx="2740">
                  <c:v>36.214362001550597</c:v>
                </c:pt>
                <c:pt idx="2741">
                  <c:v>36.214362001550597</c:v>
                </c:pt>
                <c:pt idx="2742">
                  <c:v>36.214362001550597</c:v>
                </c:pt>
                <c:pt idx="2743">
                  <c:v>36.214362001550597</c:v>
                </c:pt>
                <c:pt idx="2744">
                  <c:v>36.214362001550597</c:v>
                </c:pt>
                <c:pt idx="2745">
                  <c:v>36.214362001550597</c:v>
                </c:pt>
                <c:pt idx="2746">
                  <c:v>36.214362001550597</c:v>
                </c:pt>
                <c:pt idx="2747">
                  <c:v>36.214362001550597</c:v>
                </c:pt>
                <c:pt idx="2748">
                  <c:v>36.214362001550597</c:v>
                </c:pt>
                <c:pt idx="2749">
                  <c:v>36.214362001550597</c:v>
                </c:pt>
                <c:pt idx="2750">
                  <c:v>36.214362001550597</c:v>
                </c:pt>
                <c:pt idx="2751">
                  <c:v>36.214362001550597</c:v>
                </c:pt>
                <c:pt idx="2752">
                  <c:v>36.214362001550597</c:v>
                </c:pt>
                <c:pt idx="2753">
                  <c:v>36.214362001550597</c:v>
                </c:pt>
                <c:pt idx="2754">
                  <c:v>36.214362001550597</c:v>
                </c:pt>
                <c:pt idx="2755">
                  <c:v>36.214362001550597</c:v>
                </c:pt>
                <c:pt idx="2756">
                  <c:v>36.214362001550597</c:v>
                </c:pt>
                <c:pt idx="2757">
                  <c:v>36.214362001550597</c:v>
                </c:pt>
                <c:pt idx="2758">
                  <c:v>36.214362001550597</c:v>
                </c:pt>
                <c:pt idx="2759">
                  <c:v>36.214362001550597</c:v>
                </c:pt>
                <c:pt idx="2760">
                  <c:v>36.214362001550597</c:v>
                </c:pt>
                <c:pt idx="2761">
                  <c:v>36.214362001550597</c:v>
                </c:pt>
                <c:pt idx="2762">
                  <c:v>36.214362001550597</c:v>
                </c:pt>
                <c:pt idx="2763">
                  <c:v>36.214362001550597</c:v>
                </c:pt>
                <c:pt idx="2764">
                  <c:v>36.214362001550597</c:v>
                </c:pt>
                <c:pt idx="2765">
                  <c:v>36.214362001550597</c:v>
                </c:pt>
                <c:pt idx="2766">
                  <c:v>36.214362001550597</c:v>
                </c:pt>
                <c:pt idx="2767">
                  <c:v>36.214362001550597</c:v>
                </c:pt>
                <c:pt idx="2768">
                  <c:v>36.214362001550597</c:v>
                </c:pt>
                <c:pt idx="2769">
                  <c:v>36.214362001550597</c:v>
                </c:pt>
                <c:pt idx="2770">
                  <c:v>36.214362001550597</c:v>
                </c:pt>
                <c:pt idx="2771">
                  <c:v>36.214362001550597</c:v>
                </c:pt>
                <c:pt idx="2772">
                  <c:v>36.214362001550597</c:v>
                </c:pt>
                <c:pt idx="2773">
                  <c:v>36.214362001550597</c:v>
                </c:pt>
                <c:pt idx="2774">
                  <c:v>36.214362001550597</c:v>
                </c:pt>
                <c:pt idx="2775">
                  <c:v>36.214362001550597</c:v>
                </c:pt>
                <c:pt idx="2776">
                  <c:v>36.214362001550597</c:v>
                </c:pt>
                <c:pt idx="2777">
                  <c:v>36.214362001550597</c:v>
                </c:pt>
                <c:pt idx="2778">
                  <c:v>36.214362001550597</c:v>
                </c:pt>
                <c:pt idx="2779">
                  <c:v>36.214362001550597</c:v>
                </c:pt>
                <c:pt idx="2780">
                  <c:v>36.214362001550597</c:v>
                </c:pt>
                <c:pt idx="2781">
                  <c:v>36.214362001550597</c:v>
                </c:pt>
                <c:pt idx="2782">
                  <c:v>36.214362001550597</c:v>
                </c:pt>
                <c:pt idx="2783">
                  <c:v>36.214362001550597</c:v>
                </c:pt>
                <c:pt idx="2784">
                  <c:v>36.214362001550597</c:v>
                </c:pt>
                <c:pt idx="2785">
                  <c:v>36.214362001550597</c:v>
                </c:pt>
                <c:pt idx="2786">
                  <c:v>36.214362001550597</c:v>
                </c:pt>
                <c:pt idx="2787">
                  <c:v>36.214362001550597</c:v>
                </c:pt>
                <c:pt idx="2788">
                  <c:v>36.214362001550597</c:v>
                </c:pt>
                <c:pt idx="2789">
                  <c:v>36.214362001550597</c:v>
                </c:pt>
                <c:pt idx="2790">
                  <c:v>36.214362001550597</c:v>
                </c:pt>
                <c:pt idx="2791">
                  <c:v>36.214362001550597</c:v>
                </c:pt>
                <c:pt idx="2792">
                  <c:v>36.214362001550597</c:v>
                </c:pt>
                <c:pt idx="2793">
                  <c:v>36.214362001550597</c:v>
                </c:pt>
                <c:pt idx="2794">
                  <c:v>36.214362001550597</c:v>
                </c:pt>
                <c:pt idx="2795">
                  <c:v>36.214362001550597</c:v>
                </c:pt>
                <c:pt idx="2796">
                  <c:v>36.214362001550597</c:v>
                </c:pt>
                <c:pt idx="2797">
                  <c:v>36.214362001550597</c:v>
                </c:pt>
                <c:pt idx="2798">
                  <c:v>36.214362001550597</c:v>
                </c:pt>
                <c:pt idx="2799">
                  <c:v>36.214362001550597</c:v>
                </c:pt>
                <c:pt idx="2800">
                  <c:v>36.214362001550597</c:v>
                </c:pt>
                <c:pt idx="2801">
                  <c:v>36.214362001550597</c:v>
                </c:pt>
                <c:pt idx="2802">
                  <c:v>36.214362001550597</c:v>
                </c:pt>
                <c:pt idx="2803">
                  <c:v>36.214362001550597</c:v>
                </c:pt>
                <c:pt idx="2804">
                  <c:v>36.214362001550597</c:v>
                </c:pt>
                <c:pt idx="2805">
                  <c:v>36.214362001550597</c:v>
                </c:pt>
                <c:pt idx="2806">
                  <c:v>36.214362001550597</c:v>
                </c:pt>
                <c:pt idx="2807">
                  <c:v>36.214362001550597</c:v>
                </c:pt>
                <c:pt idx="2808">
                  <c:v>36.214362001550597</c:v>
                </c:pt>
                <c:pt idx="2809">
                  <c:v>36.214362001550597</c:v>
                </c:pt>
                <c:pt idx="2810">
                  <c:v>36.214362001550597</c:v>
                </c:pt>
                <c:pt idx="2811">
                  <c:v>36.214362001550597</c:v>
                </c:pt>
                <c:pt idx="2812">
                  <c:v>36.214362001550597</c:v>
                </c:pt>
                <c:pt idx="2813">
                  <c:v>36.214362001550597</c:v>
                </c:pt>
                <c:pt idx="2814">
                  <c:v>36.214362001550597</c:v>
                </c:pt>
                <c:pt idx="2815">
                  <c:v>36.214362001550597</c:v>
                </c:pt>
                <c:pt idx="2816">
                  <c:v>36.214362001550597</c:v>
                </c:pt>
                <c:pt idx="2817">
                  <c:v>36.214362001550597</c:v>
                </c:pt>
                <c:pt idx="2818">
                  <c:v>36.214362001550597</c:v>
                </c:pt>
                <c:pt idx="2819">
                  <c:v>36.214362001550597</c:v>
                </c:pt>
                <c:pt idx="2820">
                  <c:v>36.214362001550597</c:v>
                </c:pt>
                <c:pt idx="2821">
                  <c:v>36.214362001550597</c:v>
                </c:pt>
                <c:pt idx="2822">
                  <c:v>36.214362001550597</c:v>
                </c:pt>
                <c:pt idx="2823">
                  <c:v>36.214362001550597</c:v>
                </c:pt>
                <c:pt idx="2824">
                  <c:v>36.214362001550597</c:v>
                </c:pt>
                <c:pt idx="2825">
                  <c:v>36.214362001550597</c:v>
                </c:pt>
                <c:pt idx="2826">
                  <c:v>36.214362001550597</c:v>
                </c:pt>
                <c:pt idx="2827">
                  <c:v>36.214362001550597</c:v>
                </c:pt>
                <c:pt idx="2828">
                  <c:v>36.214362001550597</c:v>
                </c:pt>
                <c:pt idx="2829">
                  <c:v>36.214362001550597</c:v>
                </c:pt>
                <c:pt idx="2830">
                  <c:v>36.214362001550597</c:v>
                </c:pt>
                <c:pt idx="2831">
                  <c:v>36.214362001550597</c:v>
                </c:pt>
                <c:pt idx="2832">
                  <c:v>36.214362001550597</c:v>
                </c:pt>
                <c:pt idx="2833">
                  <c:v>36.214362001550597</c:v>
                </c:pt>
                <c:pt idx="2834">
                  <c:v>36.214362001550597</c:v>
                </c:pt>
                <c:pt idx="2835">
                  <c:v>36.214362001550597</c:v>
                </c:pt>
                <c:pt idx="2836">
                  <c:v>36.214362001550597</c:v>
                </c:pt>
                <c:pt idx="2837">
                  <c:v>36.214362001550597</c:v>
                </c:pt>
                <c:pt idx="2838">
                  <c:v>36.214362001550597</c:v>
                </c:pt>
                <c:pt idx="2839">
                  <c:v>36.214362001550597</c:v>
                </c:pt>
                <c:pt idx="2840">
                  <c:v>36.214362001550597</c:v>
                </c:pt>
                <c:pt idx="2841">
                  <c:v>36.214362001550597</c:v>
                </c:pt>
                <c:pt idx="2842">
                  <c:v>36.214362001550597</c:v>
                </c:pt>
                <c:pt idx="2843">
                  <c:v>36.214362001550597</c:v>
                </c:pt>
                <c:pt idx="2844">
                  <c:v>36.214362001550597</c:v>
                </c:pt>
                <c:pt idx="2845">
                  <c:v>36.214362001550597</c:v>
                </c:pt>
                <c:pt idx="2846">
                  <c:v>36.214362001550597</c:v>
                </c:pt>
                <c:pt idx="2847">
                  <c:v>36.214362001550597</c:v>
                </c:pt>
                <c:pt idx="2848">
                  <c:v>36.214362001550597</c:v>
                </c:pt>
                <c:pt idx="2849">
                  <c:v>36.214362001550597</c:v>
                </c:pt>
                <c:pt idx="2850">
                  <c:v>36.214362001550597</c:v>
                </c:pt>
                <c:pt idx="2851">
                  <c:v>36.214362001550597</c:v>
                </c:pt>
                <c:pt idx="2852">
                  <c:v>36.214362001550597</c:v>
                </c:pt>
                <c:pt idx="2853">
                  <c:v>36.214362001550597</c:v>
                </c:pt>
                <c:pt idx="2854">
                  <c:v>36.214362001550597</c:v>
                </c:pt>
                <c:pt idx="2855">
                  <c:v>36.214362001550597</c:v>
                </c:pt>
                <c:pt idx="2856">
                  <c:v>36.214362001550597</c:v>
                </c:pt>
                <c:pt idx="2857">
                  <c:v>36.214362001550597</c:v>
                </c:pt>
                <c:pt idx="2858">
                  <c:v>36.214362001550597</c:v>
                </c:pt>
                <c:pt idx="2859">
                  <c:v>36.214362001550597</c:v>
                </c:pt>
                <c:pt idx="2860">
                  <c:v>36.214362001550597</c:v>
                </c:pt>
                <c:pt idx="2861">
                  <c:v>36.214362001550597</c:v>
                </c:pt>
                <c:pt idx="2862">
                  <c:v>36.214362001550597</c:v>
                </c:pt>
                <c:pt idx="2863">
                  <c:v>36.214362001550597</c:v>
                </c:pt>
                <c:pt idx="2864">
                  <c:v>36.214362001550597</c:v>
                </c:pt>
                <c:pt idx="2865">
                  <c:v>36.214362001550597</c:v>
                </c:pt>
                <c:pt idx="2866">
                  <c:v>36.214362001550597</c:v>
                </c:pt>
                <c:pt idx="2867">
                  <c:v>36.214362001550597</c:v>
                </c:pt>
                <c:pt idx="2868">
                  <c:v>36.214362001550597</c:v>
                </c:pt>
                <c:pt idx="2869">
                  <c:v>36.214362001550597</c:v>
                </c:pt>
                <c:pt idx="2870">
                  <c:v>36.214362001550597</c:v>
                </c:pt>
                <c:pt idx="2871">
                  <c:v>36.214362001550597</c:v>
                </c:pt>
                <c:pt idx="2872">
                  <c:v>36.214362001550597</c:v>
                </c:pt>
                <c:pt idx="2873">
                  <c:v>36.214362001550597</c:v>
                </c:pt>
                <c:pt idx="2874">
                  <c:v>36.214362001550597</c:v>
                </c:pt>
                <c:pt idx="2875">
                  <c:v>36.214362001550597</c:v>
                </c:pt>
                <c:pt idx="2876">
                  <c:v>36.214362001550597</c:v>
                </c:pt>
                <c:pt idx="2877">
                  <c:v>36.214362001550597</c:v>
                </c:pt>
                <c:pt idx="2878">
                  <c:v>36.214362001550597</c:v>
                </c:pt>
                <c:pt idx="2879">
                  <c:v>36.214362001550597</c:v>
                </c:pt>
                <c:pt idx="2880">
                  <c:v>36.214362001550597</c:v>
                </c:pt>
                <c:pt idx="2881">
                  <c:v>36.214362001550597</c:v>
                </c:pt>
                <c:pt idx="2882">
                  <c:v>36.214362001550597</c:v>
                </c:pt>
                <c:pt idx="2883">
                  <c:v>36.214362001550597</c:v>
                </c:pt>
                <c:pt idx="2884">
                  <c:v>36.214362001550597</c:v>
                </c:pt>
                <c:pt idx="2885">
                  <c:v>36.214362001550597</c:v>
                </c:pt>
                <c:pt idx="2886">
                  <c:v>36.214362001550597</c:v>
                </c:pt>
                <c:pt idx="2887">
                  <c:v>36.214362001550597</c:v>
                </c:pt>
                <c:pt idx="2888">
                  <c:v>36.214362001550597</c:v>
                </c:pt>
                <c:pt idx="2889">
                  <c:v>36.214362001550597</c:v>
                </c:pt>
                <c:pt idx="2890">
                  <c:v>36.214362001550597</c:v>
                </c:pt>
                <c:pt idx="2891">
                  <c:v>36.214362001550597</c:v>
                </c:pt>
                <c:pt idx="2892">
                  <c:v>36.214362001550597</c:v>
                </c:pt>
                <c:pt idx="2893">
                  <c:v>36.214362001550597</c:v>
                </c:pt>
                <c:pt idx="2894">
                  <c:v>36.214362001550597</c:v>
                </c:pt>
                <c:pt idx="2895">
                  <c:v>36.214362001550597</c:v>
                </c:pt>
                <c:pt idx="2896">
                  <c:v>36.214362001550597</c:v>
                </c:pt>
                <c:pt idx="2897">
                  <c:v>36.214362001550597</c:v>
                </c:pt>
                <c:pt idx="2898">
                  <c:v>36.214362001550597</c:v>
                </c:pt>
                <c:pt idx="2899">
                  <c:v>36.214362001550597</c:v>
                </c:pt>
                <c:pt idx="2900">
                  <c:v>36.214362001550597</c:v>
                </c:pt>
                <c:pt idx="2901">
                  <c:v>36.214362001550597</c:v>
                </c:pt>
                <c:pt idx="2902">
                  <c:v>36.214362001550597</c:v>
                </c:pt>
                <c:pt idx="2903">
                  <c:v>36.214362001550597</c:v>
                </c:pt>
                <c:pt idx="2904">
                  <c:v>36.214362001550597</c:v>
                </c:pt>
                <c:pt idx="2905">
                  <c:v>36.214362001550597</c:v>
                </c:pt>
                <c:pt idx="2906">
                  <c:v>36.214362001550597</c:v>
                </c:pt>
                <c:pt idx="2907">
                  <c:v>36.214362001550597</c:v>
                </c:pt>
                <c:pt idx="2908">
                  <c:v>36.214362001550597</c:v>
                </c:pt>
                <c:pt idx="2909">
                  <c:v>36.214362001550597</c:v>
                </c:pt>
                <c:pt idx="2910">
                  <c:v>36.214362001550597</c:v>
                </c:pt>
                <c:pt idx="2911">
                  <c:v>36.214362001550597</c:v>
                </c:pt>
                <c:pt idx="2912">
                  <c:v>36.214362001550597</c:v>
                </c:pt>
                <c:pt idx="2913">
                  <c:v>36.214362001550597</c:v>
                </c:pt>
                <c:pt idx="2914">
                  <c:v>36.214362001550597</c:v>
                </c:pt>
                <c:pt idx="2915">
                  <c:v>36.214362001550597</c:v>
                </c:pt>
                <c:pt idx="2916">
                  <c:v>36.214362001550597</c:v>
                </c:pt>
                <c:pt idx="2917">
                  <c:v>36.214362001550597</c:v>
                </c:pt>
                <c:pt idx="2918">
                  <c:v>36.214362001550597</c:v>
                </c:pt>
                <c:pt idx="2919">
                  <c:v>36.214362001550597</c:v>
                </c:pt>
                <c:pt idx="2920">
                  <c:v>36.214362001550597</c:v>
                </c:pt>
                <c:pt idx="2921">
                  <c:v>36.214362001550597</c:v>
                </c:pt>
                <c:pt idx="2922">
                  <c:v>36.214362001550597</c:v>
                </c:pt>
                <c:pt idx="2923">
                  <c:v>36.214362001550597</c:v>
                </c:pt>
                <c:pt idx="2924">
                  <c:v>36.214362001550597</c:v>
                </c:pt>
                <c:pt idx="2925">
                  <c:v>36.214362001550597</c:v>
                </c:pt>
                <c:pt idx="2926">
                  <c:v>36.214362001550597</c:v>
                </c:pt>
                <c:pt idx="2927">
                  <c:v>36.214362001550597</c:v>
                </c:pt>
                <c:pt idx="2928">
                  <c:v>36.214362001550597</c:v>
                </c:pt>
                <c:pt idx="2929">
                  <c:v>36.214362001550597</c:v>
                </c:pt>
                <c:pt idx="2930">
                  <c:v>36.214362001550597</c:v>
                </c:pt>
                <c:pt idx="2931">
                  <c:v>36.214362001550597</c:v>
                </c:pt>
                <c:pt idx="2932">
                  <c:v>36.214362001550597</c:v>
                </c:pt>
                <c:pt idx="2933">
                  <c:v>36.214362001550597</c:v>
                </c:pt>
                <c:pt idx="2934">
                  <c:v>36.214362001550597</c:v>
                </c:pt>
                <c:pt idx="2935">
                  <c:v>36.214362001550597</c:v>
                </c:pt>
                <c:pt idx="2936">
                  <c:v>36.214362001550597</c:v>
                </c:pt>
                <c:pt idx="2937">
                  <c:v>36.214362001550597</c:v>
                </c:pt>
                <c:pt idx="2938">
                  <c:v>36.214362001550597</c:v>
                </c:pt>
                <c:pt idx="2939">
                  <c:v>36.214362001550597</c:v>
                </c:pt>
                <c:pt idx="2940">
                  <c:v>36.214362001550597</c:v>
                </c:pt>
                <c:pt idx="2941">
                  <c:v>36.214362001550597</c:v>
                </c:pt>
                <c:pt idx="2942">
                  <c:v>36.214362001550597</c:v>
                </c:pt>
                <c:pt idx="2943">
                  <c:v>36.214362001550597</c:v>
                </c:pt>
                <c:pt idx="2944">
                  <c:v>36.214362001550597</c:v>
                </c:pt>
                <c:pt idx="2945">
                  <c:v>36.214362001550597</c:v>
                </c:pt>
                <c:pt idx="2946">
                  <c:v>36.214362001550597</c:v>
                </c:pt>
                <c:pt idx="2947">
                  <c:v>36.214362001550597</c:v>
                </c:pt>
                <c:pt idx="2948">
                  <c:v>36.214362001550597</c:v>
                </c:pt>
                <c:pt idx="2949">
                  <c:v>36.214362001550597</c:v>
                </c:pt>
                <c:pt idx="2950">
                  <c:v>36.214362001550597</c:v>
                </c:pt>
                <c:pt idx="2951">
                  <c:v>36.214362001550597</c:v>
                </c:pt>
                <c:pt idx="2952">
                  <c:v>36.214362001550597</c:v>
                </c:pt>
                <c:pt idx="2953">
                  <c:v>36.214362001550597</c:v>
                </c:pt>
                <c:pt idx="2954">
                  <c:v>36.214362001550597</c:v>
                </c:pt>
                <c:pt idx="2955">
                  <c:v>36.214362001550597</c:v>
                </c:pt>
                <c:pt idx="2956">
                  <c:v>36.214362001550597</c:v>
                </c:pt>
                <c:pt idx="2957">
                  <c:v>36.214362001550597</c:v>
                </c:pt>
                <c:pt idx="2958">
                  <c:v>36.214362001550597</c:v>
                </c:pt>
                <c:pt idx="2959">
                  <c:v>36.214362001550597</c:v>
                </c:pt>
                <c:pt idx="2960">
                  <c:v>36.214362001550597</c:v>
                </c:pt>
                <c:pt idx="2961">
                  <c:v>36.214362001550597</c:v>
                </c:pt>
                <c:pt idx="2962">
                  <c:v>36.214362001550597</c:v>
                </c:pt>
                <c:pt idx="2963">
                  <c:v>36.214362001550597</c:v>
                </c:pt>
                <c:pt idx="2964">
                  <c:v>36.214362001550597</c:v>
                </c:pt>
                <c:pt idx="2965">
                  <c:v>36.214362001550597</c:v>
                </c:pt>
                <c:pt idx="2966">
                  <c:v>36.214362001550597</c:v>
                </c:pt>
                <c:pt idx="2967">
                  <c:v>36.214362001550597</c:v>
                </c:pt>
                <c:pt idx="2968">
                  <c:v>36.214362001550597</c:v>
                </c:pt>
                <c:pt idx="2969">
                  <c:v>36.214362001550597</c:v>
                </c:pt>
                <c:pt idx="2970">
                  <c:v>36.214362001550597</c:v>
                </c:pt>
                <c:pt idx="2971">
                  <c:v>36.214362001550597</c:v>
                </c:pt>
                <c:pt idx="2972">
                  <c:v>36.214362001550597</c:v>
                </c:pt>
                <c:pt idx="2973">
                  <c:v>36.214362001550597</c:v>
                </c:pt>
                <c:pt idx="2974">
                  <c:v>36.214362001550597</c:v>
                </c:pt>
                <c:pt idx="2975">
                  <c:v>36.214362001550597</c:v>
                </c:pt>
                <c:pt idx="2976">
                  <c:v>36.214362001550597</c:v>
                </c:pt>
                <c:pt idx="2977">
                  <c:v>36.214362001550597</c:v>
                </c:pt>
                <c:pt idx="2978">
                  <c:v>36.214362001550597</c:v>
                </c:pt>
                <c:pt idx="2979">
                  <c:v>36.214362001550597</c:v>
                </c:pt>
                <c:pt idx="2980">
                  <c:v>36.214362001550597</c:v>
                </c:pt>
                <c:pt idx="2981">
                  <c:v>36.214362001550597</c:v>
                </c:pt>
                <c:pt idx="2982">
                  <c:v>36.214362001550597</c:v>
                </c:pt>
                <c:pt idx="2983">
                  <c:v>36.214362001550597</c:v>
                </c:pt>
                <c:pt idx="2984">
                  <c:v>36.214362001550597</c:v>
                </c:pt>
                <c:pt idx="2985">
                  <c:v>36.214362001550597</c:v>
                </c:pt>
                <c:pt idx="2986">
                  <c:v>36.214362001550597</c:v>
                </c:pt>
                <c:pt idx="2987">
                  <c:v>36.214362001550597</c:v>
                </c:pt>
                <c:pt idx="2988">
                  <c:v>36.214362001550597</c:v>
                </c:pt>
                <c:pt idx="2989">
                  <c:v>36.214362001550597</c:v>
                </c:pt>
                <c:pt idx="2990">
                  <c:v>36.214362001550597</c:v>
                </c:pt>
                <c:pt idx="2991">
                  <c:v>36.214362001550597</c:v>
                </c:pt>
                <c:pt idx="2992">
                  <c:v>36.214362001550597</c:v>
                </c:pt>
                <c:pt idx="2993">
                  <c:v>36.214362001550597</c:v>
                </c:pt>
                <c:pt idx="2994">
                  <c:v>36.214362001550597</c:v>
                </c:pt>
                <c:pt idx="2995">
                  <c:v>36.214362001550597</c:v>
                </c:pt>
                <c:pt idx="2996">
                  <c:v>36.214362001550597</c:v>
                </c:pt>
                <c:pt idx="2997">
                  <c:v>36.214362001550597</c:v>
                </c:pt>
                <c:pt idx="2998">
                  <c:v>36.214362001550597</c:v>
                </c:pt>
                <c:pt idx="2999">
                  <c:v>36.214362001550597</c:v>
                </c:pt>
                <c:pt idx="3000">
                  <c:v>36.214362001550597</c:v>
                </c:pt>
                <c:pt idx="3001">
                  <c:v>36.214362001550597</c:v>
                </c:pt>
                <c:pt idx="3002">
                  <c:v>36.214362001550597</c:v>
                </c:pt>
                <c:pt idx="3003">
                  <c:v>36.214362001550597</c:v>
                </c:pt>
                <c:pt idx="3004">
                  <c:v>36.214362001550597</c:v>
                </c:pt>
                <c:pt idx="3005">
                  <c:v>36.214362001550597</c:v>
                </c:pt>
                <c:pt idx="3006">
                  <c:v>36.214362001550597</c:v>
                </c:pt>
                <c:pt idx="3007">
                  <c:v>36.214362001550597</c:v>
                </c:pt>
                <c:pt idx="3008">
                  <c:v>36.214362001550597</c:v>
                </c:pt>
                <c:pt idx="3009">
                  <c:v>36.214362001550597</c:v>
                </c:pt>
                <c:pt idx="3010">
                  <c:v>36.214362001550597</c:v>
                </c:pt>
                <c:pt idx="3011">
                  <c:v>36.214362001550597</c:v>
                </c:pt>
                <c:pt idx="3012">
                  <c:v>36.214362001550597</c:v>
                </c:pt>
                <c:pt idx="3013">
                  <c:v>36.214362001550597</c:v>
                </c:pt>
                <c:pt idx="3014">
                  <c:v>36.214362001550597</c:v>
                </c:pt>
                <c:pt idx="3015">
                  <c:v>36.214362001550597</c:v>
                </c:pt>
                <c:pt idx="3016">
                  <c:v>36.214362001550597</c:v>
                </c:pt>
                <c:pt idx="3017">
                  <c:v>36.214362001550597</c:v>
                </c:pt>
                <c:pt idx="3018">
                  <c:v>36.214362001550597</c:v>
                </c:pt>
                <c:pt idx="3019">
                  <c:v>36.214362001550597</c:v>
                </c:pt>
                <c:pt idx="3020">
                  <c:v>36.214362001550597</c:v>
                </c:pt>
                <c:pt idx="3021">
                  <c:v>36.214362001550597</c:v>
                </c:pt>
                <c:pt idx="3022">
                  <c:v>36.214362001550597</c:v>
                </c:pt>
                <c:pt idx="3023">
                  <c:v>36.214362001550597</c:v>
                </c:pt>
                <c:pt idx="3024">
                  <c:v>36.214362001550597</c:v>
                </c:pt>
                <c:pt idx="3025">
                  <c:v>36.214362001550597</c:v>
                </c:pt>
                <c:pt idx="3026">
                  <c:v>36.214362001550597</c:v>
                </c:pt>
                <c:pt idx="3027">
                  <c:v>36.214362001550597</c:v>
                </c:pt>
                <c:pt idx="3028">
                  <c:v>36.214362001550597</c:v>
                </c:pt>
                <c:pt idx="3029">
                  <c:v>36.214362001550597</c:v>
                </c:pt>
                <c:pt idx="3030">
                  <c:v>36.214362001550597</c:v>
                </c:pt>
                <c:pt idx="3031">
                  <c:v>36.214362001550597</c:v>
                </c:pt>
                <c:pt idx="3032">
                  <c:v>36.214362001550597</c:v>
                </c:pt>
                <c:pt idx="3033">
                  <c:v>36.214362001550597</c:v>
                </c:pt>
                <c:pt idx="3034">
                  <c:v>36.214362001550597</c:v>
                </c:pt>
                <c:pt idx="3035">
                  <c:v>36.214362001550597</c:v>
                </c:pt>
                <c:pt idx="3036">
                  <c:v>36.214362001550597</c:v>
                </c:pt>
                <c:pt idx="3037">
                  <c:v>36.214362001550597</c:v>
                </c:pt>
                <c:pt idx="3038">
                  <c:v>36.214362001550597</c:v>
                </c:pt>
                <c:pt idx="3039">
                  <c:v>36.214362001550597</c:v>
                </c:pt>
                <c:pt idx="3040">
                  <c:v>36.214362001550597</c:v>
                </c:pt>
                <c:pt idx="3041">
                  <c:v>36.214362001550597</c:v>
                </c:pt>
                <c:pt idx="3042">
                  <c:v>36.214362001550597</c:v>
                </c:pt>
                <c:pt idx="3043">
                  <c:v>36.214362001550597</c:v>
                </c:pt>
                <c:pt idx="3044">
                  <c:v>36.214362001550597</c:v>
                </c:pt>
                <c:pt idx="3045">
                  <c:v>36.214362001550597</c:v>
                </c:pt>
                <c:pt idx="3046">
                  <c:v>36.214362001550597</c:v>
                </c:pt>
                <c:pt idx="3047">
                  <c:v>36.214362001550597</c:v>
                </c:pt>
                <c:pt idx="3048">
                  <c:v>36.214362001550597</c:v>
                </c:pt>
                <c:pt idx="3049">
                  <c:v>36.214362001550597</c:v>
                </c:pt>
                <c:pt idx="3050">
                  <c:v>36.214362001550597</c:v>
                </c:pt>
                <c:pt idx="3051">
                  <c:v>36.214362001550597</c:v>
                </c:pt>
                <c:pt idx="3052">
                  <c:v>36.214362001550597</c:v>
                </c:pt>
                <c:pt idx="3053">
                  <c:v>36.214362001550597</c:v>
                </c:pt>
                <c:pt idx="3054">
                  <c:v>36.214362001550597</c:v>
                </c:pt>
                <c:pt idx="3055">
                  <c:v>36.214362001550597</c:v>
                </c:pt>
                <c:pt idx="3056">
                  <c:v>36.214362001550597</c:v>
                </c:pt>
                <c:pt idx="3057">
                  <c:v>36.214362001550597</c:v>
                </c:pt>
                <c:pt idx="3058">
                  <c:v>36.214362001550597</c:v>
                </c:pt>
                <c:pt idx="3059">
                  <c:v>36.214362001550597</c:v>
                </c:pt>
                <c:pt idx="3060">
                  <c:v>36.214362001550597</c:v>
                </c:pt>
                <c:pt idx="3061">
                  <c:v>36.214362001550597</c:v>
                </c:pt>
                <c:pt idx="3062">
                  <c:v>36.214362001550597</c:v>
                </c:pt>
                <c:pt idx="3063">
                  <c:v>36.214362001550597</c:v>
                </c:pt>
                <c:pt idx="3064">
                  <c:v>36.214362001550597</c:v>
                </c:pt>
                <c:pt idx="3065">
                  <c:v>36.214362001550597</c:v>
                </c:pt>
                <c:pt idx="3066">
                  <c:v>36.214362001550597</c:v>
                </c:pt>
                <c:pt idx="3067">
                  <c:v>36.214362001550597</c:v>
                </c:pt>
                <c:pt idx="3068">
                  <c:v>36.214362001550597</c:v>
                </c:pt>
                <c:pt idx="3069">
                  <c:v>36.214362001550597</c:v>
                </c:pt>
                <c:pt idx="3070">
                  <c:v>36.214362001550597</c:v>
                </c:pt>
                <c:pt idx="3071">
                  <c:v>36.214362001550597</c:v>
                </c:pt>
                <c:pt idx="3072">
                  <c:v>36.214362001550597</c:v>
                </c:pt>
                <c:pt idx="3073">
                  <c:v>36.214362001550597</c:v>
                </c:pt>
                <c:pt idx="3074">
                  <c:v>36.214362001550597</c:v>
                </c:pt>
                <c:pt idx="3075">
                  <c:v>36.214362001550597</c:v>
                </c:pt>
                <c:pt idx="3076">
                  <c:v>36.214362001550597</c:v>
                </c:pt>
                <c:pt idx="3077">
                  <c:v>36.214362001550597</c:v>
                </c:pt>
                <c:pt idx="3078">
                  <c:v>36.214362001550597</c:v>
                </c:pt>
                <c:pt idx="3079">
                  <c:v>36.214362001550597</c:v>
                </c:pt>
                <c:pt idx="3080">
                  <c:v>36.214362001550597</c:v>
                </c:pt>
                <c:pt idx="3081">
                  <c:v>36.214362001550597</c:v>
                </c:pt>
                <c:pt idx="3082">
                  <c:v>36.214362001550597</c:v>
                </c:pt>
                <c:pt idx="3083">
                  <c:v>36.214362001550597</c:v>
                </c:pt>
                <c:pt idx="3084">
                  <c:v>36.214362001550597</c:v>
                </c:pt>
                <c:pt idx="3085">
                  <c:v>36.214362001550597</c:v>
                </c:pt>
                <c:pt idx="3086">
                  <c:v>36.214362001550597</c:v>
                </c:pt>
                <c:pt idx="3087">
                  <c:v>36.214362001550597</c:v>
                </c:pt>
                <c:pt idx="3088">
                  <c:v>36.214362001550597</c:v>
                </c:pt>
                <c:pt idx="3089">
                  <c:v>36.214362001550597</c:v>
                </c:pt>
                <c:pt idx="3090">
                  <c:v>36.214362001550597</c:v>
                </c:pt>
                <c:pt idx="3091">
                  <c:v>36.214362001550597</c:v>
                </c:pt>
                <c:pt idx="3092">
                  <c:v>36.214362001550597</c:v>
                </c:pt>
                <c:pt idx="3093">
                  <c:v>36.214362001550597</c:v>
                </c:pt>
                <c:pt idx="3094">
                  <c:v>36.214362001550597</c:v>
                </c:pt>
                <c:pt idx="3095">
                  <c:v>36.214362001550597</c:v>
                </c:pt>
                <c:pt idx="3096">
                  <c:v>36.214362001550597</c:v>
                </c:pt>
                <c:pt idx="3097">
                  <c:v>36.214362001550597</c:v>
                </c:pt>
                <c:pt idx="3098">
                  <c:v>36.214362001550597</c:v>
                </c:pt>
                <c:pt idx="3099">
                  <c:v>36.214362001550597</c:v>
                </c:pt>
                <c:pt idx="3100">
                  <c:v>36.214362001550597</c:v>
                </c:pt>
                <c:pt idx="3101">
                  <c:v>36.214362001550597</c:v>
                </c:pt>
                <c:pt idx="3102">
                  <c:v>36.214362001550597</c:v>
                </c:pt>
                <c:pt idx="3103">
                  <c:v>36.214362001550597</c:v>
                </c:pt>
                <c:pt idx="3104">
                  <c:v>36.214362001550597</c:v>
                </c:pt>
                <c:pt idx="3105">
                  <c:v>36.214362001550597</c:v>
                </c:pt>
                <c:pt idx="3106">
                  <c:v>36.214362001550597</c:v>
                </c:pt>
                <c:pt idx="3107">
                  <c:v>36.214362001550597</c:v>
                </c:pt>
                <c:pt idx="3108">
                  <c:v>36.214362001550597</c:v>
                </c:pt>
                <c:pt idx="3109">
                  <c:v>36.214362001550597</c:v>
                </c:pt>
                <c:pt idx="3110">
                  <c:v>36.214362001550597</c:v>
                </c:pt>
                <c:pt idx="3111">
                  <c:v>36.214362001550597</c:v>
                </c:pt>
                <c:pt idx="3112">
                  <c:v>36.214362001550597</c:v>
                </c:pt>
                <c:pt idx="3113">
                  <c:v>36.214362001550597</c:v>
                </c:pt>
                <c:pt idx="3114">
                  <c:v>36.214362001550597</c:v>
                </c:pt>
                <c:pt idx="3115">
                  <c:v>36.214362001550597</c:v>
                </c:pt>
                <c:pt idx="3116">
                  <c:v>36.214362001550597</c:v>
                </c:pt>
                <c:pt idx="3117">
                  <c:v>36.214362001550597</c:v>
                </c:pt>
                <c:pt idx="3118">
                  <c:v>36.214362001550597</c:v>
                </c:pt>
                <c:pt idx="3119">
                  <c:v>36.214362001550597</c:v>
                </c:pt>
                <c:pt idx="3120">
                  <c:v>36.214362001550597</c:v>
                </c:pt>
                <c:pt idx="3121">
                  <c:v>36.214362001550597</c:v>
                </c:pt>
                <c:pt idx="3122">
                  <c:v>36.214362001550597</c:v>
                </c:pt>
                <c:pt idx="3123">
                  <c:v>36.214362001550597</c:v>
                </c:pt>
                <c:pt idx="3124">
                  <c:v>36.214362001550597</c:v>
                </c:pt>
                <c:pt idx="3125">
                  <c:v>36.214362001550597</c:v>
                </c:pt>
                <c:pt idx="3126">
                  <c:v>36.214362001550597</c:v>
                </c:pt>
                <c:pt idx="3127">
                  <c:v>36.214362001550597</c:v>
                </c:pt>
                <c:pt idx="3128">
                  <c:v>36.214362001550597</c:v>
                </c:pt>
                <c:pt idx="3129">
                  <c:v>36.214362001550597</c:v>
                </c:pt>
                <c:pt idx="3130">
                  <c:v>36.214362001550597</c:v>
                </c:pt>
                <c:pt idx="3131">
                  <c:v>36.214362001550597</c:v>
                </c:pt>
                <c:pt idx="3132">
                  <c:v>36.214362001550597</c:v>
                </c:pt>
                <c:pt idx="3133">
                  <c:v>36.214362001550597</c:v>
                </c:pt>
                <c:pt idx="3134">
                  <c:v>36.214362001550597</c:v>
                </c:pt>
                <c:pt idx="3135">
                  <c:v>36.214362001550597</c:v>
                </c:pt>
                <c:pt idx="3136">
                  <c:v>36.214362001550597</c:v>
                </c:pt>
                <c:pt idx="3137">
                  <c:v>36.214362001550597</c:v>
                </c:pt>
                <c:pt idx="3138">
                  <c:v>36.214362001550597</c:v>
                </c:pt>
                <c:pt idx="3139">
                  <c:v>36.214362001550597</c:v>
                </c:pt>
                <c:pt idx="3140">
                  <c:v>36.214362001550597</c:v>
                </c:pt>
                <c:pt idx="3141">
                  <c:v>36.214362001550597</c:v>
                </c:pt>
                <c:pt idx="3142">
                  <c:v>36.214362001550597</c:v>
                </c:pt>
                <c:pt idx="3143">
                  <c:v>36.214362001550597</c:v>
                </c:pt>
                <c:pt idx="3144">
                  <c:v>36.214362001550597</c:v>
                </c:pt>
                <c:pt idx="3145">
                  <c:v>36.214362001550597</c:v>
                </c:pt>
                <c:pt idx="3146">
                  <c:v>36.214362001550597</c:v>
                </c:pt>
                <c:pt idx="3147">
                  <c:v>36.214362001550597</c:v>
                </c:pt>
                <c:pt idx="3148">
                  <c:v>36.214362001550597</c:v>
                </c:pt>
                <c:pt idx="3149">
                  <c:v>36.214362001550597</c:v>
                </c:pt>
                <c:pt idx="3150">
                  <c:v>36.214362001550597</c:v>
                </c:pt>
                <c:pt idx="3151">
                  <c:v>36.214362001550597</c:v>
                </c:pt>
                <c:pt idx="3152">
                  <c:v>36.214362001550597</c:v>
                </c:pt>
                <c:pt idx="3153">
                  <c:v>36.214362001550597</c:v>
                </c:pt>
                <c:pt idx="3154">
                  <c:v>36.214362001550597</c:v>
                </c:pt>
                <c:pt idx="3155">
                  <c:v>36.214362001550597</c:v>
                </c:pt>
                <c:pt idx="3156">
                  <c:v>36.214362001550597</c:v>
                </c:pt>
                <c:pt idx="3157">
                  <c:v>36.214362001550597</c:v>
                </c:pt>
                <c:pt idx="3158">
                  <c:v>36.214362001550597</c:v>
                </c:pt>
                <c:pt idx="3159">
                  <c:v>36.214362001550597</c:v>
                </c:pt>
                <c:pt idx="3160">
                  <c:v>36.214362001550597</c:v>
                </c:pt>
                <c:pt idx="3161">
                  <c:v>36.214362001550597</c:v>
                </c:pt>
                <c:pt idx="3162">
                  <c:v>36.214362001550597</c:v>
                </c:pt>
                <c:pt idx="3163">
                  <c:v>36.214362001550597</c:v>
                </c:pt>
                <c:pt idx="3164">
                  <c:v>36.214362001550597</c:v>
                </c:pt>
                <c:pt idx="3165">
                  <c:v>36.214362001550597</c:v>
                </c:pt>
                <c:pt idx="3166">
                  <c:v>36.214362001550597</c:v>
                </c:pt>
                <c:pt idx="3167">
                  <c:v>36.214362001550597</c:v>
                </c:pt>
                <c:pt idx="3168">
                  <c:v>36.214362001550597</c:v>
                </c:pt>
                <c:pt idx="3169">
                  <c:v>36.214362001550597</c:v>
                </c:pt>
                <c:pt idx="3170">
                  <c:v>36.214362001550597</c:v>
                </c:pt>
                <c:pt idx="3171">
                  <c:v>36.214362001550597</c:v>
                </c:pt>
                <c:pt idx="3172">
                  <c:v>36.214362001550597</c:v>
                </c:pt>
                <c:pt idx="3173">
                  <c:v>36.214362001550597</c:v>
                </c:pt>
                <c:pt idx="3174">
                  <c:v>36.214362001550597</c:v>
                </c:pt>
                <c:pt idx="3175">
                  <c:v>36.214362001550597</c:v>
                </c:pt>
                <c:pt idx="3176">
                  <c:v>36.214362001550597</c:v>
                </c:pt>
                <c:pt idx="3177">
                  <c:v>36.214362001550597</c:v>
                </c:pt>
                <c:pt idx="3178">
                  <c:v>36.214362001550597</c:v>
                </c:pt>
                <c:pt idx="3179">
                  <c:v>36.214362001550597</c:v>
                </c:pt>
                <c:pt idx="3180">
                  <c:v>36.214362001550597</c:v>
                </c:pt>
                <c:pt idx="3181">
                  <c:v>36.214362001550597</c:v>
                </c:pt>
                <c:pt idx="3182">
                  <c:v>36.214362001550597</c:v>
                </c:pt>
                <c:pt idx="3183">
                  <c:v>36.214362001550597</c:v>
                </c:pt>
                <c:pt idx="3184">
                  <c:v>36.214362001550597</c:v>
                </c:pt>
                <c:pt idx="3185">
                  <c:v>36.214362001550597</c:v>
                </c:pt>
                <c:pt idx="3186">
                  <c:v>36.214362001550597</c:v>
                </c:pt>
                <c:pt idx="3187">
                  <c:v>36.214362001550597</c:v>
                </c:pt>
                <c:pt idx="3188">
                  <c:v>36.214362001550597</c:v>
                </c:pt>
                <c:pt idx="3189">
                  <c:v>36.214362001550597</c:v>
                </c:pt>
                <c:pt idx="3190">
                  <c:v>36.214362001550597</c:v>
                </c:pt>
                <c:pt idx="3191">
                  <c:v>36.214362001550597</c:v>
                </c:pt>
                <c:pt idx="3192">
                  <c:v>36.214362001550597</c:v>
                </c:pt>
                <c:pt idx="3193">
                  <c:v>36.214362001550597</c:v>
                </c:pt>
                <c:pt idx="3194">
                  <c:v>36.214362001550597</c:v>
                </c:pt>
                <c:pt idx="3195">
                  <c:v>36.214362001550597</c:v>
                </c:pt>
                <c:pt idx="3196">
                  <c:v>36.214362001550597</c:v>
                </c:pt>
                <c:pt idx="3197">
                  <c:v>36.214362001550597</c:v>
                </c:pt>
                <c:pt idx="3198">
                  <c:v>36.214362001550597</c:v>
                </c:pt>
                <c:pt idx="3199">
                  <c:v>36.214362001550597</c:v>
                </c:pt>
                <c:pt idx="3200">
                  <c:v>36.214362001550597</c:v>
                </c:pt>
                <c:pt idx="3201">
                  <c:v>36.214362001550597</c:v>
                </c:pt>
                <c:pt idx="3202">
                  <c:v>36.214362001550597</c:v>
                </c:pt>
                <c:pt idx="3203">
                  <c:v>36.214362001550597</c:v>
                </c:pt>
                <c:pt idx="3204">
                  <c:v>36.214362001550597</c:v>
                </c:pt>
                <c:pt idx="3205">
                  <c:v>36.214362001550597</c:v>
                </c:pt>
                <c:pt idx="3206">
                  <c:v>36.214362001550597</c:v>
                </c:pt>
                <c:pt idx="3207">
                  <c:v>36.214362001550597</c:v>
                </c:pt>
                <c:pt idx="3208">
                  <c:v>36.214362001550597</c:v>
                </c:pt>
                <c:pt idx="3209">
                  <c:v>36.214362001550597</c:v>
                </c:pt>
                <c:pt idx="3210">
                  <c:v>36.214362001550597</c:v>
                </c:pt>
                <c:pt idx="3211">
                  <c:v>36.214362001550597</c:v>
                </c:pt>
                <c:pt idx="3212">
                  <c:v>36.214362001550597</c:v>
                </c:pt>
                <c:pt idx="3213">
                  <c:v>36.214362001550597</c:v>
                </c:pt>
                <c:pt idx="3214">
                  <c:v>36.214362001550597</c:v>
                </c:pt>
                <c:pt idx="3215">
                  <c:v>36.214362001550597</c:v>
                </c:pt>
                <c:pt idx="3216">
                  <c:v>36.214362001550597</c:v>
                </c:pt>
                <c:pt idx="3217">
                  <c:v>36.214362001550597</c:v>
                </c:pt>
                <c:pt idx="3218">
                  <c:v>36.214362001550597</c:v>
                </c:pt>
                <c:pt idx="3219">
                  <c:v>36.214362001550597</c:v>
                </c:pt>
                <c:pt idx="3220">
                  <c:v>36.214362001550597</c:v>
                </c:pt>
                <c:pt idx="3221">
                  <c:v>36.214362001550597</c:v>
                </c:pt>
                <c:pt idx="3222">
                  <c:v>36.214362001550597</c:v>
                </c:pt>
                <c:pt idx="3223">
                  <c:v>36.214362001550597</c:v>
                </c:pt>
                <c:pt idx="3224">
                  <c:v>36.214362001550597</c:v>
                </c:pt>
                <c:pt idx="3225">
                  <c:v>36.214362001550597</c:v>
                </c:pt>
                <c:pt idx="3226">
                  <c:v>36.214362001550597</c:v>
                </c:pt>
                <c:pt idx="3227">
                  <c:v>36.214362001550597</c:v>
                </c:pt>
                <c:pt idx="3228">
                  <c:v>36.214362001550597</c:v>
                </c:pt>
                <c:pt idx="3229">
                  <c:v>36.214362001550597</c:v>
                </c:pt>
                <c:pt idx="3230">
                  <c:v>36.214362001550597</c:v>
                </c:pt>
                <c:pt idx="3231">
                  <c:v>36.214362001550597</c:v>
                </c:pt>
                <c:pt idx="3232">
                  <c:v>36.214362001550597</c:v>
                </c:pt>
                <c:pt idx="3233">
                  <c:v>36.214362001550597</c:v>
                </c:pt>
                <c:pt idx="3234">
                  <c:v>36.214362001550597</c:v>
                </c:pt>
                <c:pt idx="3235">
                  <c:v>36.214362001550597</c:v>
                </c:pt>
                <c:pt idx="3236">
                  <c:v>36.214362001550597</c:v>
                </c:pt>
                <c:pt idx="3237">
                  <c:v>36.214362001550597</c:v>
                </c:pt>
                <c:pt idx="3238">
                  <c:v>36.214362001550597</c:v>
                </c:pt>
                <c:pt idx="3239">
                  <c:v>36.214362001550597</c:v>
                </c:pt>
                <c:pt idx="3240">
                  <c:v>36.214362001550597</c:v>
                </c:pt>
                <c:pt idx="3241">
                  <c:v>36.214362001550597</c:v>
                </c:pt>
                <c:pt idx="3242">
                  <c:v>36.214362001550597</c:v>
                </c:pt>
                <c:pt idx="3243">
                  <c:v>36.214362001550597</c:v>
                </c:pt>
                <c:pt idx="3244">
                  <c:v>36.214362001550597</c:v>
                </c:pt>
                <c:pt idx="3245">
                  <c:v>36.214362001550597</c:v>
                </c:pt>
                <c:pt idx="3246">
                  <c:v>36.214362001550597</c:v>
                </c:pt>
                <c:pt idx="3247">
                  <c:v>36.214362001550597</c:v>
                </c:pt>
                <c:pt idx="3248">
                  <c:v>36.214362001550597</c:v>
                </c:pt>
                <c:pt idx="3249">
                  <c:v>36.214362001550597</c:v>
                </c:pt>
                <c:pt idx="3250">
                  <c:v>36.214362001550597</c:v>
                </c:pt>
                <c:pt idx="3251">
                  <c:v>36.214362001550597</c:v>
                </c:pt>
                <c:pt idx="3252">
                  <c:v>36.214362001550597</c:v>
                </c:pt>
                <c:pt idx="3253">
                  <c:v>36.214362001550597</c:v>
                </c:pt>
                <c:pt idx="3254">
                  <c:v>36.214362001550597</c:v>
                </c:pt>
                <c:pt idx="3255">
                  <c:v>36.214362001550597</c:v>
                </c:pt>
                <c:pt idx="3256">
                  <c:v>36.214362001550597</c:v>
                </c:pt>
                <c:pt idx="3257">
                  <c:v>36.214362001550597</c:v>
                </c:pt>
                <c:pt idx="3258">
                  <c:v>36.214362001550597</c:v>
                </c:pt>
                <c:pt idx="3259">
                  <c:v>36.214362001550597</c:v>
                </c:pt>
                <c:pt idx="3260">
                  <c:v>36.214362001550597</c:v>
                </c:pt>
                <c:pt idx="3261">
                  <c:v>36.214362001550597</c:v>
                </c:pt>
                <c:pt idx="3262">
                  <c:v>36.214362001550597</c:v>
                </c:pt>
                <c:pt idx="3263">
                  <c:v>36.214362001550597</c:v>
                </c:pt>
                <c:pt idx="3264">
                  <c:v>36.214362001550597</c:v>
                </c:pt>
                <c:pt idx="3265">
                  <c:v>36.214362001550597</c:v>
                </c:pt>
                <c:pt idx="3266">
                  <c:v>36.214362001550597</c:v>
                </c:pt>
                <c:pt idx="3267">
                  <c:v>36.214362001550597</c:v>
                </c:pt>
                <c:pt idx="3268">
                  <c:v>36.214362001550597</c:v>
                </c:pt>
                <c:pt idx="3269">
                  <c:v>36.214362001550597</c:v>
                </c:pt>
                <c:pt idx="3270">
                  <c:v>36.214362001550597</c:v>
                </c:pt>
                <c:pt idx="3271">
                  <c:v>36.214362001550597</c:v>
                </c:pt>
                <c:pt idx="3272">
                  <c:v>36.214362001550597</c:v>
                </c:pt>
                <c:pt idx="3273">
                  <c:v>36.214362001550597</c:v>
                </c:pt>
                <c:pt idx="3274">
                  <c:v>36.214362001550597</c:v>
                </c:pt>
                <c:pt idx="3275">
                  <c:v>36.214362001550597</c:v>
                </c:pt>
                <c:pt idx="3276">
                  <c:v>36.214362001550597</c:v>
                </c:pt>
                <c:pt idx="3277">
                  <c:v>36.214362001550597</c:v>
                </c:pt>
                <c:pt idx="3278">
                  <c:v>36.214362001550597</c:v>
                </c:pt>
                <c:pt idx="3279">
                  <c:v>36.214362001550597</c:v>
                </c:pt>
                <c:pt idx="3280">
                  <c:v>36.214362001550597</c:v>
                </c:pt>
                <c:pt idx="3281">
                  <c:v>36.214362001550597</c:v>
                </c:pt>
                <c:pt idx="3282">
                  <c:v>36.214362001550597</c:v>
                </c:pt>
                <c:pt idx="3283">
                  <c:v>36.214362001550597</c:v>
                </c:pt>
                <c:pt idx="3284">
                  <c:v>36.214362001550597</c:v>
                </c:pt>
                <c:pt idx="3285">
                  <c:v>36.214362001550597</c:v>
                </c:pt>
                <c:pt idx="3286">
                  <c:v>36.214362001550597</c:v>
                </c:pt>
                <c:pt idx="3287">
                  <c:v>36.214362001550597</c:v>
                </c:pt>
                <c:pt idx="3288">
                  <c:v>36.214362001550597</c:v>
                </c:pt>
                <c:pt idx="3289">
                  <c:v>36.214362001550597</c:v>
                </c:pt>
                <c:pt idx="3290">
                  <c:v>36.214362001550597</c:v>
                </c:pt>
                <c:pt idx="3291">
                  <c:v>36.214362001550597</c:v>
                </c:pt>
                <c:pt idx="3292">
                  <c:v>36.214362001550597</c:v>
                </c:pt>
                <c:pt idx="3293">
                  <c:v>36.214362001550597</c:v>
                </c:pt>
                <c:pt idx="3294">
                  <c:v>36.214362001550597</c:v>
                </c:pt>
                <c:pt idx="3295">
                  <c:v>36.214362001550597</c:v>
                </c:pt>
                <c:pt idx="3296">
                  <c:v>36.214362001550597</c:v>
                </c:pt>
                <c:pt idx="3297">
                  <c:v>36.214362001550597</c:v>
                </c:pt>
                <c:pt idx="3298">
                  <c:v>36.214362001550597</c:v>
                </c:pt>
                <c:pt idx="3299">
                  <c:v>36.214362001550597</c:v>
                </c:pt>
                <c:pt idx="3300">
                  <c:v>36.214362001550597</c:v>
                </c:pt>
                <c:pt idx="3301">
                  <c:v>36.214362001550597</c:v>
                </c:pt>
                <c:pt idx="3302">
                  <c:v>36.214362001550597</c:v>
                </c:pt>
                <c:pt idx="3303">
                  <c:v>36.214362001550597</c:v>
                </c:pt>
                <c:pt idx="3304">
                  <c:v>36.214362001550597</c:v>
                </c:pt>
                <c:pt idx="3305">
                  <c:v>36.214362001550597</c:v>
                </c:pt>
                <c:pt idx="3306">
                  <c:v>36.214362001550597</c:v>
                </c:pt>
                <c:pt idx="3307">
                  <c:v>36.214362001550597</c:v>
                </c:pt>
                <c:pt idx="3308">
                  <c:v>36.214362001550597</c:v>
                </c:pt>
                <c:pt idx="3309">
                  <c:v>36.214362001550597</c:v>
                </c:pt>
                <c:pt idx="3310">
                  <c:v>36.214362001550597</c:v>
                </c:pt>
                <c:pt idx="3311">
                  <c:v>36.214362001550597</c:v>
                </c:pt>
                <c:pt idx="3312">
                  <c:v>36.214362001550597</c:v>
                </c:pt>
                <c:pt idx="3313">
                  <c:v>36.214362001550597</c:v>
                </c:pt>
                <c:pt idx="3314">
                  <c:v>36.214362001550597</c:v>
                </c:pt>
                <c:pt idx="3315">
                  <c:v>36.214362001550597</c:v>
                </c:pt>
                <c:pt idx="3316">
                  <c:v>36.214362001550597</c:v>
                </c:pt>
                <c:pt idx="3317">
                  <c:v>36.214362001550597</c:v>
                </c:pt>
                <c:pt idx="3318">
                  <c:v>36.214362001550597</c:v>
                </c:pt>
                <c:pt idx="3319">
                  <c:v>36.214362001550597</c:v>
                </c:pt>
                <c:pt idx="3320">
                  <c:v>36.214362001550597</c:v>
                </c:pt>
                <c:pt idx="3321">
                  <c:v>36.214362001550597</c:v>
                </c:pt>
                <c:pt idx="3322">
                  <c:v>36.214362001550597</c:v>
                </c:pt>
                <c:pt idx="3323">
                  <c:v>36.214362001550597</c:v>
                </c:pt>
                <c:pt idx="3324">
                  <c:v>36.214362001550597</c:v>
                </c:pt>
                <c:pt idx="3325">
                  <c:v>36.214362001550597</c:v>
                </c:pt>
                <c:pt idx="3326">
                  <c:v>36.214362001550597</c:v>
                </c:pt>
                <c:pt idx="3327">
                  <c:v>36.214362001550597</c:v>
                </c:pt>
                <c:pt idx="3328">
                  <c:v>36.214362001550597</c:v>
                </c:pt>
                <c:pt idx="3329">
                  <c:v>36.214362001550597</c:v>
                </c:pt>
                <c:pt idx="3330">
                  <c:v>36.214362001550597</c:v>
                </c:pt>
                <c:pt idx="3331">
                  <c:v>36.214362001550597</c:v>
                </c:pt>
                <c:pt idx="3332">
                  <c:v>36.214362001550597</c:v>
                </c:pt>
                <c:pt idx="3333">
                  <c:v>36.214362001550597</c:v>
                </c:pt>
                <c:pt idx="3334">
                  <c:v>36.214362001550597</c:v>
                </c:pt>
                <c:pt idx="3335">
                  <c:v>36.214362001550597</c:v>
                </c:pt>
                <c:pt idx="3336">
                  <c:v>36.214362001550597</c:v>
                </c:pt>
                <c:pt idx="3337">
                  <c:v>36.214362001550597</c:v>
                </c:pt>
                <c:pt idx="3338">
                  <c:v>36.214362001550597</c:v>
                </c:pt>
                <c:pt idx="3339">
                  <c:v>36.214362001550597</c:v>
                </c:pt>
                <c:pt idx="3340">
                  <c:v>36.214362001550597</c:v>
                </c:pt>
                <c:pt idx="3341">
                  <c:v>36.214362001550597</c:v>
                </c:pt>
                <c:pt idx="3342">
                  <c:v>36.214362001550597</c:v>
                </c:pt>
                <c:pt idx="3343">
                  <c:v>36.214362001550597</c:v>
                </c:pt>
                <c:pt idx="3344">
                  <c:v>36.214362001550597</c:v>
                </c:pt>
                <c:pt idx="3345">
                  <c:v>36.214362001550597</c:v>
                </c:pt>
                <c:pt idx="3346">
                  <c:v>36.214362001550597</c:v>
                </c:pt>
                <c:pt idx="3347">
                  <c:v>36.214362001550597</c:v>
                </c:pt>
                <c:pt idx="3348">
                  <c:v>36.214362001550597</c:v>
                </c:pt>
                <c:pt idx="3349">
                  <c:v>36.214362001550597</c:v>
                </c:pt>
                <c:pt idx="3350">
                  <c:v>36.214362001550597</c:v>
                </c:pt>
                <c:pt idx="3351">
                  <c:v>36.214362001550597</c:v>
                </c:pt>
                <c:pt idx="3352">
                  <c:v>36.214362001550597</c:v>
                </c:pt>
                <c:pt idx="3353">
                  <c:v>36.214362001550597</c:v>
                </c:pt>
                <c:pt idx="3354">
                  <c:v>36.214362001550597</c:v>
                </c:pt>
                <c:pt idx="3355">
                  <c:v>36.214362001550597</c:v>
                </c:pt>
                <c:pt idx="3356">
                  <c:v>36.214362001550597</c:v>
                </c:pt>
                <c:pt idx="3357">
                  <c:v>36.214362001550597</c:v>
                </c:pt>
                <c:pt idx="3358">
                  <c:v>36.214362001550597</c:v>
                </c:pt>
                <c:pt idx="3359">
                  <c:v>36.214362001550597</c:v>
                </c:pt>
                <c:pt idx="3360">
                  <c:v>36.214362001550597</c:v>
                </c:pt>
                <c:pt idx="3361">
                  <c:v>36.214362001550597</c:v>
                </c:pt>
                <c:pt idx="3362">
                  <c:v>36.214362001550597</c:v>
                </c:pt>
                <c:pt idx="3363">
                  <c:v>36.214362001550597</c:v>
                </c:pt>
                <c:pt idx="3364">
                  <c:v>36.214362001550597</c:v>
                </c:pt>
                <c:pt idx="3365">
                  <c:v>36.214362001550597</c:v>
                </c:pt>
                <c:pt idx="3366">
                  <c:v>36.214362001550597</c:v>
                </c:pt>
                <c:pt idx="3367">
                  <c:v>36.214362001550597</c:v>
                </c:pt>
                <c:pt idx="3368">
                  <c:v>36.214362001550597</c:v>
                </c:pt>
                <c:pt idx="3369">
                  <c:v>36.214362001550597</c:v>
                </c:pt>
                <c:pt idx="3370">
                  <c:v>36.214362001550597</c:v>
                </c:pt>
                <c:pt idx="3371">
                  <c:v>36.214362001550597</c:v>
                </c:pt>
                <c:pt idx="3372">
                  <c:v>36.214362001550597</c:v>
                </c:pt>
                <c:pt idx="3373">
                  <c:v>36.214362001550597</c:v>
                </c:pt>
                <c:pt idx="3374">
                  <c:v>36.214362001550597</c:v>
                </c:pt>
                <c:pt idx="3375">
                  <c:v>36.214362001550597</c:v>
                </c:pt>
                <c:pt idx="3376">
                  <c:v>36.214362001550597</c:v>
                </c:pt>
                <c:pt idx="3377">
                  <c:v>36.214362001550597</c:v>
                </c:pt>
                <c:pt idx="3378">
                  <c:v>36.214362001550597</c:v>
                </c:pt>
                <c:pt idx="3379">
                  <c:v>36.214362001550597</c:v>
                </c:pt>
                <c:pt idx="3380">
                  <c:v>36.214362001550597</c:v>
                </c:pt>
                <c:pt idx="3381">
                  <c:v>36.214362001550597</c:v>
                </c:pt>
                <c:pt idx="3382">
                  <c:v>36.214362001550597</c:v>
                </c:pt>
                <c:pt idx="3383">
                  <c:v>36.214362001550597</c:v>
                </c:pt>
                <c:pt idx="3384">
                  <c:v>36.214362001550597</c:v>
                </c:pt>
                <c:pt idx="3385">
                  <c:v>36.214362001550597</c:v>
                </c:pt>
                <c:pt idx="3386">
                  <c:v>36.214362001550597</c:v>
                </c:pt>
                <c:pt idx="3387">
                  <c:v>36.214362001550597</c:v>
                </c:pt>
                <c:pt idx="3388">
                  <c:v>36.214362001550597</c:v>
                </c:pt>
                <c:pt idx="3389">
                  <c:v>36.214362001550597</c:v>
                </c:pt>
                <c:pt idx="3390">
                  <c:v>36.214362001550597</c:v>
                </c:pt>
                <c:pt idx="3391">
                  <c:v>36.214362001550597</c:v>
                </c:pt>
                <c:pt idx="3392">
                  <c:v>36.214362001550597</c:v>
                </c:pt>
                <c:pt idx="3393">
                  <c:v>36.214362001550597</c:v>
                </c:pt>
                <c:pt idx="3394">
                  <c:v>36.214362001550597</c:v>
                </c:pt>
                <c:pt idx="3395">
                  <c:v>36.214362001550597</c:v>
                </c:pt>
                <c:pt idx="3396">
                  <c:v>36.214362001550597</c:v>
                </c:pt>
                <c:pt idx="3397">
                  <c:v>36.214362001550597</c:v>
                </c:pt>
                <c:pt idx="3398">
                  <c:v>36.214362001550597</c:v>
                </c:pt>
                <c:pt idx="3399">
                  <c:v>36.214362001550597</c:v>
                </c:pt>
                <c:pt idx="3400">
                  <c:v>36.214362001550597</c:v>
                </c:pt>
                <c:pt idx="3401">
                  <c:v>36.214362001550597</c:v>
                </c:pt>
                <c:pt idx="3402">
                  <c:v>36.214362001550597</c:v>
                </c:pt>
                <c:pt idx="3403">
                  <c:v>36.214362001550597</c:v>
                </c:pt>
                <c:pt idx="3404">
                  <c:v>36.214362001550597</c:v>
                </c:pt>
                <c:pt idx="3405">
                  <c:v>36.214362001550597</c:v>
                </c:pt>
                <c:pt idx="3406">
                  <c:v>36.214362001550597</c:v>
                </c:pt>
                <c:pt idx="3407">
                  <c:v>36.214362001550597</c:v>
                </c:pt>
                <c:pt idx="3408">
                  <c:v>36.214362001550597</c:v>
                </c:pt>
                <c:pt idx="3409">
                  <c:v>36.214362001550597</c:v>
                </c:pt>
                <c:pt idx="3410">
                  <c:v>36.214362001550597</c:v>
                </c:pt>
                <c:pt idx="3411">
                  <c:v>36.214362001550597</c:v>
                </c:pt>
                <c:pt idx="3412">
                  <c:v>36.214362001550597</c:v>
                </c:pt>
                <c:pt idx="3413">
                  <c:v>36.214362001550597</c:v>
                </c:pt>
                <c:pt idx="3414">
                  <c:v>36.214362001550597</c:v>
                </c:pt>
                <c:pt idx="3415">
                  <c:v>36.214362001550597</c:v>
                </c:pt>
                <c:pt idx="3416">
                  <c:v>36.214362001550597</c:v>
                </c:pt>
                <c:pt idx="3417">
                  <c:v>36.214362001550597</c:v>
                </c:pt>
                <c:pt idx="3418">
                  <c:v>36.214362001550597</c:v>
                </c:pt>
                <c:pt idx="3419">
                  <c:v>36.214362001550597</c:v>
                </c:pt>
                <c:pt idx="3420">
                  <c:v>36.214362001550597</c:v>
                </c:pt>
                <c:pt idx="3421">
                  <c:v>36.214362001550597</c:v>
                </c:pt>
                <c:pt idx="3422">
                  <c:v>36.214362001550597</c:v>
                </c:pt>
                <c:pt idx="3423">
                  <c:v>36.214362001550597</c:v>
                </c:pt>
                <c:pt idx="3424">
                  <c:v>36.214362001550597</c:v>
                </c:pt>
                <c:pt idx="3425">
                  <c:v>36.214362001550597</c:v>
                </c:pt>
                <c:pt idx="3426">
                  <c:v>36.214362001550597</c:v>
                </c:pt>
                <c:pt idx="3427">
                  <c:v>36.214362001550597</c:v>
                </c:pt>
                <c:pt idx="3428">
                  <c:v>36.214362001550597</c:v>
                </c:pt>
                <c:pt idx="3429">
                  <c:v>36.214362001550597</c:v>
                </c:pt>
                <c:pt idx="3430">
                  <c:v>36.214362001550597</c:v>
                </c:pt>
                <c:pt idx="3431">
                  <c:v>36.214362001550597</c:v>
                </c:pt>
                <c:pt idx="3432">
                  <c:v>36.214362001550597</c:v>
                </c:pt>
                <c:pt idx="3433">
                  <c:v>36.214362001550597</c:v>
                </c:pt>
                <c:pt idx="3434">
                  <c:v>36.214362001550597</c:v>
                </c:pt>
                <c:pt idx="3435">
                  <c:v>36.214362001550597</c:v>
                </c:pt>
                <c:pt idx="3436">
                  <c:v>36.214362001550597</c:v>
                </c:pt>
                <c:pt idx="3437">
                  <c:v>36.214362001550597</c:v>
                </c:pt>
                <c:pt idx="3438">
                  <c:v>36.214362001550597</c:v>
                </c:pt>
                <c:pt idx="3439">
                  <c:v>36.214362001550597</c:v>
                </c:pt>
                <c:pt idx="3440">
                  <c:v>36.214362001550597</c:v>
                </c:pt>
                <c:pt idx="3441">
                  <c:v>36.214362001550597</c:v>
                </c:pt>
                <c:pt idx="3442">
                  <c:v>36.214362001550597</c:v>
                </c:pt>
                <c:pt idx="3443">
                  <c:v>36.214362001550597</c:v>
                </c:pt>
                <c:pt idx="3444">
                  <c:v>36.214362001550597</c:v>
                </c:pt>
                <c:pt idx="3445">
                  <c:v>36.214362001550597</c:v>
                </c:pt>
                <c:pt idx="3446">
                  <c:v>36.214362001550597</c:v>
                </c:pt>
                <c:pt idx="3447">
                  <c:v>36.214362001550597</c:v>
                </c:pt>
                <c:pt idx="3448">
                  <c:v>36.214362001550597</c:v>
                </c:pt>
                <c:pt idx="3449">
                  <c:v>36.214362001550597</c:v>
                </c:pt>
                <c:pt idx="3450">
                  <c:v>36.214362001550597</c:v>
                </c:pt>
                <c:pt idx="3451">
                  <c:v>36.214362001550597</c:v>
                </c:pt>
                <c:pt idx="3452">
                  <c:v>36.214362001550597</c:v>
                </c:pt>
                <c:pt idx="3453">
                  <c:v>36.214362001550597</c:v>
                </c:pt>
                <c:pt idx="3454">
                  <c:v>36.214362001550597</c:v>
                </c:pt>
                <c:pt idx="3455">
                  <c:v>36.214362001550597</c:v>
                </c:pt>
                <c:pt idx="3456">
                  <c:v>36.214362001550597</c:v>
                </c:pt>
                <c:pt idx="3457">
                  <c:v>36.214362001550597</c:v>
                </c:pt>
                <c:pt idx="3458">
                  <c:v>36.214362001550597</c:v>
                </c:pt>
                <c:pt idx="3459">
                  <c:v>36.214362001550597</c:v>
                </c:pt>
                <c:pt idx="3460">
                  <c:v>36.214362001550597</c:v>
                </c:pt>
                <c:pt idx="3461">
                  <c:v>36.214362001550597</c:v>
                </c:pt>
                <c:pt idx="3462">
                  <c:v>36.214362001550597</c:v>
                </c:pt>
                <c:pt idx="3463">
                  <c:v>36.214362001550597</c:v>
                </c:pt>
                <c:pt idx="3464">
                  <c:v>36.214362001550597</c:v>
                </c:pt>
                <c:pt idx="3465">
                  <c:v>36.214362001550597</c:v>
                </c:pt>
                <c:pt idx="3466">
                  <c:v>36.214362001550597</c:v>
                </c:pt>
                <c:pt idx="3467">
                  <c:v>36.214362001550597</c:v>
                </c:pt>
                <c:pt idx="3468">
                  <c:v>36.214362001550597</c:v>
                </c:pt>
                <c:pt idx="3469">
                  <c:v>36.214362001550597</c:v>
                </c:pt>
                <c:pt idx="3470">
                  <c:v>36.214362001550597</c:v>
                </c:pt>
                <c:pt idx="3471">
                  <c:v>36.214362001550597</c:v>
                </c:pt>
                <c:pt idx="3472">
                  <c:v>36.214362001550597</c:v>
                </c:pt>
                <c:pt idx="3473">
                  <c:v>36.214362001550597</c:v>
                </c:pt>
                <c:pt idx="3474">
                  <c:v>36.214362001550597</c:v>
                </c:pt>
                <c:pt idx="3475">
                  <c:v>36.214362001550597</c:v>
                </c:pt>
                <c:pt idx="3476">
                  <c:v>36.214362001550597</c:v>
                </c:pt>
                <c:pt idx="3477">
                  <c:v>36.214362001550597</c:v>
                </c:pt>
                <c:pt idx="3478">
                  <c:v>36.214362001550597</c:v>
                </c:pt>
                <c:pt idx="3479">
                  <c:v>36.214362001550597</c:v>
                </c:pt>
                <c:pt idx="3480">
                  <c:v>36.214362001550597</c:v>
                </c:pt>
                <c:pt idx="3481">
                  <c:v>36.214362001550597</c:v>
                </c:pt>
                <c:pt idx="3482">
                  <c:v>36.214362001550597</c:v>
                </c:pt>
                <c:pt idx="3483">
                  <c:v>36.214362001550597</c:v>
                </c:pt>
                <c:pt idx="3484">
                  <c:v>36.214362001550597</c:v>
                </c:pt>
                <c:pt idx="3485">
                  <c:v>36.214362001550597</c:v>
                </c:pt>
                <c:pt idx="3486">
                  <c:v>36.214362001550597</c:v>
                </c:pt>
                <c:pt idx="3487">
                  <c:v>36.214362001550597</c:v>
                </c:pt>
                <c:pt idx="3488">
                  <c:v>36.214362001550597</c:v>
                </c:pt>
                <c:pt idx="3489">
                  <c:v>36.214362001550597</c:v>
                </c:pt>
                <c:pt idx="3490">
                  <c:v>36.214362001550597</c:v>
                </c:pt>
                <c:pt idx="3491">
                  <c:v>36.214362001550597</c:v>
                </c:pt>
                <c:pt idx="3492">
                  <c:v>36.214362001550597</c:v>
                </c:pt>
                <c:pt idx="3493">
                  <c:v>36.214362001550597</c:v>
                </c:pt>
                <c:pt idx="3494">
                  <c:v>36.214362001550597</c:v>
                </c:pt>
                <c:pt idx="3495">
                  <c:v>36.214362001550597</c:v>
                </c:pt>
                <c:pt idx="3496">
                  <c:v>36.214362001550597</c:v>
                </c:pt>
                <c:pt idx="3497">
                  <c:v>36.214362001550597</c:v>
                </c:pt>
                <c:pt idx="3498">
                  <c:v>36.214362001550597</c:v>
                </c:pt>
                <c:pt idx="3499">
                  <c:v>36.214362001550597</c:v>
                </c:pt>
                <c:pt idx="3500">
                  <c:v>36.214362001550597</c:v>
                </c:pt>
                <c:pt idx="3501">
                  <c:v>36.214362001550597</c:v>
                </c:pt>
                <c:pt idx="3502">
                  <c:v>36.214362001550597</c:v>
                </c:pt>
                <c:pt idx="3503">
                  <c:v>36.214362001550597</c:v>
                </c:pt>
                <c:pt idx="3504">
                  <c:v>36.214362001550597</c:v>
                </c:pt>
                <c:pt idx="3505">
                  <c:v>36.214362001550597</c:v>
                </c:pt>
                <c:pt idx="3506">
                  <c:v>36.214362001550597</c:v>
                </c:pt>
                <c:pt idx="3507">
                  <c:v>36.214362001550597</c:v>
                </c:pt>
                <c:pt idx="3508">
                  <c:v>36.214362001550597</c:v>
                </c:pt>
                <c:pt idx="3509">
                  <c:v>36.214362001550597</c:v>
                </c:pt>
                <c:pt idx="3510">
                  <c:v>36.214362001550597</c:v>
                </c:pt>
                <c:pt idx="3511">
                  <c:v>36.214362001550597</c:v>
                </c:pt>
                <c:pt idx="3512">
                  <c:v>36.214362001550597</c:v>
                </c:pt>
                <c:pt idx="3513">
                  <c:v>36.214362001550597</c:v>
                </c:pt>
                <c:pt idx="3514">
                  <c:v>36.214362001550597</c:v>
                </c:pt>
                <c:pt idx="3515">
                  <c:v>36.214362001550597</c:v>
                </c:pt>
                <c:pt idx="3516">
                  <c:v>36.214362001550597</c:v>
                </c:pt>
                <c:pt idx="3517">
                  <c:v>36.214362001550597</c:v>
                </c:pt>
                <c:pt idx="3518">
                  <c:v>36.214362001550597</c:v>
                </c:pt>
                <c:pt idx="3519">
                  <c:v>36.214362001550597</c:v>
                </c:pt>
                <c:pt idx="3520">
                  <c:v>36.214362001550597</c:v>
                </c:pt>
                <c:pt idx="3521">
                  <c:v>36.214362001550597</c:v>
                </c:pt>
                <c:pt idx="3522">
                  <c:v>36.214362001550597</c:v>
                </c:pt>
                <c:pt idx="3523">
                  <c:v>36.214362001550597</c:v>
                </c:pt>
                <c:pt idx="3524">
                  <c:v>36.214362001550597</c:v>
                </c:pt>
                <c:pt idx="3525">
                  <c:v>36.214362001550597</c:v>
                </c:pt>
                <c:pt idx="3526">
                  <c:v>36.214362001550597</c:v>
                </c:pt>
                <c:pt idx="3527">
                  <c:v>36.214362001550597</c:v>
                </c:pt>
                <c:pt idx="3528">
                  <c:v>36.214362001550597</c:v>
                </c:pt>
                <c:pt idx="3529">
                  <c:v>36.214362001550597</c:v>
                </c:pt>
                <c:pt idx="3530">
                  <c:v>36.214362001550597</c:v>
                </c:pt>
                <c:pt idx="3531">
                  <c:v>36.214362001550597</c:v>
                </c:pt>
                <c:pt idx="3532">
                  <c:v>36.214362001550597</c:v>
                </c:pt>
                <c:pt idx="3533">
                  <c:v>36.214362001550597</c:v>
                </c:pt>
                <c:pt idx="3534">
                  <c:v>36.214362001550597</c:v>
                </c:pt>
                <c:pt idx="3535">
                  <c:v>36.214362001550597</c:v>
                </c:pt>
                <c:pt idx="3536">
                  <c:v>36.214362001550597</c:v>
                </c:pt>
                <c:pt idx="3537">
                  <c:v>36.214362001550597</c:v>
                </c:pt>
                <c:pt idx="3538">
                  <c:v>36.214362001550597</c:v>
                </c:pt>
                <c:pt idx="3539">
                  <c:v>36.214362001550597</c:v>
                </c:pt>
                <c:pt idx="3540">
                  <c:v>36.214362001550597</c:v>
                </c:pt>
                <c:pt idx="3541">
                  <c:v>36.214362001550597</c:v>
                </c:pt>
                <c:pt idx="3542">
                  <c:v>36.214362001550597</c:v>
                </c:pt>
                <c:pt idx="3543">
                  <c:v>36.214362001550597</c:v>
                </c:pt>
                <c:pt idx="3544">
                  <c:v>36.214362001550597</c:v>
                </c:pt>
                <c:pt idx="3545">
                  <c:v>36.214362001550597</c:v>
                </c:pt>
                <c:pt idx="3546">
                  <c:v>36.214362001550597</c:v>
                </c:pt>
                <c:pt idx="3547">
                  <c:v>36.214362001550597</c:v>
                </c:pt>
                <c:pt idx="3548">
                  <c:v>36.214362001550597</c:v>
                </c:pt>
                <c:pt idx="3549">
                  <c:v>36.214362001550597</c:v>
                </c:pt>
                <c:pt idx="3550">
                  <c:v>36.214362001550597</c:v>
                </c:pt>
                <c:pt idx="3551">
                  <c:v>36.214362001550597</c:v>
                </c:pt>
                <c:pt idx="3552">
                  <c:v>36.214362001550597</c:v>
                </c:pt>
                <c:pt idx="3553">
                  <c:v>36.214362001550597</c:v>
                </c:pt>
                <c:pt idx="3554">
                  <c:v>36.214362001550597</c:v>
                </c:pt>
                <c:pt idx="3555">
                  <c:v>36.214362001550597</c:v>
                </c:pt>
                <c:pt idx="3556">
                  <c:v>36.214362001550597</c:v>
                </c:pt>
                <c:pt idx="3557">
                  <c:v>36.214362001550597</c:v>
                </c:pt>
                <c:pt idx="3558">
                  <c:v>36.214362001550597</c:v>
                </c:pt>
                <c:pt idx="3559">
                  <c:v>36.214362001550597</c:v>
                </c:pt>
                <c:pt idx="3560">
                  <c:v>36.214362001550597</c:v>
                </c:pt>
                <c:pt idx="3561">
                  <c:v>36.214362001550597</c:v>
                </c:pt>
                <c:pt idx="3562">
                  <c:v>36.214362001550597</c:v>
                </c:pt>
                <c:pt idx="3563">
                  <c:v>36.214362001550597</c:v>
                </c:pt>
                <c:pt idx="3564">
                  <c:v>36.214362001550597</c:v>
                </c:pt>
                <c:pt idx="3565">
                  <c:v>36.214362001550597</c:v>
                </c:pt>
                <c:pt idx="3566">
                  <c:v>36.214362001550597</c:v>
                </c:pt>
                <c:pt idx="3567">
                  <c:v>36.214362001550597</c:v>
                </c:pt>
                <c:pt idx="3568">
                  <c:v>36.214362001550597</c:v>
                </c:pt>
                <c:pt idx="3569">
                  <c:v>36.214362001550597</c:v>
                </c:pt>
                <c:pt idx="3570">
                  <c:v>36.214362001550597</c:v>
                </c:pt>
                <c:pt idx="3571">
                  <c:v>36.214362001550597</c:v>
                </c:pt>
                <c:pt idx="3572">
                  <c:v>36.214362001550597</c:v>
                </c:pt>
                <c:pt idx="3573">
                  <c:v>36.214362001550597</c:v>
                </c:pt>
                <c:pt idx="3574">
                  <c:v>36.214362001550597</c:v>
                </c:pt>
                <c:pt idx="3575">
                  <c:v>36.214362001550597</c:v>
                </c:pt>
                <c:pt idx="3576">
                  <c:v>36.214362001550597</c:v>
                </c:pt>
                <c:pt idx="3577">
                  <c:v>36.214362001550597</c:v>
                </c:pt>
                <c:pt idx="3578">
                  <c:v>36.214362001550597</c:v>
                </c:pt>
                <c:pt idx="3579">
                  <c:v>36.214362001550597</c:v>
                </c:pt>
                <c:pt idx="3580">
                  <c:v>36.214362001550597</c:v>
                </c:pt>
                <c:pt idx="3581">
                  <c:v>36.214362001550597</c:v>
                </c:pt>
                <c:pt idx="3582">
                  <c:v>36.214362001550597</c:v>
                </c:pt>
                <c:pt idx="3583">
                  <c:v>36.214362001550597</c:v>
                </c:pt>
                <c:pt idx="3584">
                  <c:v>36.214362001550597</c:v>
                </c:pt>
                <c:pt idx="3585">
                  <c:v>36.214362001550597</c:v>
                </c:pt>
                <c:pt idx="3586">
                  <c:v>36.214362001550597</c:v>
                </c:pt>
                <c:pt idx="3587">
                  <c:v>36.214362001550597</c:v>
                </c:pt>
                <c:pt idx="3588">
                  <c:v>36.214362001550597</c:v>
                </c:pt>
                <c:pt idx="3589">
                  <c:v>36.214362001550597</c:v>
                </c:pt>
                <c:pt idx="3590">
                  <c:v>36.214362001550597</c:v>
                </c:pt>
                <c:pt idx="3591">
                  <c:v>36.214362001550597</c:v>
                </c:pt>
                <c:pt idx="3592">
                  <c:v>36.214362001550597</c:v>
                </c:pt>
                <c:pt idx="3593">
                  <c:v>36.214362001550597</c:v>
                </c:pt>
                <c:pt idx="3594">
                  <c:v>36.214362001550597</c:v>
                </c:pt>
                <c:pt idx="3595">
                  <c:v>36.214362001550597</c:v>
                </c:pt>
                <c:pt idx="3596">
                  <c:v>36.214362001550597</c:v>
                </c:pt>
                <c:pt idx="3597">
                  <c:v>36.214362001550597</c:v>
                </c:pt>
                <c:pt idx="3598">
                  <c:v>36.214362001550597</c:v>
                </c:pt>
                <c:pt idx="3599">
                  <c:v>36.214362001550597</c:v>
                </c:pt>
                <c:pt idx="3600">
                  <c:v>36.214362001550597</c:v>
                </c:pt>
                <c:pt idx="3601">
                  <c:v>36.214362001550597</c:v>
                </c:pt>
                <c:pt idx="3602">
                  <c:v>36.214362001550597</c:v>
                </c:pt>
                <c:pt idx="3603">
                  <c:v>36.214362001550597</c:v>
                </c:pt>
                <c:pt idx="3604">
                  <c:v>36.214362001550597</c:v>
                </c:pt>
                <c:pt idx="3605">
                  <c:v>36.214362001550597</c:v>
                </c:pt>
                <c:pt idx="3606">
                  <c:v>36.214362001550597</c:v>
                </c:pt>
                <c:pt idx="3607">
                  <c:v>36.214362001550597</c:v>
                </c:pt>
                <c:pt idx="3608">
                  <c:v>36.214362001550597</c:v>
                </c:pt>
                <c:pt idx="3609">
                  <c:v>36.214362001550597</c:v>
                </c:pt>
                <c:pt idx="3610">
                  <c:v>36.214362001550597</c:v>
                </c:pt>
                <c:pt idx="3611">
                  <c:v>36.214362001550597</c:v>
                </c:pt>
                <c:pt idx="3612">
                  <c:v>36.214362001550597</c:v>
                </c:pt>
                <c:pt idx="3613">
                  <c:v>36.214362001550597</c:v>
                </c:pt>
                <c:pt idx="3614">
                  <c:v>36.214362001550597</c:v>
                </c:pt>
                <c:pt idx="3615">
                  <c:v>36.214362001550597</c:v>
                </c:pt>
                <c:pt idx="3616">
                  <c:v>36.214362001550597</c:v>
                </c:pt>
                <c:pt idx="3617">
                  <c:v>36.214362001550597</c:v>
                </c:pt>
                <c:pt idx="3618">
                  <c:v>36.214362001550597</c:v>
                </c:pt>
                <c:pt idx="3619">
                  <c:v>36.214362001550597</c:v>
                </c:pt>
                <c:pt idx="3620">
                  <c:v>36.214362001550597</c:v>
                </c:pt>
                <c:pt idx="3621">
                  <c:v>36.214362001550597</c:v>
                </c:pt>
                <c:pt idx="3622">
                  <c:v>36.214362001550597</c:v>
                </c:pt>
                <c:pt idx="3623">
                  <c:v>36.214362001550597</c:v>
                </c:pt>
                <c:pt idx="3624">
                  <c:v>36.214362001550597</c:v>
                </c:pt>
                <c:pt idx="3625">
                  <c:v>36.214362001550597</c:v>
                </c:pt>
                <c:pt idx="3626">
                  <c:v>36.214362001550597</c:v>
                </c:pt>
                <c:pt idx="3627">
                  <c:v>36.214362001550597</c:v>
                </c:pt>
                <c:pt idx="3628">
                  <c:v>36.214362001550597</c:v>
                </c:pt>
                <c:pt idx="3629">
                  <c:v>36.214362001550597</c:v>
                </c:pt>
                <c:pt idx="3630">
                  <c:v>36.214362001550597</c:v>
                </c:pt>
                <c:pt idx="3631">
                  <c:v>36.214362001550597</c:v>
                </c:pt>
                <c:pt idx="3632">
                  <c:v>36.214362001550597</c:v>
                </c:pt>
                <c:pt idx="3633">
                  <c:v>36.214362001550597</c:v>
                </c:pt>
                <c:pt idx="3634">
                  <c:v>36.214362001550597</c:v>
                </c:pt>
                <c:pt idx="3635">
                  <c:v>36.214362001550597</c:v>
                </c:pt>
                <c:pt idx="3636">
                  <c:v>36.214362001550597</c:v>
                </c:pt>
                <c:pt idx="3637">
                  <c:v>36.214362001550597</c:v>
                </c:pt>
                <c:pt idx="3638">
                  <c:v>36.214362001550597</c:v>
                </c:pt>
                <c:pt idx="3639">
                  <c:v>36.214362001550597</c:v>
                </c:pt>
                <c:pt idx="3640">
                  <c:v>36.214362001550597</c:v>
                </c:pt>
                <c:pt idx="3641">
                  <c:v>36.214362001550597</c:v>
                </c:pt>
                <c:pt idx="3642">
                  <c:v>36.214362001550597</c:v>
                </c:pt>
                <c:pt idx="3643">
                  <c:v>36.214362001550597</c:v>
                </c:pt>
                <c:pt idx="3644">
                  <c:v>36.214362001550597</c:v>
                </c:pt>
                <c:pt idx="3645">
                  <c:v>36.214362001550597</c:v>
                </c:pt>
                <c:pt idx="3646">
                  <c:v>36.214362001550597</c:v>
                </c:pt>
                <c:pt idx="3647">
                  <c:v>36.214362001550597</c:v>
                </c:pt>
                <c:pt idx="3648">
                  <c:v>36.214362001550597</c:v>
                </c:pt>
                <c:pt idx="3649">
                  <c:v>36.214362001550597</c:v>
                </c:pt>
                <c:pt idx="3650">
                  <c:v>36.214362001550597</c:v>
                </c:pt>
                <c:pt idx="3651">
                  <c:v>36.214362001550597</c:v>
                </c:pt>
                <c:pt idx="3652">
                  <c:v>36.214362001550597</c:v>
                </c:pt>
                <c:pt idx="3653">
                  <c:v>36.214362001550597</c:v>
                </c:pt>
                <c:pt idx="3654">
                  <c:v>36.214362001550597</c:v>
                </c:pt>
                <c:pt idx="3655">
                  <c:v>36.214362001550597</c:v>
                </c:pt>
                <c:pt idx="3656">
                  <c:v>36.214362001550597</c:v>
                </c:pt>
                <c:pt idx="3657">
                  <c:v>36.214362001550597</c:v>
                </c:pt>
                <c:pt idx="3658">
                  <c:v>36.214362001550597</c:v>
                </c:pt>
                <c:pt idx="3659">
                  <c:v>36.214362001550597</c:v>
                </c:pt>
                <c:pt idx="3660">
                  <c:v>36.214362001550597</c:v>
                </c:pt>
                <c:pt idx="3661">
                  <c:v>36.214362001550597</c:v>
                </c:pt>
                <c:pt idx="3662">
                  <c:v>36.214362001550597</c:v>
                </c:pt>
                <c:pt idx="3663">
                  <c:v>36.214362001550597</c:v>
                </c:pt>
                <c:pt idx="3664">
                  <c:v>36.214362001550597</c:v>
                </c:pt>
                <c:pt idx="3665">
                  <c:v>36.214362001550597</c:v>
                </c:pt>
                <c:pt idx="3666">
                  <c:v>36.214362001550597</c:v>
                </c:pt>
                <c:pt idx="3667">
                  <c:v>36.214362001550597</c:v>
                </c:pt>
                <c:pt idx="3668">
                  <c:v>36.214362001550597</c:v>
                </c:pt>
                <c:pt idx="3669">
                  <c:v>36.214362001550597</c:v>
                </c:pt>
                <c:pt idx="3670">
                  <c:v>36.214362001550597</c:v>
                </c:pt>
                <c:pt idx="3671">
                  <c:v>36.214362001550597</c:v>
                </c:pt>
                <c:pt idx="3672">
                  <c:v>36.214362001550597</c:v>
                </c:pt>
                <c:pt idx="3673">
                  <c:v>36.214362001550597</c:v>
                </c:pt>
                <c:pt idx="3674">
                  <c:v>36.214362001550597</c:v>
                </c:pt>
                <c:pt idx="3675">
                  <c:v>36.214362001550597</c:v>
                </c:pt>
                <c:pt idx="3676">
                  <c:v>36.214362001550597</c:v>
                </c:pt>
                <c:pt idx="3677">
                  <c:v>36.214362001550597</c:v>
                </c:pt>
                <c:pt idx="3678">
                  <c:v>36.214362001550597</c:v>
                </c:pt>
                <c:pt idx="3679">
                  <c:v>36.214362001550597</c:v>
                </c:pt>
                <c:pt idx="3680">
                  <c:v>36.214362001550597</c:v>
                </c:pt>
                <c:pt idx="3681">
                  <c:v>36.214362001550597</c:v>
                </c:pt>
                <c:pt idx="3682">
                  <c:v>36.214362001550597</c:v>
                </c:pt>
                <c:pt idx="3683">
                  <c:v>36.214362001550597</c:v>
                </c:pt>
                <c:pt idx="3684">
                  <c:v>36.214362001550597</c:v>
                </c:pt>
                <c:pt idx="3685">
                  <c:v>36.214362001550597</c:v>
                </c:pt>
                <c:pt idx="3686">
                  <c:v>36.214362001550597</c:v>
                </c:pt>
                <c:pt idx="3687">
                  <c:v>36.214362001550597</c:v>
                </c:pt>
                <c:pt idx="3688">
                  <c:v>36.214362001550597</c:v>
                </c:pt>
                <c:pt idx="3689">
                  <c:v>36.214362001550597</c:v>
                </c:pt>
                <c:pt idx="3690">
                  <c:v>36.214362001550597</c:v>
                </c:pt>
                <c:pt idx="3691">
                  <c:v>36.214362001550597</c:v>
                </c:pt>
                <c:pt idx="3692">
                  <c:v>36.214362001550597</c:v>
                </c:pt>
                <c:pt idx="3693">
                  <c:v>36.214362001550597</c:v>
                </c:pt>
                <c:pt idx="3694">
                  <c:v>36.214362001550597</c:v>
                </c:pt>
                <c:pt idx="3695">
                  <c:v>36.214362001550597</c:v>
                </c:pt>
                <c:pt idx="3696">
                  <c:v>36.214362001550597</c:v>
                </c:pt>
                <c:pt idx="3697">
                  <c:v>36.214362001550597</c:v>
                </c:pt>
                <c:pt idx="3698">
                  <c:v>36.214362001550597</c:v>
                </c:pt>
                <c:pt idx="3699">
                  <c:v>36.214362001550597</c:v>
                </c:pt>
                <c:pt idx="3700">
                  <c:v>36.214362001550597</c:v>
                </c:pt>
                <c:pt idx="3701">
                  <c:v>36.214362001550597</c:v>
                </c:pt>
                <c:pt idx="3702">
                  <c:v>36.214362001550597</c:v>
                </c:pt>
                <c:pt idx="3703">
                  <c:v>36.214362001550597</c:v>
                </c:pt>
                <c:pt idx="3704">
                  <c:v>36.214362001550597</c:v>
                </c:pt>
                <c:pt idx="3705">
                  <c:v>36.214362001550597</c:v>
                </c:pt>
                <c:pt idx="3706">
                  <c:v>36.214362001550597</c:v>
                </c:pt>
                <c:pt idx="3707">
                  <c:v>36.214362001550597</c:v>
                </c:pt>
                <c:pt idx="3708">
                  <c:v>36.214362001550597</c:v>
                </c:pt>
                <c:pt idx="3709">
                  <c:v>36.214362001550597</c:v>
                </c:pt>
                <c:pt idx="3710">
                  <c:v>36.214362001550597</c:v>
                </c:pt>
                <c:pt idx="3711">
                  <c:v>36.214362001550597</c:v>
                </c:pt>
                <c:pt idx="3712">
                  <c:v>36.214362001550597</c:v>
                </c:pt>
                <c:pt idx="3713">
                  <c:v>36.214362001550597</c:v>
                </c:pt>
                <c:pt idx="3714">
                  <c:v>36.214362001550597</c:v>
                </c:pt>
                <c:pt idx="3715">
                  <c:v>36.214362001550597</c:v>
                </c:pt>
                <c:pt idx="3716">
                  <c:v>36.214362001550597</c:v>
                </c:pt>
                <c:pt idx="3717">
                  <c:v>36.214362001550597</c:v>
                </c:pt>
                <c:pt idx="3718">
                  <c:v>36.214362001550597</c:v>
                </c:pt>
                <c:pt idx="3719">
                  <c:v>36.214362001550597</c:v>
                </c:pt>
                <c:pt idx="3720">
                  <c:v>36.214362001550597</c:v>
                </c:pt>
                <c:pt idx="3721">
                  <c:v>36.214362001550597</c:v>
                </c:pt>
                <c:pt idx="3722">
                  <c:v>36.214362001550597</c:v>
                </c:pt>
                <c:pt idx="3723">
                  <c:v>36.214362001550597</c:v>
                </c:pt>
                <c:pt idx="3724">
                  <c:v>36.214362001550597</c:v>
                </c:pt>
                <c:pt idx="3725">
                  <c:v>36.214362001550597</c:v>
                </c:pt>
                <c:pt idx="3726">
                  <c:v>36.214362001550597</c:v>
                </c:pt>
                <c:pt idx="3727">
                  <c:v>36.214362001550597</c:v>
                </c:pt>
                <c:pt idx="3728">
                  <c:v>36.214362001550597</c:v>
                </c:pt>
                <c:pt idx="3729">
                  <c:v>36.214362001550597</c:v>
                </c:pt>
                <c:pt idx="3730">
                  <c:v>36.214362001550597</c:v>
                </c:pt>
                <c:pt idx="3731">
                  <c:v>36.214362001550597</c:v>
                </c:pt>
                <c:pt idx="3732">
                  <c:v>36.214362001550597</c:v>
                </c:pt>
                <c:pt idx="3733">
                  <c:v>36.214362001550597</c:v>
                </c:pt>
                <c:pt idx="3734">
                  <c:v>36.214362001550597</c:v>
                </c:pt>
                <c:pt idx="3735">
                  <c:v>36.214362001550597</c:v>
                </c:pt>
                <c:pt idx="3736">
                  <c:v>36.214362001550597</c:v>
                </c:pt>
                <c:pt idx="3737">
                  <c:v>36.214362001550597</c:v>
                </c:pt>
                <c:pt idx="3738">
                  <c:v>36.214362001550597</c:v>
                </c:pt>
                <c:pt idx="3739">
                  <c:v>36.214362001550597</c:v>
                </c:pt>
                <c:pt idx="3740">
                  <c:v>36.214362001550597</c:v>
                </c:pt>
                <c:pt idx="3741">
                  <c:v>36.214362001550597</c:v>
                </c:pt>
                <c:pt idx="3742">
                  <c:v>36.214362001550597</c:v>
                </c:pt>
                <c:pt idx="3743">
                  <c:v>36.214362001550597</c:v>
                </c:pt>
                <c:pt idx="3744">
                  <c:v>36.214362001550597</c:v>
                </c:pt>
                <c:pt idx="3745">
                  <c:v>36.214362001550597</c:v>
                </c:pt>
                <c:pt idx="3746">
                  <c:v>36.214362001550597</c:v>
                </c:pt>
                <c:pt idx="3747">
                  <c:v>36.214362001550597</c:v>
                </c:pt>
                <c:pt idx="3748">
                  <c:v>36.214362001550597</c:v>
                </c:pt>
                <c:pt idx="3749">
                  <c:v>36.214362001550597</c:v>
                </c:pt>
                <c:pt idx="3750">
                  <c:v>36.214362001550597</c:v>
                </c:pt>
                <c:pt idx="3751">
                  <c:v>36.214362001550597</c:v>
                </c:pt>
                <c:pt idx="3752">
                  <c:v>36.214362001550597</c:v>
                </c:pt>
                <c:pt idx="3753">
                  <c:v>36.214362001550597</c:v>
                </c:pt>
                <c:pt idx="3754">
                  <c:v>36.214362001550597</c:v>
                </c:pt>
                <c:pt idx="3755">
                  <c:v>36.214362001550597</c:v>
                </c:pt>
                <c:pt idx="3756">
                  <c:v>36.214362001550597</c:v>
                </c:pt>
                <c:pt idx="3757">
                  <c:v>36.214362001550597</c:v>
                </c:pt>
                <c:pt idx="3758">
                  <c:v>36.214362001550597</c:v>
                </c:pt>
                <c:pt idx="3759">
                  <c:v>36.214362001550597</c:v>
                </c:pt>
                <c:pt idx="3760">
                  <c:v>36.214362001550597</c:v>
                </c:pt>
                <c:pt idx="3761">
                  <c:v>36.214362001550597</c:v>
                </c:pt>
                <c:pt idx="3762">
                  <c:v>36.214362001550597</c:v>
                </c:pt>
                <c:pt idx="3763">
                  <c:v>36.214362001550597</c:v>
                </c:pt>
                <c:pt idx="3764">
                  <c:v>36.214362001550597</c:v>
                </c:pt>
                <c:pt idx="3765">
                  <c:v>36.214362001550597</c:v>
                </c:pt>
                <c:pt idx="3766">
                  <c:v>36.214362001550597</c:v>
                </c:pt>
                <c:pt idx="3767">
                  <c:v>36.214362001550597</c:v>
                </c:pt>
                <c:pt idx="3768">
                  <c:v>36.214362001550597</c:v>
                </c:pt>
                <c:pt idx="3769">
                  <c:v>36.214362001550597</c:v>
                </c:pt>
                <c:pt idx="3770">
                  <c:v>36.214362001550597</c:v>
                </c:pt>
                <c:pt idx="3771">
                  <c:v>36.214362001550597</c:v>
                </c:pt>
                <c:pt idx="3772">
                  <c:v>36.214362001550597</c:v>
                </c:pt>
                <c:pt idx="3773">
                  <c:v>36.214362001550597</c:v>
                </c:pt>
                <c:pt idx="3774">
                  <c:v>36.214362001550597</c:v>
                </c:pt>
                <c:pt idx="3775">
                  <c:v>36.214362001550597</c:v>
                </c:pt>
                <c:pt idx="3776">
                  <c:v>36.214362001550597</c:v>
                </c:pt>
                <c:pt idx="3777">
                  <c:v>36.214362001550597</c:v>
                </c:pt>
                <c:pt idx="3778">
                  <c:v>36.214362001550597</c:v>
                </c:pt>
                <c:pt idx="3779">
                  <c:v>36.214362001550597</c:v>
                </c:pt>
                <c:pt idx="3780">
                  <c:v>36.214362001550597</c:v>
                </c:pt>
                <c:pt idx="3781">
                  <c:v>36.214362001550597</c:v>
                </c:pt>
                <c:pt idx="3782">
                  <c:v>36.214362001550597</c:v>
                </c:pt>
                <c:pt idx="3783">
                  <c:v>36.214362001550597</c:v>
                </c:pt>
                <c:pt idx="3784">
                  <c:v>36.214362001550597</c:v>
                </c:pt>
                <c:pt idx="3785">
                  <c:v>36.214362001550597</c:v>
                </c:pt>
                <c:pt idx="3786">
                  <c:v>36.214362001550597</c:v>
                </c:pt>
                <c:pt idx="3787">
                  <c:v>36.214362001550597</c:v>
                </c:pt>
                <c:pt idx="3788">
                  <c:v>36.214362001550597</c:v>
                </c:pt>
                <c:pt idx="3789">
                  <c:v>36.214362001550597</c:v>
                </c:pt>
                <c:pt idx="3790">
                  <c:v>36.214362001550597</c:v>
                </c:pt>
                <c:pt idx="3791">
                  <c:v>36.214362001550597</c:v>
                </c:pt>
                <c:pt idx="3792">
                  <c:v>36.214362001550597</c:v>
                </c:pt>
                <c:pt idx="3793">
                  <c:v>36.214362001550597</c:v>
                </c:pt>
                <c:pt idx="3794">
                  <c:v>36.214362001550597</c:v>
                </c:pt>
                <c:pt idx="3795">
                  <c:v>36.214362001550597</c:v>
                </c:pt>
                <c:pt idx="3796">
                  <c:v>36.214362001550597</c:v>
                </c:pt>
                <c:pt idx="3797">
                  <c:v>36.214362001550597</c:v>
                </c:pt>
                <c:pt idx="3798">
                  <c:v>36.214362001550597</c:v>
                </c:pt>
                <c:pt idx="3799">
                  <c:v>36.214362001550597</c:v>
                </c:pt>
                <c:pt idx="3800">
                  <c:v>36.214362001550597</c:v>
                </c:pt>
                <c:pt idx="3801">
                  <c:v>36.214362001550597</c:v>
                </c:pt>
                <c:pt idx="3802">
                  <c:v>36.214362001550597</c:v>
                </c:pt>
                <c:pt idx="3803">
                  <c:v>36.214362001550597</c:v>
                </c:pt>
                <c:pt idx="3804">
                  <c:v>36.214362001550597</c:v>
                </c:pt>
                <c:pt idx="3805">
                  <c:v>36.214362001550597</c:v>
                </c:pt>
                <c:pt idx="3806">
                  <c:v>36.214362001550597</c:v>
                </c:pt>
                <c:pt idx="3807">
                  <c:v>36.214362001550597</c:v>
                </c:pt>
                <c:pt idx="3808">
                  <c:v>36.214362001550597</c:v>
                </c:pt>
                <c:pt idx="3809">
                  <c:v>36.214362001550597</c:v>
                </c:pt>
                <c:pt idx="3810">
                  <c:v>36.214362001550597</c:v>
                </c:pt>
                <c:pt idx="3811">
                  <c:v>36.214362001550597</c:v>
                </c:pt>
                <c:pt idx="3812">
                  <c:v>36.214362001550597</c:v>
                </c:pt>
                <c:pt idx="3813">
                  <c:v>36.214362001550597</c:v>
                </c:pt>
                <c:pt idx="3814">
                  <c:v>36.214362001550597</c:v>
                </c:pt>
                <c:pt idx="3815">
                  <c:v>36.214362001550597</c:v>
                </c:pt>
                <c:pt idx="3816">
                  <c:v>36.214362001550597</c:v>
                </c:pt>
                <c:pt idx="3817">
                  <c:v>36.214362001550597</c:v>
                </c:pt>
                <c:pt idx="3818">
                  <c:v>36.214362001550597</c:v>
                </c:pt>
                <c:pt idx="3819">
                  <c:v>36.214362001550597</c:v>
                </c:pt>
                <c:pt idx="3820">
                  <c:v>36.214362001550597</c:v>
                </c:pt>
                <c:pt idx="3821">
                  <c:v>36.214362001550597</c:v>
                </c:pt>
                <c:pt idx="3822">
                  <c:v>36.214362001550597</c:v>
                </c:pt>
                <c:pt idx="3823">
                  <c:v>36.214362001550597</c:v>
                </c:pt>
                <c:pt idx="3824">
                  <c:v>36.214362001550597</c:v>
                </c:pt>
                <c:pt idx="3825">
                  <c:v>36.214362001550597</c:v>
                </c:pt>
                <c:pt idx="3826">
                  <c:v>36.214362001550597</c:v>
                </c:pt>
                <c:pt idx="3827">
                  <c:v>36.214362001550597</c:v>
                </c:pt>
                <c:pt idx="3828">
                  <c:v>36.214362001550597</c:v>
                </c:pt>
                <c:pt idx="3829">
                  <c:v>36.214362001550597</c:v>
                </c:pt>
                <c:pt idx="3830">
                  <c:v>36.214362001550597</c:v>
                </c:pt>
                <c:pt idx="3831">
                  <c:v>36.214362001550597</c:v>
                </c:pt>
                <c:pt idx="3832">
                  <c:v>36.214362001550597</c:v>
                </c:pt>
                <c:pt idx="3833">
                  <c:v>36.214362001550597</c:v>
                </c:pt>
                <c:pt idx="3834">
                  <c:v>36.214362001550597</c:v>
                </c:pt>
                <c:pt idx="3835">
                  <c:v>36.214362001550597</c:v>
                </c:pt>
                <c:pt idx="3836">
                  <c:v>36.214362001550597</c:v>
                </c:pt>
                <c:pt idx="3837">
                  <c:v>36.214362001550597</c:v>
                </c:pt>
                <c:pt idx="3838">
                  <c:v>36.214362001550597</c:v>
                </c:pt>
                <c:pt idx="3839">
                  <c:v>36.214362001550597</c:v>
                </c:pt>
                <c:pt idx="3840">
                  <c:v>36.214362001550597</c:v>
                </c:pt>
                <c:pt idx="3841">
                  <c:v>36.214362001550597</c:v>
                </c:pt>
                <c:pt idx="3842">
                  <c:v>36.214362001550597</c:v>
                </c:pt>
                <c:pt idx="3843">
                  <c:v>36.214362001550597</c:v>
                </c:pt>
                <c:pt idx="3844">
                  <c:v>36.214362001550597</c:v>
                </c:pt>
                <c:pt idx="3845">
                  <c:v>36.214362001550597</c:v>
                </c:pt>
                <c:pt idx="3846">
                  <c:v>36.214362001550597</c:v>
                </c:pt>
                <c:pt idx="3847">
                  <c:v>36.214362001550597</c:v>
                </c:pt>
                <c:pt idx="3848">
                  <c:v>36.214362001550597</c:v>
                </c:pt>
                <c:pt idx="3849">
                  <c:v>36.214362001550597</c:v>
                </c:pt>
                <c:pt idx="3850">
                  <c:v>36.214362001550597</c:v>
                </c:pt>
                <c:pt idx="3851">
                  <c:v>36.214362001550597</c:v>
                </c:pt>
                <c:pt idx="3852">
                  <c:v>36.214362001550597</c:v>
                </c:pt>
                <c:pt idx="3853">
                  <c:v>36.214362001550597</c:v>
                </c:pt>
                <c:pt idx="3854">
                  <c:v>36.214362001550597</c:v>
                </c:pt>
                <c:pt idx="3855">
                  <c:v>36.214362001550597</c:v>
                </c:pt>
                <c:pt idx="3856">
                  <c:v>36.214362001550597</c:v>
                </c:pt>
                <c:pt idx="3857">
                  <c:v>36.214362001550597</c:v>
                </c:pt>
                <c:pt idx="3858">
                  <c:v>36.214362001550597</c:v>
                </c:pt>
                <c:pt idx="3859">
                  <c:v>36.214362001550597</c:v>
                </c:pt>
                <c:pt idx="3860">
                  <c:v>36.214362001550597</c:v>
                </c:pt>
                <c:pt idx="3861">
                  <c:v>36.214362001550597</c:v>
                </c:pt>
                <c:pt idx="3862">
                  <c:v>36.214362001550597</c:v>
                </c:pt>
                <c:pt idx="3863">
                  <c:v>36.214362001550597</c:v>
                </c:pt>
                <c:pt idx="3864">
                  <c:v>36.214362001550597</c:v>
                </c:pt>
                <c:pt idx="3865">
                  <c:v>36.214362001550597</c:v>
                </c:pt>
                <c:pt idx="3866">
                  <c:v>36.214362001550597</c:v>
                </c:pt>
                <c:pt idx="3867">
                  <c:v>36.214362001550597</c:v>
                </c:pt>
                <c:pt idx="3868">
                  <c:v>36.214362001550597</c:v>
                </c:pt>
                <c:pt idx="3869">
                  <c:v>36.214362001550597</c:v>
                </c:pt>
                <c:pt idx="3870">
                  <c:v>36.214362001550597</c:v>
                </c:pt>
                <c:pt idx="3871">
                  <c:v>36.214362001550597</c:v>
                </c:pt>
                <c:pt idx="3872">
                  <c:v>36.214362001550597</c:v>
                </c:pt>
                <c:pt idx="3873">
                  <c:v>36.214362001550597</c:v>
                </c:pt>
                <c:pt idx="3874">
                  <c:v>36.214362001550597</c:v>
                </c:pt>
                <c:pt idx="3875">
                  <c:v>36.214362001550597</c:v>
                </c:pt>
                <c:pt idx="3876">
                  <c:v>36.214362001550597</c:v>
                </c:pt>
                <c:pt idx="3877">
                  <c:v>36.214362001550597</c:v>
                </c:pt>
                <c:pt idx="3878">
                  <c:v>36.214362001550597</c:v>
                </c:pt>
                <c:pt idx="3879">
                  <c:v>36.214362001550597</c:v>
                </c:pt>
                <c:pt idx="3880">
                  <c:v>36.214362001550597</c:v>
                </c:pt>
                <c:pt idx="3881">
                  <c:v>36.214362001550597</c:v>
                </c:pt>
                <c:pt idx="3882">
                  <c:v>36.214362001550597</c:v>
                </c:pt>
                <c:pt idx="3883">
                  <c:v>36.214362001550597</c:v>
                </c:pt>
                <c:pt idx="3884">
                  <c:v>36.214362001550597</c:v>
                </c:pt>
                <c:pt idx="3885">
                  <c:v>36.214362001550597</c:v>
                </c:pt>
                <c:pt idx="3886">
                  <c:v>36.214362001550597</c:v>
                </c:pt>
                <c:pt idx="3887">
                  <c:v>36.214362001550597</c:v>
                </c:pt>
                <c:pt idx="3888">
                  <c:v>36.214362001550597</c:v>
                </c:pt>
                <c:pt idx="3889">
                  <c:v>36.214362001550597</c:v>
                </c:pt>
                <c:pt idx="3890">
                  <c:v>36.214362001550597</c:v>
                </c:pt>
                <c:pt idx="3891">
                  <c:v>36.214362001550597</c:v>
                </c:pt>
                <c:pt idx="3892">
                  <c:v>36.214362001550597</c:v>
                </c:pt>
                <c:pt idx="3893">
                  <c:v>36.214362001550597</c:v>
                </c:pt>
                <c:pt idx="3894">
                  <c:v>36.214362001550597</c:v>
                </c:pt>
                <c:pt idx="3895">
                  <c:v>36.214362001550597</c:v>
                </c:pt>
                <c:pt idx="3896">
                  <c:v>36.214362001550597</c:v>
                </c:pt>
                <c:pt idx="3897">
                  <c:v>36.214362001550597</c:v>
                </c:pt>
                <c:pt idx="3898">
                  <c:v>36.214362001550597</c:v>
                </c:pt>
                <c:pt idx="3899">
                  <c:v>36.214362001550597</c:v>
                </c:pt>
                <c:pt idx="3900">
                  <c:v>36.214362001550597</c:v>
                </c:pt>
                <c:pt idx="3901">
                  <c:v>36.214362001550597</c:v>
                </c:pt>
                <c:pt idx="3902">
                  <c:v>36.214362001550597</c:v>
                </c:pt>
                <c:pt idx="3903">
                  <c:v>36.214362001550597</c:v>
                </c:pt>
                <c:pt idx="3904">
                  <c:v>36.214362001550597</c:v>
                </c:pt>
                <c:pt idx="3905">
                  <c:v>36.214362001550597</c:v>
                </c:pt>
                <c:pt idx="3906">
                  <c:v>36.214362001550597</c:v>
                </c:pt>
                <c:pt idx="3907">
                  <c:v>36.214362001550597</c:v>
                </c:pt>
                <c:pt idx="3908">
                  <c:v>36.214362001550597</c:v>
                </c:pt>
                <c:pt idx="3909">
                  <c:v>36.214362001550597</c:v>
                </c:pt>
                <c:pt idx="3910">
                  <c:v>36.214362001550597</c:v>
                </c:pt>
                <c:pt idx="3911">
                  <c:v>36.214362001550597</c:v>
                </c:pt>
                <c:pt idx="3912">
                  <c:v>36.214362001550597</c:v>
                </c:pt>
                <c:pt idx="3913">
                  <c:v>36.214362001550597</c:v>
                </c:pt>
                <c:pt idx="3914">
                  <c:v>36.214362001550597</c:v>
                </c:pt>
                <c:pt idx="3915">
                  <c:v>36.214362001550597</c:v>
                </c:pt>
                <c:pt idx="3916">
                  <c:v>36.214362001550597</c:v>
                </c:pt>
                <c:pt idx="3917">
                  <c:v>36.214362001550597</c:v>
                </c:pt>
                <c:pt idx="3918">
                  <c:v>36.214362001550597</c:v>
                </c:pt>
                <c:pt idx="3919">
                  <c:v>36.214362001550597</c:v>
                </c:pt>
                <c:pt idx="3920">
                  <c:v>36.214362001550597</c:v>
                </c:pt>
                <c:pt idx="3921">
                  <c:v>36.214362001550597</c:v>
                </c:pt>
                <c:pt idx="3922">
                  <c:v>36.214362001550597</c:v>
                </c:pt>
                <c:pt idx="3923">
                  <c:v>36.214362001550597</c:v>
                </c:pt>
                <c:pt idx="3924">
                  <c:v>36.214362001550597</c:v>
                </c:pt>
                <c:pt idx="3925">
                  <c:v>36.214362001550597</c:v>
                </c:pt>
                <c:pt idx="3926">
                  <c:v>36.214362001550597</c:v>
                </c:pt>
                <c:pt idx="3927">
                  <c:v>36.214362001550597</c:v>
                </c:pt>
                <c:pt idx="3928">
                  <c:v>36.214362001550597</c:v>
                </c:pt>
                <c:pt idx="3929">
                  <c:v>36.214362001550597</c:v>
                </c:pt>
                <c:pt idx="3930">
                  <c:v>36.214362001550597</c:v>
                </c:pt>
                <c:pt idx="3931">
                  <c:v>36.214362001550597</c:v>
                </c:pt>
                <c:pt idx="3932">
                  <c:v>36.214362001550597</c:v>
                </c:pt>
                <c:pt idx="3933">
                  <c:v>36.214362001550597</c:v>
                </c:pt>
                <c:pt idx="3934">
                  <c:v>36.214362001550597</c:v>
                </c:pt>
                <c:pt idx="3935">
                  <c:v>36.214362001550597</c:v>
                </c:pt>
                <c:pt idx="3936">
                  <c:v>36.214362001550597</c:v>
                </c:pt>
                <c:pt idx="3937">
                  <c:v>36.214362001550597</c:v>
                </c:pt>
                <c:pt idx="3938">
                  <c:v>36.214362001550597</c:v>
                </c:pt>
                <c:pt idx="3939">
                  <c:v>36.214362001550597</c:v>
                </c:pt>
                <c:pt idx="3940">
                  <c:v>36.214362001550597</c:v>
                </c:pt>
                <c:pt idx="3941">
                  <c:v>36.214362001550597</c:v>
                </c:pt>
                <c:pt idx="3942">
                  <c:v>36.214362001550597</c:v>
                </c:pt>
                <c:pt idx="3943">
                  <c:v>36.214362001550597</c:v>
                </c:pt>
                <c:pt idx="3944">
                  <c:v>36.214362001550597</c:v>
                </c:pt>
                <c:pt idx="3945">
                  <c:v>36.214362001550597</c:v>
                </c:pt>
                <c:pt idx="3946">
                  <c:v>36.214362001550597</c:v>
                </c:pt>
                <c:pt idx="3947">
                  <c:v>36.214362001550597</c:v>
                </c:pt>
                <c:pt idx="3948">
                  <c:v>36.214362001550597</c:v>
                </c:pt>
                <c:pt idx="3949">
                  <c:v>36.214362001550597</c:v>
                </c:pt>
                <c:pt idx="3950">
                  <c:v>36.214362001550597</c:v>
                </c:pt>
                <c:pt idx="3951">
                  <c:v>36.214362001550597</c:v>
                </c:pt>
                <c:pt idx="3952">
                  <c:v>36.214362001550597</c:v>
                </c:pt>
                <c:pt idx="3953">
                  <c:v>36.214362001550597</c:v>
                </c:pt>
                <c:pt idx="3954">
                  <c:v>36.214362001550597</c:v>
                </c:pt>
                <c:pt idx="3955">
                  <c:v>36.214362001550597</c:v>
                </c:pt>
                <c:pt idx="3956">
                  <c:v>36.214362001550597</c:v>
                </c:pt>
                <c:pt idx="3957">
                  <c:v>36.214362001550597</c:v>
                </c:pt>
                <c:pt idx="3958">
                  <c:v>36.214362001550597</c:v>
                </c:pt>
                <c:pt idx="3959">
                  <c:v>36.214362001550597</c:v>
                </c:pt>
                <c:pt idx="3960">
                  <c:v>36.214362001550597</c:v>
                </c:pt>
                <c:pt idx="3961">
                  <c:v>36.214362001550597</c:v>
                </c:pt>
                <c:pt idx="3962">
                  <c:v>36.214362001550597</c:v>
                </c:pt>
                <c:pt idx="3963">
                  <c:v>36.214362001550597</c:v>
                </c:pt>
                <c:pt idx="3964">
                  <c:v>36.214362001550597</c:v>
                </c:pt>
                <c:pt idx="3965">
                  <c:v>36.214362001550597</c:v>
                </c:pt>
                <c:pt idx="3966">
                  <c:v>36.214362001550597</c:v>
                </c:pt>
                <c:pt idx="3967">
                  <c:v>36.214362001550597</c:v>
                </c:pt>
                <c:pt idx="3968">
                  <c:v>36.214362001550597</c:v>
                </c:pt>
                <c:pt idx="3969">
                  <c:v>36.214362001550597</c:v>
                </c:pt>
                <c:pt idx="3970">
                  <c:v>36.214362001550597</c:v>
                </c:pt>
                <c:pt idx="3971">
                  <c:v>36.214362001550597</c:v>
                </c:pt>
                <c:pt idx="3972">
                  <c:v>36.214362001550597</c:v>
                </c:pt>
                <c:pt idx="3973">
                  <c:v>36.214362001550597</c:v>
                </c:pt>
                <c:pt idx="3974">
                  <c:v>36.214362001550597</c:v>
                </c:pt>
                <c:pt idx="3975">
                  <c:v>36.214362001550597</c:v>
                </c:pt>
                <c:pt idx="3976">
                  <c:v>36.214362001550597</c:v>
                </c:pt>
                <c:pt idx="3977">
                  <c:v>36.214362001550597</c:v>
                </c:pt>
                <c:pt idx="3978">
                  <c:v>36.214362001550597</c:v>
                </c:pt>
                <c:pt idx="3979">
                  <c:v>36.214362001550597</c:v>
                </c:pt>
                <c:pt idx="3980">
                  <c:v>36.214362001550597</c:v>
                </c:pt>
                <c:pt idx="3981">
                  <c:v>36.214362001550597</c:v>
                </c:pt>
                <c:pt idx="3982">
                  <c:v>36.214362001550597</c:v>
                </c:pt>
                <c:pt idx="3983">
                  <c:v>36.214362001550597</c:v>
                </c:pt>
                <c:pt idx="3984">
                  <c:v>36.214362001550597</c:v>
                </c:pt>
                <c:pt idx="3985">
                  <c:v>36.214362001550597</c:v>
                </c:pt>
                <c:pt idx="3986">
                  <c:v>36.214362001550597</c:v>
                </c:pt>
                <c:pt idx="3987">
                  <c:v>36.214362001550597</c:v>
                </c:pt>
                <c:pt idx="3988">
                  <c:v>36.214362001550597</c:v>
                </c:pt>
                <c:pt idx="3989">
                  <c:v>36.214362001550597</c:v>
                </c:pt>
                <c:pt idx="3990">
                  <c:v>36.214362001550597</c:v>
                </c:pt>
                <c:pt idx="3991">
                  <c:v>36.214362001550597</c:v>
                </c:pt>
                <c:pt idx="3992">
                  <c:v>36.214362001550597</c:v>
                </c:pt>
                <c:pt idx="3993">
                  <c:v>36.214362001550597</c:v>
                </c:pt>
                <c:pt idx="3994">
                  <c:v>36.214362001550597</c:v>
                </c:pt>
                <c:pt idx="3995">
                  <c:v>36.214362001550597</c:v>
                </c:pt>
                <c:pt idx="3996">
                  <c:v>36.214362001550597</c:v>
                </c:pt>
                <c:pt idx="3997">
                  <c:v>36.214362001550597</c:v>
                </c:pt>
                <c:pt idx="3998">
                  <c:v>36.214362001550597</c:v>
                </c:pt>
                <c:pt idx="3999">
                  <c:v>36.214362001550597</c:v>
                </c:pt>
                <c:pt idx="4000">
                  <c:v>36.214362001550597</c:v>
                </c:pt>
                <c:pt idx="4001">
                  <c:v>36.214362001550597</c:v>
                </c:pt>
                <c:pt idx="4002">
                  <c:v>36.214362001550597</c:v>
                </c:pt>
                <c:pt idx="4003">
                  <c:v>36.214362001550597</c:v>
                </c:pt>
                <c:pt idx="4004">
                  <c:v>36.214362001550597</c:v>
                </c:pt>
                <c:pt idx="4005">
                  <c:v>36.214362001550597</c:v>
                </c:pt>
                <c:pt idx="4006">
                  <c:v>36.214362001550597</c:v>
                </c:pt>
                <c:pt idx="4007">
                  <c:v>36.214362001550597</c:v>
                </c:pt>
                <c:pt idx="4008">
                  <c:v>36.214362001550597</c:v>
                </c:pt>
                <c:pt idx="4009">
                  <c:v>36.214362001550597</c:v>
                </c:pt>
                <c:pt idx="4010">
                  <c:v>36.214362001550597</c:v>
                </c:pt>
                <c:pt idx="4011">
                  <c:v>36.214362001550597</c:v>
                </c:pt>
                <c:pt idx="4012">
                  <c:v>36.214362001550597</c:v>
                </c:pt>
                <c:pt idx="4013">
                  <c:v>36.214362001550597</c:v>
                </c:pt>
                <c:pt idx="4014">
                  <c:v>36.214362001550597</c:v>
                </c:pt>
                <c:pt idx="4015">
                  <c:v>36.214362001550597</c:v>
                </c:pt>
                <c:pt idx="4016">
                  <c:v>36.214362001550597</c:v>
                </c:pt>
                <c:pt idx="4017">
                  <c:v>36.214362001550597</c:v>
                </c:pt>
                <c:pt idx="4018">
                  <c:v>36.214362001550597</c:v>
                </c:pt>
                <c:pt idx="4019">
                  <c:v>36.214362001550597</c:v>
                </c:pt>
                <c:pt idx="4020">
                  <c:v>36.214362001550597</c:v>
                </c:pt>
                <c:pt idx="4021">
                  <c:v>36.214362001550597</c:v>
                </c:pt>
                <c:pt idx="4022">
                  <c:v>36.214362001550597</c:v>
                </c:pt>
                <c:pt idx="4023">
                  <c:v>36.214362001550597</c:v>
                </c:pt>
                <c:pt idx="4024">
                  <c:v>36.214362001550597</c:v>
                </c:pt>
                <c:pt idx="4025">
                  <c:v>36.214362001550597</c:v>
                </c:pt>
                <c:pt idx="4026">
                  <c:v>36.214362001550597</c:v>
                </c:pt>
                <c:pt idx="4027">
                  <c:v>36.214362001550597</c:v>
                </c:pt>
                <c:pt idx="4028">
                  <c:v>36.214362001550597</c:v>
                </c:pt>
                <c:pt idx="4029">
                  <c:v>36.214362001550597</c:v>
                </c:pt>
                <c:pt idx="4030">
                  <c:v>36.214362001550597</c:v>
                </c:pt>
                <c:pt idx="4031">
                  <c:v>36.214362001550597</c:v>
                </c:pt>
                <c:pt idx="4032">
                  <c:v>36.214362001550597</c:v>
                </c:pt>
                <c:pt idx="4033">
                  <c:v>36.214362001550597</c:v>
                </c:pt>
                <c:pt idx="4034">
                  <c:v>36.214362001550597</c:v>
                </c:pt>
                <c:pt idx="4035">
                  <c:v>36.214362001550597</c:v>
                </c:pt>
                <c:pt idx="4036">
                  <c:v>36.214362001550597</c:v>
                </c:pt>
                <c:pt idx="4037">
                  <c:v>36.214362001550597</c:v>
                </c:pt>
                <c:pt idx="4038">
                  <c:v>36.214362001550597</c:v>
                </c:pt>
                <c:pt idx="4039">
                  <c:v>36.214362001550597</c:v>
                </c:pt>
                <c:pt idx="4040">
                  <c:v>36.214362001550597</c:v>
                </c:pt>
                <c:pt idx="4041">
                  <c:v>36.214362001550597</c:v>
                </c:pt>
                <c:pt idx="4042">
                  <c:v>36.214362001550597</c:v>
                </c:pt>
                <c:pt idx="4043">
                  <c:v>36.214362001550597</c:v>
                </c:pt>
                <c:pt idx="4044">
                  <c:v>36.214362001550597</c:v>
                </c:pt>
                <c:pt idx="4045">
                  <c:v>36.214362001550597</c:v>
                </c:pt>
                <c:pt idx="4046">
                  <c:v>36.214362001550597</c:v>
                </c:pt>
                <c:pt idx="4047">
                  <c:v>36.214362001550597</c:v>
                </c:pt>
                <c:pt idx="4048">
                  <c:v>36.214362001550597</c:v>
                </c:pt>
                <c:pt idx="4049">
                  <c:v>36.214362001550597</c:v>
                </c:pt>
                <c:pt idx="4050">
                  <c:v>36.214362001550597</c:v>
                </c:pt>
                <c:pt idx="4051">
                  <c:v>36.214362001550597</c:v>
                </c:pt>
                <c:pt idx="4052">
                  <c:v>36.214362001550597</c:v>
                </c:pt>
                <c:pt idx="4053">
                  <c:v>36.214362001550597</c:v>
                </c:pt>
                <c:pt idx="4054">
                  <c:v>36.214362001550597</c:v>
                </c:pt>
                <c:pt idx="4055">
                  <c:v>36.214362001550597</c:v>
                </c:pt>
                <c:pt idx="4056">
                  <c:v>36.214362001550597</c:v>
                </c:pt>
                <c:pt idx="4057">
                  <c:v>36.214362001550597</c:v>
                </c:pt>
                <c:pt idx="4058">
                  <c:v>36.214362001550597</c:v>
                </c:pt>
                <c:pt idx="4059">
                  <c:v>36.214362001550597</c:v>
                </c:pt>
                <c:pt idx="4060">
                  <c:v>36.214362001550597</c:v>
                </c:pt>
                <c:pt idx="4061">
                  <c:v>36.214362001550597</c:v>
                </c:pt>
                <c:pt idx="4062">
                  <c:v>36.214362001550597</c:v>
                </c:pt>
                <c:pt idx="4063">
                  <c:v>36.214362001550597</c:v>
                </c:pt>
                <c:pt idx="4064">
                  <c:v>36.214362001550597</c:v>
                </c:pt>
                <c:pt idx="4065">
                  <c:v>36.214362001550597</c:v>
                </c:pt>
                <c:pt idx="4066">
                  <c:v>36.214362001550597</c:v>
                </c:pt>
                <c:pt idx="4067">
                  <c:v>36.214362001550597</c:v>
                </c:pt>
                <c:pt idx="4068">
                  <c:v>36.214362001550597</c:v>
                </c:pt>
                <c:pt idx="4069">
                  <c:v>36.214362001550597</c:v>
                </c:pt>
                <c:pt idx="4070">
                  <c:v>36.214362001550597</c:v>
                </c:pt>
                <c:pt idx="4071">
                  <c:v>36.214362001550597</c:v>
                </c:pt>
                <c:pt idx="4072">
                  <c:v>36.214362001550597</c:v>
                </c:pt>
                <c:pt idx="4073">
                  <c:v>36.214362001550597</c:v>
                </c:pt>
                <c:pt idx="4074">
                  <c:v>36.214362001550597</c:v>
                </c:pt>
                <c:pt idx="4075">
                  <c:v>36.214362001550597</c:v>
                </c:pt>
                <c:pt idx="4076">
                  <c:v>36.214362001550597</c:v>
                </c:pt>
                <c:pt idx="4077">
                  <c:v>36.214362001550597</c:v>
                </c:pt>
                <c:pt idx="4078">
                  <c:v>36.214362001550597</c:v>
                </c:pt>
                <c:pt idx="4079">
                  <c:v>36.214362001550597</c:v>
                </c:pt>
                <c:pt idx="4080">
                  <c:v>36.214362001550597</c:v>
                </c:pt>
                <c:pt idx="4081">
                  <c:v>36.214362001550597</c:v>
                </c:pt>
                <c:pt idx="4082">
                  <c:v>36.214362001550597</c:v>
                </c:pt>
                <c:pt idx="4083">
                  <c:v>36.214362001550597</c:v>
                </c:pt>
                <c:pt idx="4084">
                  <c:v>36.214362001550597</c:v>
                </c:pt>
                <c:pt idx="4085">
                  <c:v>36.214362001550597</c:v>
                </c:pt>
                <c:pt idx="4086">
                  <c:v>36.214362001550597</c:v>
                </c:pt>
                <c:pt idx="4087">
                  <c:v>36.214362001550597</c:v>
                </c:pt>
                <c:pt idx="4088">
                  <c:v>36.214362001550597</c:v>
                </c:pt>
                <c:pt idx="4089">
                  <c:v>36.214362001550597</c:v>
                </c:pt>
                <c:pt idx="4090">
                  <c:v>36.214362001550597</c:v>
                </c:pt>
                <c:pt idx="4091">
                  <c:v>36.214362001550597</c:v>
                </c:pt>
                <c:pt idx="4092">
                  <c:v>36.214362001550597</c:v>
                </c:pt>
                <c:pt idx="4093">
                  <c:v>36.214362001550597</c:v>
                </c:pt>
                <c:pt idx="4094">
                  <c:v>36.214362001550597</c:v>
                </c:pt>
                <c:pt idx="4095">
                  <c:v>36.214362001550597</c:v>
                </c:pt>
                <c:pt idx="4096">
                  <c:v>36.214362001550597</c:v>
                </c:pt>
                <c:pt idx="4097">
                  <c:v>36.214362001550597</c:v>
                </c:pt>
                <c:pt idx="4098">
                  <c:v>36.214362001550597</c:v>
                </c:pt>
                <c:pt idx="4099">
                  <c:v>36.214362001550597</c:v>
                </c:pt>
                <c:pt idx="4100">
                  <c:v>36.214362001550597</c:v>
                </c:pt>
                <c:pt idx="4101">
                  <c:v>36.214362001550597</c:v>
                </c:pt>
                <c:pt idx="4102">
                  <c:v>36.214362001550597</c:v>
                </c:pt>
                <c:pt idx="4103">
                  <c:v>36.214362001550597</c:v>
                </c:pt>
                <c:pt idx="4104">
                  <c:v>36.214362001550597</c:v>
                </c:pt>
                <c:pt idx="4105">
                  <c:v>36.214362001550597</c:v>
                </c:pt>
                <c:pt idx="4106">
                  <c:v>36.214362001550597</c:v>
                </c:pt>
                <c:pt idx="4107">
                  <c:v>36.214362001550597</c:v>
                </c:pt>
                <c:pt idx="4108">
                  <c:v>36.214362001550597</c:v>
                </c:pt>
                <c:pt idx="4109">
                  <c:v>36.214362001550597</c:v>
                </c:pt>
                <c:pt idx="4110">
                  <c:v>36.214362001550597</c:v>
                </c:pt>
                <c:pt idx="4111">
                  <c:v>36.214362001550597</c:v>
                </c:pt>
                <c:pt idx="4112">
                  <c:v>36.214362001550597</c:v>
                </c:pt>
                <c:pt idx="4113">
                  <c:v>36.214362001550597</c:v>
                </c:pt>
                <c:pt idx="4114">
                  <c:v>36.214362001550597</c:v>
                </c:pt>
                <c:pt idx="4115">
                  <c:v>36.214362001550597</c:v>
                </c:pt>
                <c:pt idx="4116">
                  <c:v>36.214362001550597</c:v>
                </c:pt>
                <c:pt idx="4117">
                  <c:v>36.214362001550597</c:v>
                </c:pt>
                <c:pt idx="4118">
                  <c:v>36.214362001550597</c:v>
                </c:pt>
                <c:pt idx="4119">
                  <c:v>36.214362001550597</c:v>
                </c:pt>
                <c:pt idx="4120">
                  <c:v>36.214362001550597</c:v>
                </c:pt>
                <c:pt idx="4121">
                  <c:v>36.214362001550597</c:v>
                </c:pt>
                <c:pt idx="4122">
                  <c:v>36.214362001550597</c:v>
                </c:pt>
                <c:pt idx="4123">
                  <c:v>36.214362001550597</c:v>
                </c:pt>
                <c:pt idx="4124">
                  <c:v>36.214362001550597</c:v>
                </c:pt>
                <c:pt idx="4125">
                  <c:v>36.214362001550597</c:v>
                </c:pt>
                <c:pt idx="4126">
                  <c:v>36.214362001550597</c:v>
                </c:pt>
                <c:pt idx="4127">
                  <c:v>36.214362001550597</c:v>
                </c:pt>
                <c:pt idx="4128">
                  <c:v>36.214362001550597</c:v>
                </c:pt>
                <c:pt idx="4129">
                  <c:v>36.214362001550597</c:v>
                </c:pt>
                <c:pt idx="4130">
                  <c:v>36.214362001550597</c:v>
                </c:pt>
                <c:pt idx="4131">
                  <c:v>36.214362001550597</c:v>
                </c:pt>
                <c:pt idx="4132">
                  <c:v>36.214362001550597</c:v>
                </c:pt>
                <c:pt idx="4133">
                  <c:v>36.214362001550597</c:v>
                </c:pt>
                <c:pt idx="4134">
                  <c:v>36.214362001550597</c:v>
                </c:pt>
                <c:pt idx="4135">
                  <c:v>36.214362001550597</c:v>
                </c:pt>
                <c:pt idx="4136">
                  <c:v>36.214362001550597</c:v>
                </c:pt>
                <c:pt idx="4137">
                  <c:v>36.214362001550597</c:v>
                </c:pt>
                <c:pt idx="4138">
                  <c:v>36.214362001550597</c:v>
                </c:pt>
                <c:pt idx="4139">
                  <c:v>36.214362001550597</c:v>
                </c:pt>
                <c:pt idx="4140">
                  <c:v>36.214362001550597</c:v>
                </c:pt>
                <c:pt idx="4141">
                  <c:v>36.214362001550597</c:v>
                </c:pt>
                <c:pt idx="4142">
                  <c:v>36.214362001550597</c:v>
                </c:pt>
                <c:pt idx="4143">
                  <c:v>36.214362001550597</c:v>
                </c:pt>
                <c:pt idx="4144">
                  <c:v>36.214362001550597</c:v>
                </c:pt>
                <c:pt idx="4145">
                  <c:v>36.214362001550597</c:v>
                </c:pt>
                <c:pt idx="4146">
                  <c:v>36.214362001550597</c:v>
                </c:pt>
                <c:pt idx="4147">
                  <c:v>36.214362001550597</c:v>
                </c:pt>
                <c:pt idx="4148">
                  <c:v>36.214362001550597</c:v>
                </c:pt>
                <c:pt idx="4149">
                  <c:v>36.214362001550597</c:v>
                </c:pt>
                <c:pt idx="4150">
                  <c:v>36.214362001550597</c:v>
                </c:pt>
                <c:pt idx="4151">
                  <c:v>36.214362001550597</c:v>
                </c:pt>
                <c:pt idx="4152">
                  <c:v>36.214362001550597</c:v>
                </c:pt>
                <c:pt idx="4153">
                  <c:v>36.214362001550597</c:v>
                </c:pt>
                <c:pt idx="4154">
                  <c:v>36.214362001550597</c:v>
                </c:pt>
                <c:pt idx="4155">
                  <c:v>36.214362001550597</c:v>
                </c:pt>
                <c:pt idx="4156">
                  <c:v>36.214362001550597</c:v>
                </c:pt>
                <c:pt idx="4157">
                  <c:v>36.214362001550597</c:v>
                </c:pt>
                <c:pt idx="4158">
                  <c:v>36.214362001550597</c:v>
                </c:pt>
                <c:pt idx="4159">
                  <c:v>36.214362001550597</c:v>
                </c:pt>
                <c:pt idx="4160">
                  <c:v>36.214362001550597</c:v>
                </c:pt>
                <c:pt idx="4161">
                  <c:v>36.214362001550597</c:v>
                </c:pt>
                <c:pt idx="4162">
                  <c:v>36.214362001550597</c:v>
                </c:pt>
                <c:pt idx="4163">
                  <c:v>36.214362001550597</c:v>
                </c:pt>
                <c:pt idx="4164">
                  <c:v>36.214362001550597</c:v>
                </c:pt>
                <c:pt idx="4165">
                  <c:v>36.214362001550597</c:v>
                </c:pt>
                <c:pt idx="4166">
                  <c:v>36.214362001550597</c:v>
                </c:pt>
                <c:pt idx="4167">
                  <c:v>36.214362001550597</c:v>
                </c:pt>
                <c:pt idx="4168">
                  <c:v>36.214362001550597</c:v>
                </c:pt>
                <c:pt idx="4169">
                  <c:v>36.214362001550597</c:v>
                </c:pt>
                <c:pt idx="4170">
                  <c:v>36.214362001550597</c:v>
                </c:pt>
                <c:pt idx="4171">
                  <c:v>36.214362001550597</c:v>
                </c:pt>
                <c:pt idx="4172">
                  <c:v>36.214362001550597</c:v>
                </c:pt>
                <c:pt idx="4173">
                  <c:v>36.214362001550597</c:v>
                </c:pt>
                <c:pt idx="4174">
                  <c:v>36.214362001550597</c:v>
                </c:pt>
                <c:pt idx="4175">
                  <c:v>36.214362001550597</c:v>
                </c:pt>
                <c:pt idx="4176">
                  <c:v>36.214362001550597</c:v>
                </c:pt>
                <c:pt idx="4177">
                  <c:v>36.214362001550597</c:v>
                </c:pt>
                <c:pt idx="4178">
                  <c:v>36.214362001550597</c:v>
                </c:pt>
                <c:pt idx="4179">
                  <c:v>36.214362001550597</c:v>
                </c:pt>
                <c:pt idx="4180">
                  <c:v>36.214362001550597</c:v>
                </c:pt>
                <c:pt idx="4181">
                  <c:v>36.214362001550597</c:v>
                </c:pt>
                <c:pt idx="4182">
                  <c:v>36.214362001550597</c:v>
                </c:pt>
                <c:pt idx="4183">
                  <c:v>36.214362001550597</c:v>
                </c:pt>
                <c:pt idx="4184">
                  <c:v>36.214362001550597</c:v>
                </c:pt>
                <c:pt idx="4185">
                  <c:v>36.214362001550597</c:v>
                </c:pt>
                <c:pt idx="4186">
                  <c:v>36.214362001550597</c:v>
                </c:pt>
                <c:pt idx="4187">
                  <c:v>36.214362001550597</c:v>
                </c:pt>
                <c:pt idx="4188">
                  <c:v>36.214362001550597</c:v>
                </c:pt>
                <c:pt idx="4189">
                  <c:v>36.214362001550597</c:v>
                </c:pt>
                <c:pt idx="4190">
                  <c:v>36.214362001550597</c:v>
                </c:pt>
                <c:pt idx="4191">
                  <c:v>36.214362001550597</c:v>
                </c:pt>
                <c:pt idx="4192">
                  <c:v>36.214362001550597</c:v>
                </c:pt>
                <c:pt idx="4193">
                  <c:v>36.214362001550597</c:v>
                </c:pt>
                <c:pt idx="4194">
                  <c:v>36.214362001550597</c:v>
                </c:pt>
                <c:pt idx="4195">
                  <c:v>36.214362001550597</c:v>
                </c:pt>
                <c:pt idx="4196">
                  <c:v>36.214362001550597</c:v>
                </c:pt>
                <c:pt idx="4197">
                  <c:v>36.214362001550597</c:v>
                </c:pt>
                <c:pt idx="4198">
                  <c:v>36.214362001550597</c:v>
                </c:pt>
                <c:pt idx="4199">
                  <c:v>36.214362001550597</c:v>
                </c:pt>
                <c:pt idx="4200">
                  <c:v>36.214362001550597</c:v>
                </c:pt>
                <c:pt idx="4201">
                  <c:v>36.214362001550597</c:v>
                </c:pt>
                <c:pt idx="4202">
                  <c:v>36.214362001550597</c:v>
                </c:pt>
                <c:pt idx="4203">
                  <c:v>36.214362001550597</c:v>
                </c:pt>
                <c:pt idx="4204">
                  <c:v>36.214362001550597</c:v>
                </c:pt>
                <c:pt idx="4205">
                  <c:v>36.214362001550597</c:v>
                </c:pt>
                <c:pt idx="4206">
                  <c:v>36.214362001550597</c:v>
                </c:pt>
                <c:pt idx="4207">
                  <c:v>36.214362001550597</c:v>
                </c:pt>
                <c:pt idx="4208">
                  <c:v>36.214362001550597</c:v>
                </c:pt>
                <c:pt idx="4209">
                  <c:v>36.214362001550597</c:v>
                </c:pt>
                <c:pt idx="4210">
                  <c:v>36.214362001550597</c:v>
                </c:pt>
                <c:pt idx="4211">
                  <c:v>36.214362001550597</c:v>
                </c:pt>
                <c:pt idx="4212">
                  <c:v>36.214362001550597</c:v>
                </c:pt>
                <c:pt idx="4213">
                  <c:v>36.214362001550597</c:v>
                </c:pt>
                <c:pt idx="4214">
                  <c:v>36.214362001550597</c:v>
                </c:pt>
                <c:pt idx="4215">
                  <c:v>36.214362001550597</c:v>
                </c:pt>
                <c:pt idx="4216">
                  <c:v>36.214362001550597</c:v>
                </c:pt>
                <c:pt idx="4217">
                  <c:v>36.214362001550597</c:v>
                </c:pt>
                <c:pt idx="4218">
                  <c:v>36.214362001550597</c:v>
                </c:pt>
                <c:pt idx="4219">
                  <c:v>36.214362001550597</c:v>
                </c:pt>
                <c:pt idx="4220">
                  <c:v>36.214362001550597</c:v>
                </c:pt>
                <c:pt idx="4221">
                  <c:v>36.214362001550597</c:v>
                </c:pt>
                <c:pt idx="4222">
                  <c:v>36.214362001550597</c:v>
                </c:pt>
                <c:pt idx="4223">
                  <c:v>36.214362001550597</c:v>
                </c:pt>
                <c:pt idx="4224">
                  <c:v>36.214362001550597</c:v>
                </c:pt>
                <c:pt idx="4225">
                  <c:v>36.214362001550597</c:v>
                </c:pt>
                <c:pt idx="4226">
                  <c:v>36.214362001550597</c:v>
                </c:pt>
                <c:pt idx="4227">
                  <c:v>36.214362001550597</c:v>
                </c:pt>
                <c:pt idx="4228">
                  <c:v>36.214362001550597</c:v>
                </c:pt>
                <c:pt idx="4229">
                  <c:v>36.214362001550597</c:v>
                </c:pt>
                <c:pt idx="4230">
                  <c:v>36.214362001550597</c:v>
                </c:pt>
                <c:pt idx="4231">
                  <c:v>36.214362001550597</c:v>
                </c:pt>
                <c:pt idx="4232">
                  <c:v>36.214362001550597</c:v>
                </c:pt>
                <c:pt idx="4233">
                  <c:v>36.214362001550597</c:v>
                </c:pt>
                <c:pt idx="4234">
                  <c:v>36.214362001550597</c:v>
                </c:pt>
                <c:pt idx="4235">
                  <c:v>36.214362001550597</c:v>
                </c:pt>
                <c:pt idx="4236">
                  <c:v>36.214362001550597</c:v>
                </c:pt>
                <c:pt idx="4237">
                  <c:v>36.214362001550597</c:v>
                </c:pt>
                <c:pt idx="4238">
                  <c:v>36.214362001550597</c:v>
                </c:pt>
                <c:pt idx="4239">
                  <c:v>36.214362001550597</c:v>
                </c:pt>
                <c:pt idx="4240">
                  <c:v>36.214362001550597</c:v>
                </c:pt>
                <c:pt idx="4241">
                  <c:v>36.214362001550597</c:v>
                </c:pt>
                <c:pt idx="4242">
                  <c:v>36.214362001550597</c:v>
                </c:pt>
                <c:pt idx="4243">
                  <c:v>36.214362001550597</c:v>
                </c:pt>
                <c:pt idx="4244">
                  <c:v>36.214362001550597</c:v>
                </c:pt>
                <c:pt idx="4245">
                  <c:v>36.214362001550597</c:v>
                </c:pt>
                <c:pt idx="4246">
                  <c:v>36.214362001550597</c:v>
                </c:pt>
                <c:pt idx="4247">
                  <c:v>36.214362001550597</c:v>
                </c:pt>
                <c:pt idx="4248">
                  <c:v>36.214362001550597</c:v>
                </c:pt>
                <c:pt idx="4249">
                  <c:v>36.214362001550597</c:v>
                </c:pt>
                <c:pt idx="4250">
                  <c:v>36.214362001550597</c:v>
                </c:pt>
                <c:pt idx="4251">
                  <c:v>36.214362001550597</c:v>
                </c:pt>
                <c:pt idx="4252">
                  <c:v>36.214362001550597</c:v>
                </c:pt>
                <c:pt idx="4253">
                  <c:v>36.214362001550597</c:v>
                </c:pt>
                <c:pt idx="4254">
                  <c:v>36.214362001550597</c:v>
                </c:pt>
                <c:pt idx="4255">
                  <c:v>36.214362001550597</c:v>
                </c:pt>
                <c:pt idx="4256">
                  <c:v>36.214362001550597</c:v>
                </c:pt>
                <c:pt idx="4257">
                  <c:v>36.214362001550597</c:v>
                </c:pt>
                <c:pt idx="4258">
                  <c:v>36.214362001550597</c:v>
                </c:pt>
                <c:pt idx="4259">
                  <c:v>36.214362001550597</c:v>
                </c:pt>
                <c:pt idx="4260">
                  <c:v>36.214362001550597</c:v>
                </c:pt>
                <c:pt idx="4261">
                  <c:v>36.214362001550597</c:v>
                </c:pt>
                <c:pt idx="4262">
                  <c:v>36.214362001550597</c:v>
                </c:pt>
                <c:pt idx="4263">
                  <c:v>36.214362001550597</c:v>
                </c:pt>
                <c:pt idx="4264">
                  <c:v>36.214362001550597</c:v>
                </c:pt>
                <c:pt idx="4265">
                  <c:v>36.214362001550597</c:v>
                </c:pt>
                <c:pt idx="4266">
                  <c:v>36.214362001550597</c:v>
                </c:pt>
                <c:pt idx="4267">
                  <c:v>36.214362001550597</c:v>
                </c:pt>
                <c:pt idx="4268">
                  <c:v>36.214362001550597</c:v>
                </c:pt>
                <c:pt idx="4269">
                  <c:v>36.214362001550597</c:v>
                </c:pt>
                <c:pt idx="4270">
                  <c:v>36.214362001550597</c:v>
                </c:pt>
                <c:pt idx="4271">
                  <c:v>36.214362001550597</c:v>
                </c:pt>
                <c:pt idx="4272">
                  <c:v>36.214362001550597</c:v>
                </c:pt>
                <c:pt idx="4273">
                  <c:v>36.214362001550597</c:v>
                </c:pt>
                <c:pt idx="4274">
                  <c:v>36.214362001550597</c:v>
                </c:pt>
                <c:pt idx="4275">
                  <c:v>36.214362001550597</c:v>
                </c:pt>
                <c:pt idx="4276">
                  <c:v>36.214362001550597</c:v>
                </c:pt>
                <c:pt idx="4277">
                  <c:v>36.214362001550597</c:v>
                </c:pt>
                <c:pt idx="4278">
                  <c:v>36.214362001550597</c:v>
                </c:pt>
                <c:pt idx="4279">
                  <c:v>36.214362001550597</c:v>
                </c:pt>
                <c:pt idx="4280">
                  <c:v>36.214362001550597</c:v>
                </c:pt>
                <c:pt idx="4281">
                  <c:v>36.214362001550597</c:v>
                </c:pt>
                <c:pt idx="4282">
                  <c:v>36.214362001550597</c:v>
                </c:pt>
                <c:pt idx="4283">
                  <c:v>36.214362001550597</c:v>
                </c:pt>
                <c:pt idx="4284">
                  <c:v>36.214362001550597</c:v>
                </c:pt>
                <c:pt idx="4285">
                  <c:v>36.214362001550597</c:v>
                </c:pt>
                <c:pt idx="4286">
                  <c:v>36.214362001550597</c:v>
                </c:pt>
                <c:pt idx="4287">
                  <c:v>36.214362001550597</c:v>
                </c:pt>
                <c:pt idx="4288">
                  <c:v>36.214362001550597</c:v>
                </c:pt>
                <c:pt idx="4289">
                  <c:v>36.214362001550597</c:v>
                </c:pt>
                <c:pt idx="4290">
                  <c:v>36.214362001550597</c:v>
                </c:pt>
                <c:pt idx="4291">
                  <c:v>36.214362001550597</c:v>
                </c:pt>
                <c:pt idx="4292">
                  <c:v>36.214362001550597</c:v>
                </c:pt>
                <c:pt idx="4293">
                  <c:v>36.214362001550597</c:v>
                </c:pt>
                <c:pt idx="4294">
                  <c:v>36.214362001550597</c:v>
                </c:pt>
                <c:pt idx="4295">
                  <c:v>36.214362001550597</c:v>
                </c:pt>
                <c:pt idx="4296">
                  <c:v>36.214362001550597</c:v>
                </c:pt>
                <c:pt idx="4297">
                  <c:v>36.214362001550597</c:v>
                </c:pt>
                <c:pt idx="4298">
                  <c:v>36.214362001550597</c:v>
                </c:pt>
                <c:pt idx="4299">
                  <c:v>36.214362001550597</c:v>
                </c:pt>
                <c:pt idx="4300">
                  <c:v>36.214362001550597</c:v>
                </c:pt>
                <c:pt idx="4301">
                  <c:v>36.214362001550597</c:v>
                </c:pt>
                <c:pt idx="4302">
                  <c:v>36.214362001550597</c:v>
                </c:pt>
                <c:pt idx="4303">
                  <c:v>36.214362001550597</c:v>
                </c:pt>
                <c:pt idx="4304">
                  <c:v>36.214362001550597</c:v>
                </c:pt>
                <c:pt idx="4305">
                  <c:v>36.214362001550597</c:v>
                </c:pt>
                <c:pt idx="4306">
                  <c:v>36.214362001550597</c:v>
                </c:pt>
                <c:pt idx="4307">
                  <c:v>36.214362001550597</c:v>
                </c:pt>
                <c:pt idx="4308">
                  <c:v>36.214362001550597</c:v>
                </c:pt>
                <c:pt idx="4309">
                  <c:v>36.214362001550597</c:v>
                </c:pt>
                <c:pt idx="4310">
                  <c:v>36.214362001550597</c:v>
                </c:pt>
                <c:pt idx="4311">
                  <c:v>36.214362001550597</c:v>
                </c:pt>
                <c:pt idx="4312">
                  <c:v>36.214362001550597</c:v>
                </c:pt>
                <c:pt idx="4313">
                  <c:v>36.214362001550597</c:v>
                </c:pt>
                <c:pt idx="4314">
                  <c:v>36.214362001550597</c:v>
                </c:pt>
                <c:pt idx="4315">
                  <c:v>36.214362001550597</c:v>
                </c:pt>
                <c:pt idx="4316">
                  <c:v>36.214362001550597</c:v>
                </c:pt>
                <c:pt idx="4317">
                  <c:v>36.214362001550597</c:v>
                </c:pt>
                <c:pt idx="4318">
                  <c:v>36.214362001550597</c:v>
                </c:pt>
                <c:pt idx="4319">
                  <c:v>36.214362001550597</c:v>
                </c:pt>
                <c:pt idx="4320">
                  <c:v>36.214362001550597</c:v>
                </c:pt>
                <c:pt idx="4321">
                  <c:v>36.214362001550597</c:v>
                </c:pt>
                <c:pt idx="4322">
                  <c:v>36.214362001550597</c:v>
                </c:pt>
                <c:pt idx="4323">
                  <c:v>36.214362001550597</c:v>
                </c:pt>
                <c:pt idx="4324">
                  <c:v>36.214362001550597</c:v>
                </c:pt>
                <c:pt idx="4325">
                  <c:v>36.214362001550597</c:v>
                </c:pt>
                <c:pt idx="4326">
                  <c:v>36.214362001550597</c:v>
                </c:pt>
                <c:pt idx="4327">
                  <c:v>36.214362001550597</c:v>
                </c:pt>
                <c:pt idx="4328">
                  <c:v>36.214362001550597</c:v>
                </c:pt>
                <c:pt idx="4329">
                  <c:v>36.214362001550597</c:v>
                </c:pt>
                <c:pt idx="4330">
                  <c:v>36.214362001550597</c:v>
                </c:pt>
                <c:pt idx="4331">
                  <c:v>36.214362001550597</c:v>
                </c:pt>
                <c:pt idx="4332">
                  <c:v>36.214362001550597</c:v>
                </c:pt>
                <c:pt idx="4333">
                  <c:v>36.214362001550597</c:v>
                </c:pt>
                <c:pt idx="4334">
                  <c:v>36.214362001550597</c:v>
                </c:pt>
                <c:pt idx="4335">
                  <c:v>36.214362001550597</c:v>
                </c:pt>
                <c:pt idx="4336">
                  <c:v>36.214362001550597</c:v>
                </c:pt>
                <c:pt idx="4337">
                  <c:v>36.214362001550597</c:v>
                </c:pt>
                <c:pt idx="4338">
                  <c:v>36.214362001550597</c:v>
                </c:pt>
                <c:pt idx="4339">
                  <c:v>36.214362001550597</c:v>
                </c:pt>
                <c:pt idx="4340">
                  <c:v>36.214362001550597</c:v>
                </c:pt>
                <c:pt idx="4341">
                  <c:v>36.214362001550597</c:v>
                </c:pt>
                <c:pt idx="4342">
                  <c:v>36.214362001550597</c:v>
                </c:pt>
                <c:pt idx="4343">
                  <c:v>36.214362001550597</c:v>
                </c:pt>
                <c:pt idx="4344">
                  <c:v>36.214362001550597</c:v>
                </c:pt>
                <c:pt idx="4345">
                  <c:v>36.214362001550597</c:v>
                </c:pt>
                <c:pt idx="4346">
                  <c:v>36.214362001550597</c:v>
                </c:pt>
                <c:pt idx="4347">
                  <c:v>36.214362001550597</c:v>
                </c:pt>
                <c:pt idx="4348">
                  <c:v>36.214362001550597</c:v>
                </c:pt>
                <c:pt idx="4349">
                  <c:v>36.214362001550597</c:v>
                </c:pt>
                <c:pt idx="4350">
                  <c:v>36.214362001550597</c:v>
                </c:pt>
                <c:pt idx="4351">
                  <c:v>36.214362001550597</c:v>
                </c:pt>
                <c:pt idx="4352">
                  <c:v>36.214362001550597</c:v>
                </c:pt>
                <c:pt idx="4353">
                  <c:v>36.214362001550597</c:v>
                </c:pt>
                <c:pt idx="4354">
                  <c:v>36.214362001550597</c:v>
                </c:pt>
                <c:pt idx="4355">
                  <c:v>36.214362001550597</c:v>
                </c:pt>
                <c:pt idx="4356">
                  <c:v>36.214362001550597</c:v>
                </c:pt>
                <c:pt idx="4357">
                  <c:v>36.214362001550597</c:v>
                </c:pt>
                <c:pt idx="4358">
                  <c:v>36.214362001550597</c:v>
                </c:pt>
                <c:pt idx="4359">
                  <c:v>36.214362001550597</c:v>
                </c:pt>
                <c:pt idx="4360">
                  <c:v>36.214362001550597</c:v>
                </c:pt>
                <c:pt idx="4361">
                  <c:v>36.214362001550597</c:v>
                </c:pt>
                <c:pt idx="4362">
                  <c:v>36.214362001550597</c:v>
                </c:pt>
                <c:pt idx="4363">
                  <c:v>36.214362001550597</c:v>
                </c:pt>
                <c:pt idx="4364">
                  <c:v>36.214362001550597</c:v>
                </c:pt>
                <c:pt idx="4365">
                  <c:v>36.214362001550597</c:v>
                </c:pt>
                <c:pt idx="4366">
                  <c:v>36.214362001550597</c:v>
                </c:pt>
                <c:pt idx="4367">
                  <c:v>36.214362001550597</c:v>
                </c:pt>
                <c:pt idx="4368">
                  <c:v>36.214362001550597</c:v>
                </c:pt>
                <c:pt idx="4369">
                  <c:v>36.214362001550597</c:v>
                </c:pt>
                <c:pt idx="4370">
                  <c:v>36.214362001550597</c:v>
                </c:pt>
                <c:pt idx="4371">
                  <c:v>36.214362001550597</c:v>
                </c:pt>
                <c:pt idx="4372">
                  <c:v>36.214362001550597</c:v>
                </c:pt>
                <c:pt idx="4373">
                  <c:v>36.214362001550597</c:v>
                </c:pt>
                <c:pt idx="4374">
                  <c:v>36.214362001550597</c:v>
                </c:pt>
                <c:pt idx="4375">
                  <c:v>36.214362001550597</c:v>
                </c:pt>
                <c:pt idx="4376">
                  <c:v>36.214362001550597</c:v>
                </c:pt>
                <c:pt idx="4377">
                  <c:v>36.214362001550597</c:v>
                </c:pt>
                <c:pt idx="4378">
                  <c:v>36.214362001550597</c:v>
                </c:pt>
                <c:pt idx="4379">
                  <c:v>36.214362001550597</c:v>
                </c:pt>
                <c:pt idx="4380">
                  <c:v>36.214362001550597</c:v>
                </c:pt>
                <c:pt idx="4381">
                  <c:v>36.214362001550597</c:v>
                </c:pt>
                <c:pt idx="4382">
                  <c:v>36.214362001550597</c:v>
                </c:pt>
                <c:pt idx="4383">
                  <c:v>36.214362001550597</c:v>
                </c:pt>
                <c:pt idx="4384">
                  <c:v>36.214362001550597</c:v>
                </c:pt>
                <c:pt idx="4385">
                  <c:v>36.214362001550597</c:v>
                </c:pt>
                <c:pt idx="4386">
                  <c:v>36.214362001550597</c:v>
                </c:pt>
                <c:pt idx="4387">
                  <c:v>36.214362001550597</c:v>
                </c:pt>
                <c:pt idx="4388">
                  <c:v>36.214362001550597</c:v>
                </c:pt>
                <c:pt idx="4389">
                  <c:v>36.214362001550597</c:v>
                </c:pt>
                <c:pt idx="4390">
                  <c:v>36.214362001550597</c:v>
                </c:pt>
                <c:pt idx="4391">
                  <c:v>36.214362001550597</c:v>
                </c:pt>
                <c:pt idx="4392">
                  <c:v>36.214362001550597</c:v>
                </c:pt>
                <c:pt idx="4393">
                  <c:v>36.214362001550597</c:v>
                </c:pt>
                <c:pt idx="4394">
                  <c:v>36.214362001550597</c:v>
                </c:pt>
                <c:pt idx="4395">
                  <c:v>36.214362001550597</c:v>
                </c:pt>
                <c:pt idx="4396">
                  <c:v>36.214362001550597</c:v>
                </c:pt>
                <c:pt idx="4397">
                  <c:v>36.214362001550597</c:v>
                </c:pt>
                <c:pt idx="4398">
                  <c:v>36.214362001550597</c:v>
                </c:pt>
                <c:pt idx="4399">
                  <c:v>36.214362001550597</c:v>
                </c:pt>
                <c:pt idx="4400">
                  <c:v>36.214362001550597</c:v>
                </c:pt>
                <c:pt idx="4401">
                  <c:v>36.214362001550597</c:v>
                </c:pt>
                <c:pt idx="4402">
                  <c:v>36.214362001550597</c:v>
                </c:pt>
                <c:pt idx="4403">
                  <c:v>36.214362001550597</c:v>
                </c:pt>
                <c:pt idx="4404">
                  <c:v>36.214362001550597</c:v>
                </c:pt>
                <c:pt idx="4405">
                  <c:v>36.214362001550597</c:v>
                </c:pt>
                <c:pt idx="4406">
                  <c:v>36.214362001550597</c:v>
                </c:pt>
                <c:pt idx="4407">
                  <c:v>36.214362001550597</c:v>
                </c:pt>
                <c:pt idx="4408">
                  <c:v>36.214362001550597</c:v>
                </c:pt>
                <c:pt idx="4409">
                  <c:v>36.214362001550597</c:v>
                </c:pt>
                <c:pt idx="4410">
                  <c:v>36.214362001550597</c:v>
                </c:pt>
                <c:pt idx="4411">
                  <c:v>36.214362001550597</c:v>
                </c:pt>
                <c:pt idx="4412">
                  <c:v>36.214362001550597</c:v>
                </c:pt>
                <c:pt idx="4413">
                  <c:v>36.214362001550597</c:v>
                </c:pt>
                <c:pt idx="4414">
                  <c:v>36.214362001550597</c:v>
                </c:pt>
                <c:pt idx="4415">
                  <c:v>36.214362001550597</c:v>
                </c:pt>
                <c:pt idx="4416">
                  <c:v>36.214362001550597</c:v>
                </c:pt>
                <c:pt idx="4417">
                  <c:v>36.214362001550597</c:v>
                </c:pt>
                <c:pt idx="4418">
                  <c:v>36.214362001550597</c:v>
                </c:pt>
                <c:pt idx="4419">
                  <c:v>36.214362001550597</c:v>
                </c:pt>
                <c:pt idx="4420">
                  <c:v>36.214362001550597</c:v>
                </c:pt>
                <c:pt idx="4421">
                  <c:v>36.214362001550597</c:v>
                </c:pt>
                <c:pt idx="4422">
                  <c:v>36.214362001550597</c:v>
                </c:pt>
                <c:pt idx="4423">
                  <c:v>36.214362001550597</c:v>
                </c:pt>
                <c:pt idx="4424">
                  <c:v>36.214362001550597</c:v>
                </c:pt>
                <c:pt idx="4425">
                  <c:v>36.214362001550597</c:v>
                </c:pt>
                <c:pt idx="4426">
                  <c:v>36.214362001550597</c:v>
                </c:pt>
                <c:pt idx="4427">
                  <c:v>36.214362001550597</c:v>
                </c:pt>
                <c:pt idx="4428">
                  <c:v>36.214362001550597</c:v>
                </c:pt>
                <c:pt idx="4429">
                  <c:v>36.214362001550597</c:v>
                </c:pt>
                <c:pt idx="4430">
                  <c:v>36.214362001550597</c:v>
                </c:pt>
                <c:pt idx="4431">
                  <c:v>36.214362001550597</c:v>
                </c:pt>
                <c:pt idx="4432">
                  <c:v>36.214362001550597</c:v>
                </c:pt>
                <c:pt idx="4433">
                  <c:v>36.214362001550597</c:v>
                </c:pt>
                <c:pt idx="4434">
                  <c:v>36.214362001550597</c:v>
                </c:pt>
                <c:pt idx="4435">
                  <c:v>36.214362001550597</c:v>
                </c:pt>
                <c:pt idx="4436">
                  <c:v>36.214362001550597</c:v>
                </c:pt>
                <c:pt idx="4437">
                  <c:v>36.214362001550597</c:v>
                </c:pt>
                <c:pt idx="4438">
                  <c:v>36.214362001550597</c:v>
                </c:pt>
                <c:pt idx="4439">
                  <c:v>36.214362001550597</c:v>
                </c:pt>
                <c:pt idx="4440">
                  <c:v>36.214362001550597</c:v>
                </c:pt>
                <c:pt idx="4441">
                  <c:v>36.214362001550597</c:v>
                </c:pt>
                <c:pt idx="4442">
                  <c:v>36.214362001550597</c:v>
                </c:pt>
                <c:pt idx="4443">
                  <c:v>36.214362001550597</c:v>
                </c:pt>
                <c:pt idx="4444">
                  <c:v>36.214362001550597</c:v>
                </c:pt>
                <c:pt idx="4445">
                  <c:v>36.214362001550597</c:v>
                </c:pt>
                <c:pt idx="4446">
                  <c:v>36.214362001550597</c:v>
                </c:pt>
                <c:pt idx="4447">
                  <c:v>36.214362001550597</c:v>
                </c:pt>
                <c:pt idx="4448">
                  <c:v>36.214362001550597</c:v>
                </c:pt>
                <c:pt idx="4449">
                  <c:v>36.214362001550597</c:v>
                </c:pt>
                <c:pt idx="4450">
                  <c:v>36.214362001550597</c:v>
                </c:pt>
                <c:pt idx="4451">
                  <c:v>36.214362001550597</c:v>
                </c:pt>
                <c:pt idx="4452">
                  <c:v>36.214362001550597</c:v>
                </c:pt>
                <c:pt idx="4453">
                  <c:v>36.214362001550597</c:v>
                </c:pt>
                <c:pt idx="4454">
                  <c:v>36.214362001550597</c:v>
                </c:pt>
                <c:pt idx="4455">
                  <c:v>36.214362001550597</c:v>
                </c:pt>
                <c:pt idx="4456">
                  <c:v>36.214362001550597</c:v>
                </c:pt>
                <c:pt idx="4457">
                  <c:v>36.214362001550597</c:v>
                </c:pt>
                <c:pt idx="4458">
                  <c:v>36.214362001550597</c:v>
                </c:pt>
                <c:pt idx="4459">
                  <c:v>36.214362001550597</c:v>
                </c:pt>
                <c:pt idx="4460">
                  <c:v>36.214362001550597</c:v>
                </c:pt>
                <c:pt idx="4461">
                  <c:v>36.214362001550597</c:v>
                </c:pt>
                <c:pt idx="4462">
                  <c:v>36.214362001550597</c:v>
                </c:pt>
                <c:pt idx="4463">
                  <c:v>36.214362001550597</c:v>
                </c:pt>
                <c:pt idx="4464">
                  <c:v>36.214362001550597</c:v>
                </c:pt>
                <c:pt idx="4465">
                  <c:v>36.214362001550597</c:v>
                </c:pt>
                <c:pt idx="4466">
                  <c:v>36.214362001550597</c:v>
                </c:pt>
                <c:pt idx="4467">
                  <c:v>36.214362001550597</c:v>
                </c:pt>
                <c:pt idx="4468">
                  <c:v>36.214362001550597</c:v>
                </c:pt>
                <c:pt idx="4469">
                  <c:v>36.214362001550597</c:v>
                </c:pt>
                <c:pt idx="4470">
                  <c:v>36.214362001550597</c:v>
                </c:pt>
                <c:pt idx="4471">
                  <c:v>36.214362001550597</c:v>
                </c:pt>
                <c:pt idx="4472">
                  <c:v>36.214362001550597</c:v>
                </c:pt>
                <c:pt idx="4473">
                  <c:v>36.214362001550597</c:v>
                </c:pt>
                <c:pt idx="4474">
                  <c:v>36.214362001550597</c:v>
                </c:pt>
                <c:pt idx="4475">
                  <c:v>36.214362001550597</c:v>
                </c:pt>
                <c:pt idx="4476">
                  <c:v>36.214362001550597</c:v>
                </c:pt>
                <c:pt idx="4477">
                  <c:v>36.214362001550597</c:v>
                </c:pt>
                <c:pt idx="4478">
                  <c:v>36.214362001550597</c:v>
                </c:pt>
                <c:pt idx="4479">
                  <c:v>36.214362001550597</c:v>
                </c:pt>
                <c:pt idx="4480">
                  <c:v>36.214362001550597</c:v>
                </c:pt>
                <c:pt idx="4481">
                  <c:v>36.214362001550597</c:v>
                </c:pt>
                <c:pt idx="4482">
                  <c:v>36.214362001550597</c:v>
                </c:pt>
                <c:pt idx="4483">
                  <c:v>36.214362001550597</c:v>
                </c:pt>
                <c:pt idx="4484">
                  <c:v>36.214362001550597</c:v>
                </c:pt>
                <c:pt idx="4485">
                  <c:v>36.214362001550597</c:v>
                </c:pt>
                <c:pt idx="4486">
                  <c:v>36.214362001550597</c:v>
                </c:pt>
                <c:pt idx="4487">
                  <c:v>36.214362001550597</c:v>
                </c:pt>
                <c:pt idx="4488">
                  <c:v>36.214362001550597</c:v>
                </c:pt>
                <c:pt idx="4489">
                  <c:v>36.214362001550597</c:v>
                </c:pt>
                <c:pt idx="4490">
                  <c:v>36.214362001550597</c:v>
                </c:pt>
                <c:pt idx="4491">
                  <c:v>36.214362001550597</c:v>
                </c:pt>
                <c:pt idx="4492">
                  <c:v>36.214362001550597</c:v>
                </c:pt>
                <c:pt idx="4493">
                  <c:v>36.214362001550597</c:v>
                </c:pt>
                <c:pt idx="4494">
                  <c:v>36.214362001550597</c:v>
                </c:pt>
                <c:pt idx="4495">
                  <c:v>36.214362001550597</c:v>
                </c:pt>
                <c:pt idx="4496">
                  <c:v>36.214362001550597</c:v>
                </c:pt>
                <c:pt idx="4497">
                  <c:v>36.214362001550597</c:v>
                </c:pt>
                <c:pt idx="4498">
                  <c:v>36.214362001550597</c:v>
                </c:pt>
                <c:pt idx="4499">
                  <c:v>36.214362001550597</c:v>
                </c:pt>
                <c:pt idx="4500">
                  <c:v>36.214362001550597</c:v>
                </c:pt>
                <c:pt idx="4501">
                  <c:v>36.214362001550597</c:v>
                </c:pt>
                <c:pt idx="4502">
                  <c:v>36.214362001550597</c:v>
                </c:pt>
                <c:pt idx="4503">
                  <c:v>36.214362001550597</c:v>
                </c:pt>
                <c:pt idx="4504">
                  <c:v>36.214362001550597</c:v>
                </c:pt>
                <c:pt idx="4505">
                  <c:v>36.214362001550597</c:v>
                </c:pt>
                <c:pt idx="4506">
                  <c:v>36.214362001550597</c:v>
                </c:pt>
                <c:pt idx="4507">
                  <c:v>36.214362001550597</c:v>
                </c:pt>
                <c:pt idx="4508">
                  <c:v>36.214362001550597</c:v>
                </c:pt>
                <c:pt idx="4509">
                  <c:v>36.214362001550597</c:v>
                </c:pt>
                <c:pt idx="4510">
                  <c:v>36.214362001550597</c:v>
                </c:pt>
                <c:pt idx="4511">
                  <c:v>36.214362001550597</c:v>
                </c:pt>
                <c:pt idx="4512">
                  <c:v>36.214362001550597</c:v>
                </c:pt>
                <c:pt idx="4513">
                  <c:v>36.214362001550597</c:v>
                </c:pt>
                <c:pt idx="4514">
                  <c:v>36.214362001550597</c:v>
                </c:pt>
                <c:pt idx="4515">
                  <c:v>36.214362001550597</c:v>
                </c:pt>
                <c:pt idx="4516">
                  <c:v>36.214362001550597</c:v>
                </c:pt>
                <c:pt idx="4517">
                  <c:v>36.214362001550597</c:v>
                </c:pt>
                <c:pt idx="4518">
                  <c:v>36.214362001550597</c:v>
                </c:pt>
                <c:pt idx="4519">
                  <c:v>36.214362001550597</c:v>
                </c:pt>
                <c:pt idx="4520">
                  <c:v>36.214362001550597</c:v>
                </c:pt>
                <c:pt idx="4521">
                  <c:v>36.214362001550597</c:v>
                </c:pt>
                <c:pt idx="4522">
                  <c:v>36.214362001550597</c:v>
                </c:pt>
                <c:pt idx="4523">
                  <c:v>36.214362001550597</c:v>
                </c:pt>
                <c:pt idx="4524">
                  <c:v>36.214362001550597</c:v>
                </c:pt>
                <c:pt idx="4525">
                  <c:v>36.214362001550597</c:v>
                </c:pt>
                <c:pt idx="4526">
                  <c:v>36.214362001550597</c:v>
                </c:pt>
                <c:pt idx="4527">
                  <c:v>36.214362001550597</c:v>
                </c:pt>
                <c:pt idx="4528">
                  <c:v>36.214362001550597</c:v>
                </c:pt>
                <c:pt idx="4529">
                  <c:v>36.214362001550597</c:v>
                </c:pt>
                <c:pt idx="4530">
                  <c:v>36.214362001550597</c:v>
                </c:pt>
                <c:pt idx="4531">
                  <c:v>36.214362001550597</c:v>
                </c:pt>
                <c:pt idx="4532">
                  <c:v>36.214362001550597</c:v>
                </c:pt>
                <c:pt idx="4533">
                  <c:v>36.214362001550597</c:v>
                </c:pt>
                <c:pt idx="4534">
                  <c:v>36.214362001550597</c:v>
                </c:pt>
                <c:pt idx="4535">
                  <c:v>36.214362001550597</c:v>
                </c:pt>
                <c:pt idx="4536">
                  <c:v>36.214362001550597</c:v>
                </c:pt>
                <c:pt idx="4537">
                  <c:v>36.214362001550597</c:v>
                </c:pt>
                <c:pt idx="4538">
                  <c:v>36.214362001550597</c:v>
                </c:pt>
                <c:pt idx="4539">
                  <c:v>36.214362001550597</c:v>
                </c:pt>
                <c:pt idx="4540">
                  <c:v>36.214362001550597</c:v>
                </c:pt>
                <c:pt idx="4541">
                  <c:v>36.214362001550597</c:v>
                </c:pt>
                <c:pt idx="4542">
                  <c:v>36.214362001550597</c:v>
                </c:pt>
                <c:pt idx="4543">
                  <c:v>36.214362001550597</c:v>
                </c:pt>
                <c:pt idx="4544">
                  <c:v>36.214362001550597</c:v>
                </c:pt>
                <c:pt idx="4545">
                  <c:v>36.214362001550597</c:v>
                </c:pt>
                <c:pt idx="4546">
                  <c:v>36.214362001550597</c:v>
                </c:pt>
                <c:pt idx="4547">
                  <c:v>36.214362001550597</c:v>
                </c:pt>
                <c:pt idx="4548">
                  <c:v>36.214362001550597</c:v>
                </c:pt>
                <c:pt idx="4549">
                  <c:v>36.214362001550597</c:v>
                </c:pt>
                <c:pt idx="4550">
                  <c:v>36.214362001550597</c:v>
                </c:pt>
                <c:pt idx="4551">
                  <c:v>36.214362001550597</c:v>
                </c:pt>
                <c:pt idx="4552">
                  <c:v>36.214362001550597</c:v>
                </c:pt>
                <c:pt idx="4553">
                  <c:v>36.214362001550597</c:v>
                </c:pt>
                <c:pt idx="4554">
                  <c:v>36.214362001550597</c:v>
                </c:pt>
                <c:pt idx="4555">
                  <c:v>36.214362001550597</c:v>
                </c:pt>
                <c:pt idx="4556">
                  <c:v>36.214362001550597</c:v>
                </c:pt>
                <c:pt idx="4557">
                  <c:v>36.214362001550597</c:v>
                </c:pt>
                <c:pt idx="4558">
                  <c:v>36.214362001550597</c:v>
                </c:pt>
                <c:pt idx="4559">
                  <c:v>36.214362001550597</c:v>
                </c:pt>
                <c:pt idx="4560">
                  <c:v>36.214362001550597</c:v>
                </c:pt>
                <c:pt idx="4561">
                  <c:v>36.214362001550597</c:v>
                </c:pt>
                <c:pt idx="4562">
                  <c:v>36.214362001550597</c:v>
                </c:pt>
                <c:pt idx="4563">
                  <c:v>36.214362001550597</c:v>
                </c:pt>
                <c:pt idx="4564">
                  <c:v>36.214362001550597</c:v>
                </c:pt>
                <c:pt idx="4565">
                  <c:v>36.214362001550597</c:v>
                </c:pt>
                <c:pt idx="4566">
                  <c:v>36.214362001550597</c:v>
                </c:pt>
                <c:pt idx="4567">
                  <c:v>36.214362001550597</c:v>
                </c:pt>
                <c:pt idx="4568">
                  <c:v>36.214362001550597</c:v>
                </c:pt>
                <c:pt idx="4569">
                  <c:v>36.214362001550597</c:v>
                </c:pt>
                <c:pt idx="4570">
                  <c:v>36.214362001550597</c:v>
                </c:pt>
                <c:pt idx="4571">
                  <c:v>36.214362001550597</c:v>
                </c:pt>
                <c:pt idx="4572">
                  <c:v>36.214362001550597</c:v>
                </c:pt>
                <c:pt idx="4573">
                  <c:v>36.214362001550597</c:v>
                </c:pt>
                <c:pt idx="4574">
                  <c:v>36.214362001550597</c:v>
                </c:pt>
                <c:pt idx="4575">
                  <c:v>36.214362001550597</c:v>
                </c:pt>
                <c:pt idx="4576">
                  <c:v>36.214362001550597</c:v>
                </c:pt>
                <c:pt idx="4577">
                  <c:v>36.214362001550597</c:v>
                </c:pt>
                <c:pt idx="4578">
                  <c:v>36.214362001550597</c:v>
                </c:pt>
                <c:pt idx="4579">
                  <c:v>36.214362001550597</c:v>
                </c:pt>
                <c:pt idx="4580">
                  <c:v>36.214362001550597</c:v>
                </c:pt>
                <c:pt idx="4581">
                  <c:v>36.214362001550597</c:v>
                </c:pt>
                <c:pt idx="4582">
                  <c:v>36.214362001550597</c:v>
                </c:pt>
                <c:pt idx="4583">
                  <c:v>36.214362001550597</c:v>
                </c:pt>
                <c:pt idx="4584">
                  <c:v>36.214362001550597</c:v>
                </c:pt>
                <c:pt idx="4585">
                  <c:v>36.214362001550597</c:v>
                </c:pt>
                <c:pt idx="4586">
                  <c:v>36.214362001550597</c:v>
                </c:pt>
                <c:pt idx="4587">
                  <c:v>36.214362001550597</c:v>
                </c:pt>
                <c:pt idx="4588">
                  <c:v>36.214362001550597</c:v>
                </c:pt>
                <c:pt idx="4589">
                  <c:v>36.214362001550597</c:v>
                </c:pt>
                <c:pt idx="4590">
                  <c:v>36.214362001550597</c:v>
                </c:pt>
                <c:pt idx="4591">
                  <c:v>36.214362001550597</c:v>
                </c:pt>
                <c:pt idx="4592">
                  <c:v>36.214362001550597</c:v>
                </c:pt>
                <c:pt idx="4593">
                  <c:v>36.214362001550597</c:v>
                </c:pt>
                <c:pt idx="4594">
                  <c:v>36.214362001550597</c:v>
                </c:pt>
                <c:pt idx="4595">
                  <c:v>36.214362001550597</c:v>
                </c:pt>
                <c:pt idx="4596">
                  <c:v>36.214362001550597</c:v>
                </c:pt>
                <c:pt idx="4597">
                  <c:v>36.214362001550597</c:v>
                </c:pt>
                <c:pt idx="4598">
                  <c:v>36.214362001550597</c:v>
                </c:pt>
                <c:pt idx="4599">
                  <c:v>36.214362001550597</c:v>
                </c:pt>
                <c:pt idx="4600">
                  <c:v>36.214362001550597</c:v>
                </c:pt>
                <c:pt idx="4601">
                  <c:v>36.214362001550597</c:v>
                </c:pt>
                <c:pt idx="4602">
                  <c:v>36.214362001550597</c:v>
                </c:pt>
                <c:pt idx="4603">
                  <c:v>36.214362001550597</c:v>
                </c:pt>
                <c:pt idx="4604">
                  <c:v>36.214362001550597</c:v>
                </c:pt>
                <c:pt idx="4605">
                  <c:v>36.214362001550597</c:v>
                </c:pt>
                <c:pt idx="4606">
                  <c:v>36.214362001550597</c:v>
                </c:pt>
                <c:pt idx="4607">
                  <c:v>36.214362001550597</c:v>
                </c:pt>
                <c:pt idx="4608">
                  <c:v>36.214362001550597</c:v>
                </c:pt>
                <c:pt idx="4609">
                  <c:v>36.214362001550597</c:v>
                </c:pt>
                <c:pt idx="4610">
                  <c:v>36.214362001550597</c:v>
                </c:pt>
                <c:pt idx="4611">
                  <c:v>36.214362001550597</c:v>
                </c:pt>
                <c:pt idx="4612">
                  <c:v>36.214362001550597</c:v>
                </c:pt>
                <c:pt idx="4613">
                  <c:v>36.214362001550597</c:v>
                </c:pt>
                <c:pt idx="4614">
                  <c:v>36.214362001550597</c:v>
                </c:pt>
                <c:pt idx="4615">
                  <c:v>36.214362001550597</c:v>
                </c:pt>
                <c:pt idx="4616">
                  <c:v>36.214362001550597</c:v>
                </c:pt>
                <c:pt idx="4617">
                  <c:v>36.214362001550597</c:v>
                </c:pt>
                <c:pt idx="4618">
                  <c:v>36.214362001550597</c:v>
                </c:pt>
                <c:pt idx="4619">
                  <c:v>36.214362001550597</c:v>
                </c:pt>
                <c:pt idx="4620">
                  <c:v>36.214362001550597</c:v>
                </c:pt>
                <c:pt idx="4621">
                  <c:v>36.214362001550597</c:v>
                </c:pt>
                <c:pt idx="4622">
                  <c:v>36.214362001550597</c:v>
                </c:pt>
                <c:pt idx="4623">
                  <c:v>36.214362001550597</c:v>
                </c:pt>
                <c:pt idx="4624">
                  <c:v>36.214362001550597</c:v>
                </c:pt>
                <c:pt idx="4625">
                  <c:v>36.214362001550597</c:v>
                </c:pt>
                <c:pt idx="4626">
                  <c:v>36.214362001550597</c:v>
                </c:pt>
                <c:pt idx="4627">
                  <c:v>36.214362001550597</c:v>
                </c:pt>
                <c:pt idx="4628">
                  <c:v>36.214362001550597</c:v>
                </c:pt>
                <c:pt idx="4629">
                  <c:v>36.214362001550597</c:v>
                </c:pt>
                <c:pt idx="4630">
                  <c:v>36.214362001550597</c:v>
                </c:pt>
                <c:pt idx="4631">
                  <c:v>36.214362001550597</c:v>
                </c:pt>
                <c:pt idx="4632">
                  <c:v>36.214362001550597</c:v>
                </c:pt>
                <c:pt idx="4633">
                  <c:v>36.214362001550597</c:v>
                </c:pt>
                <c:pt idx="4634">
                  <c:v>36.214362001550597</c:v>
                </c:pt>
                <c:pt idx="4635">
                  <c:v>36.214362001550597</c:v>
                </c:pt>
                <c:pt idx="4636">
                  <c:v>36.214362001550597</c:v>
                </c:pt>
                <c:pt idx="4637">
                  <c:v>36.214362001550597</c:v>
                </c:pt>
                <c:pt idx="4638">
                  <c:v>36.214362001550597</c:v>
                </c:pt>
                <c:pt idx="4639">
                  <c:v>36.214362001550597</c:v>
                </c:pt>
                <c:pt idx="4640">
                  <c:v>36.214362001550597</c:v>
                </c:pt>
                <c:pt idx="4641">
                  <c:v>36.214362001550597</c:v>
                </c:pt>
                <c:pt idx="4642">
                  <c:v>36.214362001550597</c:v>
                </c:pt>
                <c:pt idx="4643">
                  <c:v>36.214362001550597</c:v>
                </c:pt>
                <c:pt idx="4644">
                  <c:v>36.214362001550597</c:v>
                </c:pt>
                <c:pt idx="4645">
                  <c:v>36.214362001550597</c:v>
                </c:pt>
                <c:pt idx="4646">
                  <c:v>36.214362001550597</c:v>
                </c:pt>
                <c:pt idx="4647">
                  <c:v>36.214362001550597</c:v>
                </c:pt>
                <c:pt idx="4648">
                  <c:v>36.214362001550597</c:v>
                </c:pt>
                <c:pt idx="4649">
                  <c:v>36.214362001550597</c:v>
                </c:pt>
                <c:pt idx="4650">
                  <c:v>36.214362001550597</c:v>
                </c:pt>
                <c:pt idx="4651">
                  <c:v>36.214362001550597</c:v>
                </c:pt>
                <c:pt idx="4652">
                  <c:v>36.214362001550597</c:v>
                </c:pt>
                <c:pt idx="4653">
                  <c:v>36.214362001550597</c:v>
                </c:pt>
                <c:pt idx="4654">
                  <c:v>36.214362001550597</c:v>
                </c:pt>
                <c:pt idx="4655">
                  <c:v>36.214362001550597</c:v>
                </c:pt>
                <c:pt idx="4656">
                  <c:v>36.214362001550597</c:v>
                </c:pt>
                <c:pt idx="4657">
                  <c:v>36.214362001550597</c:v>
                </c:pt>
                <c:pt idx="4658">
                  <c:v>36.214362001550597</c:v>
                </c:pt>
                <c:pt idx="4659">
                  <c:v>36.214362001550597</c:v>
                </c:pt>
                <c:pt idx="4660">
                  <c:v>36.214362001550597</c:v>
                </c:pt>
                <c:pt idx="4661">
                  <c:v>36.214362001550597</c:v>
                </c:pt>
                <c:pt idx="4662">
                  <c:v>36.214362001550597</c:v>
                </c:pt>
                <c:pt idx="4663">
                  <c:v>36.214362001550597</c:v>
                </c:pt>
                <c:pt idx="4664">
                  <c:v>36.214362001550597</c:v>
                </c:pt>
                <c:pt idx="4665">
                  <c:v>36.214362001550597</c:v>
                </c:pt>
                <c:pt idx="4666">
                  <c:v>36.214362001550597</c:v>
                </c:pt>
                <c:pt idx="4667">
                  <c:v>36.214362001550597</c:v>
                </c:pt>
                <c:pt idx="4668">
                  <c:v>36.214362001550597</c:v>
                </c:pt>
                <c:pt idx="4669">
                  <c:v>36.214362001550597</c:v>
                </c:pt>
                <c:pt idx="4670">
                  <c:v>36.214362001550597</c:v>
                </c:pt>
                <c:pt idx="4671">
                  <c:v>36.214362001550597</c:v>
                </c:pt>
                <c:pt idx="4672">
                  <c:v>36.214362001550597</c:v>
                </c:pt>
                <c:pt idx="4673">
                  <c:v>36.214362001550597</c:v>
                </c:pt>
                <c:pt idx="4674">
                  <c:v>36.214362001550597</c:v>
                </c:pt>
                <c:pt idx="4675">
                  <c:v>36.214362001550597</c:v>
                </c:pt>
                <c:pt idx="4676">
                  <c:v>36.214362001550597</c:v>
                </c:pt>
                <c:pt idx="4677">
                  <c:v>36.214362001550597</c:v>
                </c:pt>
                <c:pt idx="4678">
                  <c:v>36.214362001550597</c:v>
                </c:pt>
                <c:pt idx="4679">
                  <c:v>36.214362001550597</c:v>
                </c:pt>
                <c:pt idx="4680">
                  <c:v>36.214362001550597</c:v>
                </c:pt>
                <c:pt idx="4681">
                  <c:v>36.214362001550597</c:v>
                </c:pt>
                <c:pt idx="4682">
                  <c:v>36.214362001550597</c:v>
                </c:pt>
                <c:pt idx="4683">
                  <c:v>36.214362001550597</c:v>
                </c:pt>
                <c:pt idx="4684">
                  <c:v>36.214362001550597</c:v>
                </c:pt>
                <c:pt idx="4685">
                  <c:v>36.214362001550597</c:v>
                </c:pt>
                <c:pt idx="4686">
                  <c:v>36.214362001550597</c:v>
                </c:pt>
                <c:pt idx="4687">
                  <c:v>36.214362001550597</c:v>
                </c:pt>
                <c:pt idx="4688">
                  <c:v>36.214362001550597</c:v>
                </c:pt>
                <c:pt idx="4689">
                  <c:v>36.214362001550597</c:v>
                </c:pt>
                <c:pt idx="4690">
                  <c:v>36.214362001550597</c:v>
                </c:pt>
                <c:pt idx="4691">
                  <c:v>36.214362001550597</c:v>
                </c:pt>
                <c:pt idx="4692">
                  <c:v>36.214362001550597</c:v>
                </c:pt>
                <c:pt idx="4693">
                  <c:v>36.214362001550597</c:v>
                </c:pt>
                <c:pt idx="4694">
                  <c:v>36.214362001550597</c:v>
                </c:pt>
                <c:pt idx="4695">
                  <c:v>36.214362001550597</c:v>
                </c:pt>
                <c:pt idx="4696">
                  <c:v>36.214362001550597</c:v>
                </c:pt>
                <c:pt idx="4697">
                  <c:v>36.214362001550597</c:v>
                </c:pt>
                <c:pt idx="4698">
                  <c:v>36.214362001550597</c:v>
                </c:pt>
                <c:pt idx="4699">
                  <c:v>36.214362001550597</c:v>
                </c:pt>
                <c:pt idx="4700">
                  <c:v>36.214362001550597</c:v>
                </c:pt>
                <c:pt idx="4701">
                  <c:v>36.214362001550597</c:v>
                </c:pt>
                <c:pt idx="4702">
                  <c:v>36.214362001550597</c:v>
                </c:pt>
                <c:pt idx="4703">
                  <c:v>36.214362001550597</c:v>
                </c:pt>
                <c:pt idx="4704">
                  <c:v>36.214362001550597</c:v>
                </c:pt>
                <c:pt idx="4705">
                  <c:v>36.214362001550597</c:v>
                </c:pt>
                <c:pt idx="4706">
                  <c:v>36.214362001550597</c:v>
                </c:pt>
                <c:pt idx="4707">
                  <c:v>36.214362001550597</c:v>
                </c:pt>
                <c:pt idx="4708">
                  <c:v>36.214362001550597</c:v>
                </c:pt>
                <c:pt idx="4709">
                  <c:v>36.214362001550597</c:v>
                </c:pt>
                <c:pt idx="4710">
                  <c:v>36.214362001550597</c:v>
                </c:pt>
                <c:pt idx="4711">
                  <c:v>36.214362001550597</c:v>
                </c:pt>
                <c:pt idx="4712">
                  <c:v>36.214362001550597</c:v>
                </c:pt>
                <c:pt idx="4713">
                  <c:v>36.214362001550597</c:v>
                </c:pt>
                <c:pt idx="4714">
                  <c:v>36.214362001550597</c:v>
                </c:pt>
                <c:pt idx="4715">
                  <c:v>36.214362001550597</c:v>
                </c:pt>
                <c:pt idx="4716">
                  <c:v>36.214362001550597</c:v>
                </c:pt>
                <c:pt idx="4717">
                  <c:v>36.214362001550597</c:v>
                </c:pt>
                <c:pt idx="4718">
                  <c:v>36.214362001550597</c:v>
                </c:pt>
                <c:pt idx="4719">
                  <c:v>36.214362001550597</c:v>
                </c:pt>
                <c:pt idx="4720">
                  <c:v>36.214362001550597</c:v>
                </c:pt>
                <c:pt idx="4721">
                  <c:v>36.214362001550597</c:v>
                </c:pt>
                <c:pt idx="4722">
                  <c:v>36.214362001550597</c:v>
                </c:pt>
                <c:pt idx="4723">
                  <c:v>36.214362001550597</c:v>
                </c:pt>
                <c:pt idx="4724">
                  <c:v>36.214362001550597</c:v>
                </c:pt>
                <c:pt idx="4725">
                  <c:v>36.214362001550597</c:v>
                </c:pt>
                <c:pt idx="4726">
                  <c:v>36.214362001550597</c:v>
                </c:pt>
                <c:pt idx="4727">
                  <c:v>36.214362001550597</c:v>
                </c:pt>
                <c:pt idx="4728">
                  <c:v>36.214362001550597</c:v>
                </c:pt>
                <c:pt idx="4729">
                  <c:v>36.214362001550597</c:v>
                </c:pt>
                <c:pt idx="4730">
                  <c:v>36.214362001550597</c:v>
                </c:pt>
                <c:pt idx="4731">
                  <c:v>36.214362001550597</c:v>
                </c:pt>
                <c:pt idx="4732">
                  <c:v>36.214362001550597</c:v>
                </c:pt>
                <c:pt idx="4733">
                  <c:v>36.214362001550597</c:v>
                </c:pt>
                <c:pt idx="4734">
                  <c:v>36.214362001550597</c:v>
                </c:pt>
                <c:pt idx="4735">
                  <c:v>36.214362001550597</c:v>
                </c:pt>
                <c:pt idx="4736">
                  <c:v>36.214362001550597</c:v>
                </c:pt>
                <c:pt idx="4737">
                  <c:v>36.214362001550597</c:v>
                </c:pt>
                <c:pt idx="4738">
                  <c:v>36.214362001550597</c:v>
                </c:pt>
                <c:pt idx="4739">
                  <c:v>36.214362001550597</c:v>
                </c:pt>
                <c:pt idx="4740">
                  <c:v>36.214362001550597</c:v>
                </c:pt>
                <c:pt idx="4741">
                  <c:v>36.214362001550597</c:v>
                </c:pt>
                <c:pt idx="4742">
                  <c:v>36.214362001550597</c:v>
                </c:pt>
                <c:pt idx="4743">
                  <c:v>36.214362001550597</c:v>
                </c:pt>
                <c:pt idx="4744">
                  <c:v>36.214362001550597</c:v>
                </c:pt>
                <c:pt idx="4745">
                  <c:v>36.214362001550597</c:v>
                </c:pt>
                <c:pt idx="4746">
                  <c:v>36.214362001550597</c:v>
                </c:pt>
                <c:pt idx="4747">
                  <c:v>36.214362001550597</c:v>
                </c:pt>
                <c:pt idx="4748">
                  <c:v>36.214362001550597</c:v>
                </c:pt>
                <c:pt idx="4749">
                  <c:v>36.214362001550597</c:v>
                </c:pt>
                <c:pt idx="4750">
                  <c:v>36.214362001550597</c:v>
                </c:pt>
                <c:pt idx="4751">
                  <c:v>36.214362001550597</c:v>
                </c:pt>
                <c:pt idx="4752">
                  <c:v>36.214362001550597</c:v>
                </c:pt>
                <c:pt idx="4753">
                  <c:v>36.214362001550597</c:v>
                </c:pt>
                <c:pt idx="4754">
                  <c:v>36.214362001550597</c:v>
                </c:pt>
                <c:pt idx="4755">
                  <c:v>36.214362001550597</c:v>
                </c:pt>
                <c:pt idx="4756">
                  <c:v>36.214362001550597</c:v>
                </c:pt>
                <c:pt idx="4757">
                  <c:v>36.214362001550597</c:v>
                </c:pt>
                <c:pt idx="4758">
                  <c:v>36.214362001550597</c:v>
                </c:pt>
                <c:pt idx="4759">
                  <c:v>36.214362001550597</c:v>
                </c:pt>
                <c:pt idx="4760">
                  <c:v>36.214362001550597</c:v>
                </c:pt>
                <c:pt idx="4761">
                  <c:v>36.214362001550597</c:v>
                </c:pt>
                <c:pt idx="4762">
                  <c:v>36.214362001550597</c:v>
                </c:pt>
                <c:pt idx="4763">
                  <c:v>36.214362001550597</c:v>
                </c:pt>
                <c:pt idx="4764">
                  <c:v>36.214362001550597</c:v>
                </c:pt>
                <c:pt idx="4765">
                  <c:v>36.214362001550597</c:v>
                </c:pt>
                <c:pt idx="4766">
                  <c:v>36.214362001550597</c:v>
                </c:pt>
                <c:pt idx="4767">
                  <c:v>36.214362001550597</c:v>
                </c:pt>
                <c:pt idx="4768">
                  <c:v>36.214362001550597</c:v>
                </c:pt>
                <c:pt idx="4769">
                  <c:v>36.214362001550597</c:v>
                </c:pt>
                <c:pt idx="4770">
                  <c:v>36.214362001550597</c:v>
                </c:pt>
                <c:pt idx="4771">
                  <c:v>36.214362001550597</c:v>
                </c:pt>
                <c:pt idx="4772">
                  <c:v>36.214362001550597</c:v>
                </c:pt>
                <c:pt idx="4773">
                  <c:v>36.214362001550597</c:v>
                </c:pt>
                <c:pt idx="4774">
                  <c:v>36.214362001550597</c:v>
                </c:pt>
                <c:pt idx="4775">
                  <c:v>36.214362001550597</c:v>
                </c:pt>
                <c:pt idx="4776">
                  <c:v>36.214362001550597</c:v>
                </c:pt>
                <c:pt idx="4777">
                  <c:v>36.214362001550597</c:v>
                </c:pt>
                <c:pt idx="4778">
                  <c:v>36.214362001550597</c:v>
                </c:pt>
                <c:pt idx="4779">
                  <c:v>36.214362001550597</c:v>
                </c:pt>
                <c:pt idx="4780">
                  <c:v>36.214362001550597</c:v>
                </c:pt>
                <c:pt idx="4781">
                  <c:v>36.214362001550597</c:v>
                </c:pt>
                <c:pt idx="4782">
                  <c:v>36.214362001550597</c:v>
                </c:pt>
                <c:pt idx="4783">
                  <c:v>36.214362001550597</c:v>
                </c:pt>
                <c:pt idx="4784">
                  <c:v>36.214362001550597</c:v>
                </c:pt>
                <c:pt idx="4785">
                  <c:v>36.214362001550597</c:v>
                </c:pt>
                <c:pt idx="4786">
                  <c:v>36.214362001550597</c:v>
                </c:pt>
                <c:pt idx="4787">
                  <c:v>36.214362001550597</c:v>
                </c:pt>
                <c:pt idx="4788">
                  <c:v>36.214362001550597</c:v>
                </c:pt>
                <c:pt idx="4789">
                  <c:v>36.214362001550597</c:v>
                </c:pt>
                <c:pt idx="4790">
                  <c:v>36.214362001550597</c:v>
                </c:pt>
                <c:pt idx="4791">
                  <c:v>36.214362001550597</c:v>
                </c:pt>
                <c:pt idx="4792">
                  <c:v>36.214362001550597</c:v>
                </c:pt>
                <c:pt idx="4793">
                  <c:v>36.214362001550597</c:v>
                </c:pt>
                <c:pt idx="4794">
                  <c:v>36.214362001550597</c:v>
                </c:pt>
                <c:pt idx="4795">
                  <c:v>36.214362001550597</c:v>
                </c:pt>
                <c:pt idx="4796">
                  <c:v>36.214362001550597</c:v>
                </c:pt>
                <c:pt idx="4797">
                  <c:v>36.214362001550597</c:v>
                </c:pt>
                <c:pt idx="4798">
                  <c:v>36.214362001550597</c:v>
                </c:pt>
                <c:pt idx="4799">
                  <c:v>36.214362001550597</c:v>
                </c:pt>
                <c:pt idx="4800">
                  <c:v>36.214362001550597</c:v>
                </c:pt>
                <c:pt idx="4801">
                  <c:v>36.214362001550597</c:v>
                </c:pt>
                <c:pt idx="4802">
                  <c:v>36.214362001550597</c:v>
                </c:pt>
                <c:pt idx="4803">
                  <c:v>36.214362001550597</c:v>
                </c:pt>
                <c:pt idx="4804">
                  <c:v>36.214362001550597</c:v>
                </c:pt>
                <c:pt idx="4805">
                  <c:v>36.214362001550597</c:v>
                </c:pt>
                <c:pt idx="4806">
                  <c:v>36.214362001550597</c:v>
                </c:pt>
                <c:pt idx="4807">
                  <c:v>36.214362001550597</c:v>
                </c:pt>
                <c:pt idx="4808">
                  <c:v>36.214362001550597</c:v>
                </c:pt>
                <c:pt idx="4809">
                  <c:v>36.214362001550597</c:v>
                </c:pt>
                <c:pt idx="4810">
                  <c:v>36.214362001550597</c:v>
                </c:pt>
                <c:pt idx="4811">
                  <c:v>36.214362001550597</c:v>
                </c:pt>
                <c:pt idx="4812">
                  <c:v>36.214362001550597</c:v>
                </c:pt>
                <c:pt idx="4813">
                  <c:v>36.214362001550597</c:v>
                </c:pt>
                <c:pt idx="4814">
                  <c:v>36.214362001550597</c:v>
                </c:pt>
                <c:pt idx="4815">
                  <c:v>36.214362001550597</c:v>
                </c:pt>
                <c:pt idx="4816">
                  <c:v>36.214362001550597</c:v>
                </c:pt>
                <c:pt idx="4817">
                  <c:v>36.214362001550597</c:v>
                </c:pt>
                <c:pt idx="4818">
                  <c:v>36.214362001550597</c:v>
                </c:pt>
                <c:pt idx="4819">
                  <c:v>36.214362001550597</c:v>
                </c:pt>
                <c:pt idx="4820">
                  <c:v>36.214362001550597</c:v>
                </c:pt>
                <c:pt idx="4821">
                  <c:v>36.214362001550597</c:v>
                </c:pt>
                <c:pt idx="4822">
                  <c:v>36.214362001550597</c:v>
                </c:pt>
                <c:pt idx="4823">
                  <c:v>36.214362001550597</c:v>
                </c:pt>
                <c:pt idx="4824">
                  <c:v>36.214362001550597</c:v>
                </c:pt>
                <c:pt idx="4825">
                  <c:v>36.214362001550597</c:v>
                </c:pt>
                <c:pt idx="4826">
                  <c:v>36.214362001550597</c:v>
                </c:pt>
                <c:pt idx="4827">
                  <c:v>36.214362001550597</c:v>
                </c:pt>
                <c:pt idx="4828">
                  <c:v>36.214362001550597</c:v>
                </c:pt>
                <c:pt idx="4829">
                  <c:v>36.214362001550597</c:v>
                </c:pt>
                <c:pt idx="4830">
                  <c:v>36.214362001550597</c:v>
                </c:pt>
                <c:pt idx="4831">
                  <c:v>36.214362001550597</c:v>
                </c:pt>
                <c:pt idx="4832">
                  <c:v>36.214362001550597</c:v>
                </c:pt>
                <c:pt idx="4833">
                  <c:v>36.214362001550597</c:v>
                </c:pt>
                <c:pt idx="4834">
                  <c:v>36.214362001550597</c:v>
                </c:pt>
                <c:pt idx="4835">
                  <c:v>36.214362001550597</c:v>
                </c:pt>
                <c:pt idx="4836">
                  <c:v>36.214362001550597</c:v>
                </c:pt>
                <c:pt idx="4837">
                  <c:v>36.214362001550597</c:v>
                </c:pt>
                <c:pt idx="4838">
                  <c:v>36.214362001550597</c:v>
                </c:pt>
                <c:pt idx="4839">
                  <c:v>36.214362001550597</c:v>
                </c:pt>
                <c:pt idx="4840">
                  <c:v>36.214362001550597</c:v>
                </c:pt>
                <c:pt idx="4841">
                  <c:v>36.214362001550597</c:v>
                </c:pt>
                <c:pt idx="4842">
                  <c:v>36.214362001550597</c:v>
                </c:pt>
                <c:pt idx="4843">
                  <c:v>36.214362001550597</c:v>
                </c:pt>
                <c:pt idx="4844">
                  <c:v>36.214362001550597</c:v>
                </c:pt>
                <c:pt idx="4845">
                  <c:v>36.214362001550597</c:v>
                </c:pt>
                <c:pt idx="4846">
                  <c:v>36.214362001550597</c:v>
                </c:pt>
                <c:pt idx="4847">
                  <c:v>36.214362001550597</c:v>
                </c:pt>
                <c:pt idx="4848">
                  <c:v>36.214362001550597</c:v>
                </c:pt>
                <c:pt idx="4849">
                  <c:v>36.214362001550597</c:v>
                </c:pt>
                <c:pt idx="4850">
                  <c:v>36.214362001550597</c:v>
                </c:pt>
                <c:pt idx="4851">
                  <c:v>36.214362001550597</c:v>
                </c:pt>
                <c:pt idx="4852">
                  <c:v>36.214362001550597</c:v>
                </c:pt>
                <c:pt idx="4853">
                  <c:v>36.214362001550597</c:v>
                </c:pt>
                <c:pt idx="4854">
                  <c:v>36.214362001550597</c:v>
                </c:pt>
                <c:pt idx="4855">
                  <c:v>36.214362001550597</c:v>
                </c:pt>
                <c:pt idx="4856">
                  <c:v>36.214362001550597</c:v>
                </c:pt>
                <c:pt idx="4857">
                  <c:v>36.214362001550597</c:v>
                </c:pt>
                <c:pt idx="4858">
                  <c:v>36.214362001550597</c:v>
                </c:pt>
                <c:pt idx="4859">
                  <c:v>36.214362001550597</c:v>
                </c:pt>
                <c:pt idx="4860">
                  <c:v>36.214362001550597</c:v>
                </c:pt>
                <c:pt idx="4861">
                  <c:v>36.214362001550597</c:v>
                </c:pt>
                <c:pt idx="4862">
                  <c:v>36.214362001550597</c:v>
                </c:pt>
                <c:pt idx="4863">
                  <c:v>36.214362001550597</c:v>
                </c:pt>
                <c:pt idx="4864">
                  <c:v>36.214362001550597</c:v>
                </c:pt>
                <c:pt idx="4865">
                  <c:v>36.214362001550597</c:v>
                </c:pt>
                <c:pt idx="4866">
                  <c:v>36.214362001550597</c:v>
                </c:pt>
                <c:pt idx="4867">
                  <c:v>36.214362001550597</c:v>
                </c:pt>
                <c:pt idx="4868">
                  <c:v>36.214362001550597</c:v>
                </c:pt>
                <c:pt idx="4869">
                  <c:v>36.214362001550597</c:v>
                </c:pt>
                <c:pt idx="4870">
                  <c:v>36.214362001550597</c:v>
                </c:pt>
                <c:pt idx="4871">
                  <c:v>36.214362001550597</c:v>
                </c:pt>
                <c:pt idx="4872">
                  <c:v>36.214362001550597</c:v>
                </c:pt>
                <c:pt idx="4873">
                  <c:v>36.214362001550597</c:v>
                </c:pt>
                <c:pt idx="4874">
                  <c:v>36.214362001550597</c:v>
                </c:pt>
                <c:pt idx="4875">
                  <c:v>36.214362001550597</c:v>
                </c:pt>
                <c:pt idx="4876">
                  <c:v>36.214362001550597</c:v>
                </c:pt>
                <c:pt idx="4877">
                  <c:v>36.214362001550597</c:v>
                </c:pt>
                <c:pt idx="4878">
                  <c:v>36.214362001550597</c:v>
                </c:pt>
                <c:pt idx="4879">
                  <c:v>36.214362001550597</c:v>
                </c:pt>
                <c:pt idx="4880">
                  <c:v>36.214362001550597</c:v>
                </c:pt>
                <c:pt idx="4881">
                  <c:v>36.214362001550597</c:v>
                </c:pt>
                <c:pt idx="4882">
                  <c:v>36.214362001550597</c:v>
                </c:pt>
                <c:pt idx="4883">
                  <c:v>36.214362001550597</c:v>
                </c:pt>
                <c:pt idx="4884">
                  <c:v>36.214362001550597</c:v>
                </c:pt>
                <c:pt idx="4885">
                  <c:v>36.214362001550597</c:v>
                </c:pt>
                <c:pt idx="4886">
                  <c:v>36.214362001550597</c:v>
                </c:pt>
                <c:pt idx="4887">
                  <c:v>36.214362001550597</c:v>
                </c:pt>
                <c:pt idx="4888">
                  <c:v>36.214362001550597</c:v>
                </c:pt>
                <c:pt idx="4889">
                  <c:v>36.214362001550597</c:v>
                </c:pt>
                <c:pt idx="4890">
                  <c:v>36.214362001550597</c:v>
                </c:pt>
                <c:pt idx="4891">
                  <c:v>36.214362001550597</c:v>
                </c:pt>
                <c:pt idx="4892">
                  <c:v>36.214362001550597</c:v>
                </c:pt>
                <c:pt idx="4893">
                  <c:v>36.214362001550597</c:v>
                </c:pt>
                <c:pt idx="4894">
                  <c:v>36.214362001550597</c:v>
                </c:pt>
                <c:pt idx="4895">
                  <c:v>36.214362001550597</c:v>
                </c:pt>
                <c:pt idx="4896">
                  <c:v>36.214362001550597</c:v>
                </c:pt>
                <c:pt idx="4897">
                  <c:v>36.214362001550597</c:v>
                </c:pt>
                <c:pt idx="4898">
                  <c:v>36.214362001550597</c:v>
                </c:pt>
                <c:pt idx="4899">
                  <c:v>36.214362001550597</c:v>
                </c:pt>
                <c:pt idx="4900">
                  <c:v>36.214362001550597</c:v>
                </c:pt>
                <c:pt idx="4901">
                  <c:v>36.214362001550597</c:v>
                </c:pt>
                <c:pt idx="4902">
                  <c:v>36.214362001550597</c:v>
                </c:pt>
                <c:pt idx="4903">
                  <c:v>36.214362001550597</c:v>
                </c:pt>
                <c:pt idx="4904">
                  <c:v>36.214362001550597</c:v>
                </c:pt>
                <c:pt idx="4905">
                  <c:v>36.214362001550597</c:v>
                </c:pt>
                <c:pt idx="4906">
                  <c:v>36.214362001550597</c:v>
                </c:pt>
                <c:pt idx="4907">
                  <c:v>36.214362001550597</c:v>
                </c:pt>
                <c:pt idx="4908">
                  <c:v>36.214362001550597</c:v>
                </c:pt>
                <c:pt idx="4909">
                  <c:v>36.214362001550597</c:v>
                </c:pt>
                <c:pt idx="4910">
                  <c:v>36.214362001550597</c:v>
                </c:pt>
                <c:pt idx="4911">
                  <c:v>36.214362001550597</c:v>
                </c:pt>
                <c:pt idx="4912">
                  <c:v>36.214362001550597</c:v>
                </c:pt>
                <c:pt idx="4913">
                  <c:v>36.214362001550597</c:v>
                </c:pt>
                <c:pt idx="4914">
                  <c:v>36.214362001550597</c:v>
                </c:pt>
                <c:pt idx="4915">
                  <c:v>36.214362001550597</c:v>
                </c:pt>
                <c:pt idx="4916">
                  <c:v>36.214362001550597</c:v>
                </c:pt>
                <c:pt idx="4917">
                  <c:v>36.214362001550597</c:v>
                </c:pt>
                <c:pt idx="4918">
                  <c:v>36.214362001550597</c:v>
                </c:pt>
                <c:pt idx="4919">
                  <c:v>36.214362001550597</c:v>
                </c:pt>
                <c:pt idx="4920">
                  <c:v>36.214362001550597</c:v>
                </c:pt>
                <c:pt idx="4921">
                  <c:v>36.214362001550597</c:v>
                </c:pt>
                <c:pt idx="4922">
                  <c:v>36.214362001550597</c:v>
                </c:pt>
                <c:pt idx="4923">
                  <c:v>36.214362001550597</c:v>
                </c:pt>
                <c:pt idx="4924">
                  <c:v>36.214362001550597</c:v>
                </c:pt>
                <c:pt idx="4925">
                  <c:v>36.214362001550597</c:v>
                </c:pt>
                <c:pt idx="4926">
                  <c:v>36.214362001550597</c:v>
                </c:pt>
                <c:pt idx="4927">
                  <c:v>36.214362001550597</c:v>
                </c:pt>
                <c:pt idx="4928">
                  <c:v>36.214362001550597</c:v>
                </c:pt>
                <c:pt idx="4929">
                  <c:v>36.214362001550597</c:v>
                </c:pt>
                <c:pt idx="4930">
                  <c:v>36.214362001550597</c:v>
                </c:pt>
                <c:pt idx="4931">
                  <c:v>36.214362001550597</c:v>
                </c:pt>
                <c:pt idx="4932">
                  <c:v>36.214362001550597</c:v>
                </c:pt>
                <c:pt idx="4933">
                  <c:v>36.214362001550597</c:v>
                </c:pt>
                <c:pt idx="4934">
                  <c:v>36.214362001550597</c:v>
                </c:pt>
                <c:pt idx="4935">
                  <c:v>36.214362001550597</c:v>
                </c:pt>
                <c:pt idx="4936">
                  <c:v>36.214362001550597</c:v>
                </c:pt>
                <c:pt idx="4937">
                  <c:v>36.214362001550597</c:v>
                </c:pt>
                <c:pt idx="4938">
                  <c:v>36.214362001550597</c:v>
                </c:pt>
                <c:pt idx="4939">
                  <c:v>36.214362001550597</c:v>
                </c:pt>
                <c:pt idx="4940">
                  <c:v>36.214362001550597</c:v>
                </c:pt>
                <c:pt idx="4941">
                  <c:v>36.214362001550597</c:v>
                </c:pt>
                <c:pt idx="4942">
                  <c:v>36.214362001550597</c:v>
                </c:pt>
                <c:pt idx="4943">
                  <c:v>36.214362001550597</c:v>
                </c:pt>
                <c:pt idx="4944">
                  <c:v>36.214362001550597</c:v>
                </c:pt>
                <c:pt idx="4945">
                  <c:v>36.214362001550597</c:v>
                </c:pt>
                <c:pt idx="4946">
                  <c:v>36.214362001550597</c:v>
                </c:pt>
                <c:pt idx="4947">
                  <c:v>36.214362001550597</c:v>
                </c:pt>
                <c:pt idx="4948">
                  <c:v>36.214362001550597</c:v>
                </c:pt>
                <c:pt idx="4949">
                  <c:v>36.214362001550597</c:v>
                </c:pt>
                <c:pt idx="4950">
                  <c:v>36.214362001550597</c:v>
                </c:pt>
                <c:pt idx="4951">
                  <c:v>36.214362001550597</c:v>
                </c:pt>
                <c:pt idx="4952">
                  <c:v>36.214362001550597</c:v>
                </c:pt>
                <c:pt idx="4953">
                  <c:v>36.214362001550597</c:v>
                </c:pt>
                <c:pt idx="4954">
                  <c:v>36.214362001550597</c:v>
                </c:pt>
                <c:pt idx="4955">
                  <c:v>36.214362001550597</c:v>
                </c:pt>
                <c:pt idx="4956">
                  <c:v>36.214362001550597</c:v>
                </c:pt>
                <c:pt idx="4957">
                  <c:v>36.214362001550597</c:v>
                </c:pt>
                <c:pt idx="4958">
                  <c:v>36.214362001550597</c:v>
                </c:pt>
                <c:pt idx="4959">
                  <c:v>36.214362001550597</c:v>
                </c:pt>
                <c:pt idx="4960">
                  <c:v>36.214362001550597</c:v>
                </c:pt>
                <c:pt idx="4961">
                  <c:v>36.214362001550597</c:v>
                </c:pt>
                <c:pt idx="4962">
                  <c:v>36.214362001550597</c:v>
                </c:pt>
                <c:pt idx="4963">
                  <c:v>36.214362001550597</c:v>
                </c:pt>
                <c:pt idx="4964">
                  <c:v>36.214362001550597</c:v>
                </c:pt>
                <c:pt idx="4965">
                  <c:v>36.214362001550597</c:v>
                </c:pt>
                <c:pt idx="4966">
                  <c:v>36.214362001550597</c:v>
                </c:pt>
                <c:pt idx="4967">
                  <c:v>36.214362001550597</c:v>
                </c:pt>
                <c:pt idx="4968">
                  <c:v>36.214362001550597</c:v>
                </c:pt>
                <c:pt idx="4969">
                  <c:v>36.214362001550597</c:v>
                </c:pt>
                <c:pt idx="4970">
                  <c:v>36.214362001550597</c:v>
                </c:pt>
                <c:pt idx="4971">
                  <c:v>36.214362001550597</c:v>
                </c:pt>
                <c:pt idx="4972">
                  <c:v>36.214362001550597</c:v>
                </c:pt>
                <c:pt idx="4973">
                  <c:v>36.214362001550597</c:v>
                </c:pt>
                <c:pt idx="4974">
                  <c:v>36.214362001550597</c:v>
                </c:pt>
                <c:pt idx="4975">
                  <c:v>36.214362001550597</c:v>
                </c:pt>
                <c:pt idx="4976">
                  <c:v>36.214362001550597</c:v>
                </c:pt>
                <c:pt idx="4977">
                  <c:v>36.214362001550597</c:v>
                </c:pt>
                <c:pt idx="4978">
                  <c:v>36.214362001550597</c:v>
                </c:pt>
                <c:pt idx="4979">
                  <c:v>36.214362001550597</c:v>
                </c:pt>
                <c:pt idx="4980">
                  <c:v>36.214362001550597</c:v>
                </c:pt>
                <c:pt idx="4981">
                  <c:v>36.214362001550597</c:v>
                </c:pt>
                <c:pt idx="4982">
                  <c:v>36.214362001550597</c:v>
                </c:pt>
                <c:pt idx="4983">
                  <c:v>36.214362001550597</c:v>
                </c:pt>
                <c:pt idx="4984">
                  <c:v>36.214362001550597</c:v>
                </c:pt>
                <c:pt idx="4985">
                  <c:v>36.214362001550597</c:v>
                </c:pt>
                <c:pt idx="4986">
                  <c:v>36.214362001550597</c:v>
                </c:pt>
                <c:pt idx="4987">
                  <c:v>36.214362001550597</c:v>
                </c:pt>
                <c:pt idx="4988">
                  <c:v>36.214362001550597</c:v>
                </c:pt>
                <c:pt idx="4989">
                  <c:v>36.214362001550597</c:v>
                </c:pt>
                <c:pt idx="4990">
                  <c:v>36.214362001550597</c:v>
                </c:pt>
                <c:pt idx="4991">
                  <c:v>36.214362001550597</c:v>
                </c:pt>
                <c:pt idx="4992">
                  <c:v>36.214362001550597</c:v>
                </c:pt>
                <c:pt idx="4993">
                  <c:v>36.214362001550597</c:v>
                </c:pt>
                <c:pt idx="4994">
                  <c:v>36.214362001550597</c:v>
                </c:pt>
                <c:pt idx="4995">
                  <c:v>36.214362001550597</c:v>
                </c:pt>
                <c:pt idx="4996">
                  <c:v>36.214362001550597</c:v>
                </c:pt>
                <c:pt idx="4997">
                  <c:v>36.214362001550597</c:v>
                </c:pt>
                <c:pt idx="4998">
                  <c:v>36.214362001550597</c:v>
                </c:pt>
                <c:pt idx="4999">
                  <c:v>36.214362001550597</c:v>
                </c:pt>
                <c:pt idx="5000">
                  <c:v>36.214362001550597</c:v>
                </c:pt>
                <c:pt idx="5001">
                  <c:v>36.214362001550597</c:v>
                </c:pt>
                <c:pt idx="5002">
                  <c:v>36.214362001550597</c:v>
                </c:pt>
                <c:pt idx="5003">
                  <c:v>36.214362001550597</c:v>
                </c:pt>
                <c:pt idx="5004">
                  <c:v>36.214362001550597</c:v>
                </c:pt>
                <c:pt idx="5005">
                  <c:v>36.214362001550597</c:v>
                </c:pt>
                <c:pt idx="5006">
                  <c:v>36.214362001550597</c:v>
                </c:pt>
                <c:pt idx="5007">
                  <c:v>36.214362001550597</c:v>
                </c:pt>
                <c:pt idx="5008">
                  <c:v>36.214362001550597</c:v>
                </c:pt>
                <c:pt idx="5009">
                  <c:v>36.214362001550597</c:v>
                </c:pt>
                <c:pt idx="5010">
                  <c:v>36.214362001550597</c:v>
                </c:pt>
                <c:pt idx="5011">
                  <c:v>36.214362001550597</c:v>
                </c:pt>
                <c:pt idx="5012">
                  <c:v>36.214362001550597</c:v>
                </c:pt>
                <c:pt idx="5013">
                  <c:v>36.214362001550597</c:v>
                </c:pt>
                <c:pt idx="5014">
                  <c:v>36.214362001550597</c:v>
                </c:pt>
                <c:pt idx="5015">
                  <c:v>36.214362001550597</c:v>
                </c:pt>
                <c:pt idx="5016">
                  <c:v>36.214362001550597</c:v>
                </c:pt>
                <c:pt idx="5017">
                  <c:v>36.214362001550597</c:v>
                </c:pt>
                <c:pt idx="5018">
                  <c:v>36.214362001550597</c:v>
                </c:pt>
                <c:pt idx="5019">
                  <c:v>36.214362001550597</c:v>
                </c:pt>
                <c:pt idx="5020">
                  <c:v>36.214362001550597</c:v>
                </c:pt>
                <c:pt idx="5021">
                  <c:v>36.214362001550597</c:v>
                </c:pt>
                <c:pt idx="5022">
                  <c:v>36.214362001550597</c:v>
                </c:pt>
                <c:pt idx="5023">
                  <c:v>36.214362001550597</c:v>
                </c:pt>
                <c:pt idx="5024">
                  <c:v>36.214362001550597</c:v>
                </c:pt>
                <c:pt idx="5025">
                  <c:v>36.214362001550597</c:v>
                </c:pt>
                <c:pt idx="5026">
                  <c:v>36.214362001550597</c:v>
                </c:pt>
                <c:pt idx="5027">
                  <c:v>36.214362001550597</c:v>
                </c:pt>
                <c:pt idx="5028">
                  <c:v>36.214362001550597</c:v>
                </c:pt>
                <c:pt idx="5029">
                  <c:v>36.214362001550597</c:v>
                </c:pt>
                <c:pt idx="5030">
                  <c:v>36.214362001550597</c:v>
                </c:pt>
                <c:pt idx="5031">
                  <c:v>36.214362001550597</c:v>
                </c:pt>
                <c:pt idx="5032">
                  <c:v>36.214362001550597</c:v>
                </c:pt>
                <c:pt idx="5033">
                  <c:v>36.214362001550597</c:v>
                </c:pt>
                <c:pt idx="5034">
                  <c:v>36.214362001550597</c:v>
                </c:pt>
                <c:pt idx="5035">
                  <c:v>36.214362001550597</c:v>
                </c:pt>
                <c:pt idx="5036">
                  <c:v>36.214362001550597</c:v>
                </c:pt>
                <c:pt idx="5037">
                  <c:v>36.214362001550597</c:v>
                </c:pt>
                <c:pt idx="5038">
                  <c:v>36.214362001550597</c:v>
                </c:pt>
                <c:pt idx="5039">
                  <c:v>36.214362001550597</c:v>
                </c:pt>
                <c:pt idx="5040">
                  <c:v>36.214362001550597</c:v>
                </c:pt>
                <c:pt idx="5041">
                  <c:v>36.214362001550597</c:v>
                </c:pt>
                <c:pt idx="5042">
                  <c:v>36.214362001550597</c:v>
                </c:pt>
                <c:pt idx="5043">
                  <c:v>36.214362001550597</c:v>
                </c:pt>
                <c:pt idx="5044">
                  <c:v>36.214362001550597</c:v>
                </c:pt>
                <c:pt idx="5045">
                  <c:v>36.214362001550597</c:v>
                </c:pt>
                <c:pt idx="5046">
                  <c:v>36.214362001550597</c:v>
                </c:pt>
                <c:pt idx="5047">
                  <c:v>36.214362001550597</c:v>
                </c:pt>
                <c:pt idx="5048">
                  <c:v>36.214362001550597</c:v>
                </c:pt>
                <c:pt idx="5049">
                  <c:v>36.214362001550597</c:v>
                </c:pt>
                <c:pt idx="5050">
                  <c:v>36.214362001550597</c:v>
                </c:pt>
                <c:pt idx="5051">
                  <c:v>36.214362001550597</c:v>
                </c:pt>
                <c:pt idx="5052">
                  <c:v>36.214362001550597</c:v>
                </c:pt>
                <c:pt idx="5053">
                  <c:v>36.214362001550597</c:v>
                </c:pt>
                <c:pt idx="5054">
                  <c:v>36.214362001550597</c:v>
                </c:pt>
                <c:pt idx="5055">
                  <c:v>36.214362001550597</c:v>
                </c:pt>
                <c:pt idx="5056">
                  <c:v>36.214362001550597</c:v>
                </c:pt>
                <c:pt idx="5057">
                  <c:v>36.214362001550597</c:v>
                </c:pt>
                <c:pt idx="5058">
                  <c:v>36.214362001550597</c:v>
                </c:pt>
                <c:pt idx="5059">
                  <c:v>36.214362001550597</c:v>
                </c:pt>
                <c:pt idx="5060">
                  <c:v>36.214362001550597</c:v>
                </c:pt>
                <c:pt idx="5061">
                  <c:v>36.214362001550597</c:v>
                </c:pt>
                <c:pt idx="5062">
                  <c:v>36.214362001550597</c:v>
                </c:pt>
                <c:pt idx="5063">
                  <c:v>36.214362001550597</c:v>
                </c:pt>
                <c:pt idx="5064">
                  <c:v>36.214362001550597</c:v>
                </c:pt>
                <c:pt idx="5065">
                  <c:v>36.214362001550597</c:v>
                </c:pt>
                <c:pt idx="5066">
                  <c:v>36.214362001550597</c:v>
                </c:pt>
                <c:pt idx="5067">
                  <c:v>36.214362001550597</c:v>
                </c:pt>
                <c:pt idx="5068">
                  <c:v>36.214362001550597</c:v>
                </c:pt>
                <c:pt idx="5069">
                  <c:v>36.214362001550597</c:v>
                </c:pt>
                <c:pt idx="5070">
                  <c:v>36.214362001550597</c:v>
                </c:pt>
                <c:pt idx="5071">
                  <c:v>36.214362001550597</c:v>
                </c:pt>
                <c:pt idx="5072">
                  <c:v>36.214362001550597</c:v>
                </c:pt>
                <c:pt idx="5073">
                  <c:v>36.214362001550597</c:v>
                </c:pt>
                <c:pt idx="5074">
                  <c:v>36.214362001550597</c:v>
                </c:pt>
                <c:pt idx="5075">
                  <c:v>36.214362001550597</c:v>
                </c:pt>
                <c:pt idx="5076">
                  <c:v>36.214362001550597</c:v>
                </c:pt>
                <c:pt idx="5077">
                  <c:v>36.214362001550597</c:v>
                </c:pt>
                <c:pt idx="5078">
                  <c:v>36.214362001550597</c:v>
                </c:pt>
                <c:pt idx="5079">
                  <c:v>36.214362001550597</c:v>
                </c:pt>
                <c:pt idx="5080">
                  <c:v>36.214362001550597</c:v>
                </c:pt>
                <c:pt idx="5081">
                  <c:v>36.214362001550597</c:v>
                </c:pt>
                <c:pt idx="5082">
                  <c:v>36.214362001550597</c:v>
                </c:pt>
                <c:pt idx="5083">
                  <c:v>36.214362001550597</c:v>
                </c:pt>
                <c:pt idx="5084">
                  <c:v>36.214362001550597</c:v>
                </c:pt>
                <c:pt idx="5085">
                  <c:v>36.214362001550597</c:v>
                </c:pt>
                <c:pt idx="5086">
                  <c:v>36.214362001550597</c:v>
                </c:pt>
                <c:pt idx="5087">
                  <c:v>36.214362001550597</c:v>
                </c:pt>
                <c:pt idx="5088">
                  <c:v>36.214362001550597</c:v>
                </c:pt>
                <c:pt idx="5089">
                  <c:v>36.214362001550597</c:v>
                </c:pt>
                <c:pt idx="5090">
                  <c:v>36.214362001550597</c:v>
                </c:pt>
                <c:pt idx="5091">
                  <c:v>36.214362001550597</c:v>
                </c:pt>
                <c:pt idx="5092">
                  <c:v>36.214362001550597</c:v>
                </c:pt>
                <c:pt idx="5093">
                  <c:v>36.214362001550597</c:v>
                </c:pt>
                <c:pt idx="5094">
                  <c:v>36.214362001550597</c:v>
                </c:pt>
                <c:pt idx="5095">
                  <c:v>36.214362001550597</c:v>
                </c:pt>
                <c:pt idx="5096">
                  <c:v>36.214362001550597</c:v>
                </c:pt>
                <c:pt idx="5097">
                  <c:v>36.214362001550597</c:v>
                </c:pt>
                <c:pt idx="5098">
                  <c:v>36.214362001550597</c:v>
                </c:pt>
                <c:pt idx="5099">
                  <c:v>36.214362001550597</c:v>
                </c:pt>
                <c:pt idx="5100">
                  <c:v>36.214362001550597</c:v>
                </c:pt>
                <c:pt idx="5101">
                  <c:v>36.214362001550597</c:v>
                </c:pt>
                <c:pt idx="5102">
                  <c:v>36.214362001550597</c:v>
                </c:pt>
                <c:pt idx="5103">
                  <c:v>36.214362001550597</c:v>
                </c:pt>
                <c:pt idx="5104">
                  <c:v>36.214362001550597</c:v>
                </c:pt>
                <c:pt idx="5105">
                  <c:v>36.214362001550597</c:v>
                </c:pt>
                <c:pt idx="5106">
                  <c:v>36.214362001550597</c:v>
                </c:pt>
                <c:pt idx="5107">
                  <c:v>36.214362001550597</c:v>
                </c:pt>
                <c:pt idx="5108">
                  <c:v>36.214362001550597</c:v>
                </c:pt>
                <c:pt idx="5109">
                  <c:v>36.214362001550597</c:v>
                </c:pt>
                <c:pt idx="5110">
                  <c:v>36.214362001550597</c:v>
                </c:pt>
                <c:pt idx="5111">
                  <c:v>36.214362001550597</c:v>
                </c:pt>
                <c:pt idx="5112">
                  <c:v>36.214362001550597</c:v>
                </c:pt>
                <c:pt idx="5113">
                  <c:v>36.214362001550597</c:v>
                </c:pt>
                <c:pt idx="5114">
                  <c:v>36.214362001550597</c:v>
                </c:pt>
                <c:pt idx="5115">
                  <c:v>36.214362001550597</c:v>
                </c:pt>
                <c:pt idx="5116">
                  <c:v>36.214362001550597</c:v>
                </c:pt>
                <c:pt idx="5117">
                  <c:v>36.214362001550597</c:v>
                </c:pt>
                <c:pt idx="5118">
                  <c:v>36.214362001550597</c:v>
                </c:pt>
                <c:pt idx="5119">
                  <c:v>36.214362001550597</c:v>
                </c:pt>
                <c:pt idx="5120">
                  <c:v>36.214362001550597</c:v>
                </c:pt>
                <c:pt idx="5121">
                  <c:v>36.214362001550597</c:v>
                </c:pt>
                <c:pt idx="5122">
                  <c:v>36.214362001550597</c:v>
                </c:pt>
                <c:pt idx="5123">
                  <c:v>36.214362001550597</c:v>
                </c:pt>
                <c:pt idx="5124">
                  <c:v>36.214362001550597</c:v>
                </c:pt>
                <c:pt idx="5125">
                  <c:v>36.214362001550597</c:v>
                </c:pt>
                <c:pt idx="5126">
                  <c:v>36.214362001550597</c:v>
                </c:pt>
                <c:pt idx="5127">
                  <c:v>36.214362001550597</c:v>
                </c:pt>
                <c:pt idx="5128">
                  <c:v>36.214362001550597</c:v>
                </c:pt>
                <c:pt idx="5129">
                  <c:v>36.214362001550597</c:v>
                </c:pt>
                <c:pt idx="5130">
                  <c:v>36.214362001550597</c:v>
                </c:pt>
                <c:pt idx="5131">
                  <c:v>36.214362001550597</c:v>
                </c:pt>
                <c:pt idx="5132">
                  <c:v>36.214362001550597</c:v>
                </c:pt>
                <c:pt idx="5133">
                  <c:v>36.214362001550597</c:v>
                </c:pt>
                <c:pt idx="5134">
                  <c:v>36.214362001550597</c:v>
                </c:pt>
                <c:pt idx="5135">
                  <c:v>36.214362001550597</c:v>
                </c:pt>
                <c:pt idx="5136">
                  <c:v>36.214362001550597</c:v>
                </c:pt>
                <c:pt idx="5137">
                  <c:v>36.214362001550597</c:v>
                </c:pt>
                <c:pt idx="5138">
                  <c:v>36.214362001550597</c:v>
                </c:pt>
                <c:pt idx="5139">
                  <c:v>36.214362001550597</c:v>
                </c:pt>
                <c:pt idx="5140">
                  <c:v>36.214362001550597</c:v>
                </c:pt>
                <c:pt idx="5141">
                  <c:v>36.214362001550597</c:v>
                </c:pt>
                <c:pt idx="5142">
                  <c:v>36.214362001550597</c:v>
                </c:pt>
                <c:pt idx="5143">
                  <c:v>36.214362001550597</c:v>
                </c:pt>
                <c:pt idx="5144">
                  <c:v>36.214362001550597</c:v>
                </c:pt>
                <c:pt idx="5145">
                  <c:v>36.214362001550597</c:v>
                </c:pt>
                <c:pt idx="5146">
                  <c:v>36.214362001550597</c:v>
                </c:pt>
                <c:pt idx="5147">
                  <c:v>36.214362001550597</c:v>
                </c:pt>
                <c:pt idx="5148">
                  <c:v>36.214362001550597</c:v>
                </c:pt>
                <c:pt idx="5149">
                  <c:v>36.214362001550597</c:v>
                </c:pt>
                <c:pt idx="5150">
                  <c:v>36.214362001550597</c:v>
                </c:pt>
                <c:pt idx="5151">
                  <c:v>36.214362001550597</c:v>
                </c:pt>
                <c:pt idx="5152">
                  <c:v>36.214362001550597</c:v>
                </c:pt>
                <c:pt idx="5153">
                  <c:v>36.214362001550597</c:v>
                </c:pt>
                <c:pt idx="5154">
                  <c:v>36.214362001550597</c:v>
                </c:pt>
                <c:pt idx="5155">
                  <c:v>36.214362001550597</c:v>
                </c:pt>
                <c:pt idx="5156">
                  <c:v>36.214362001550597</c:v>
                </c:pt>
                <c:pt idx="5157">
                  <c:v>36.214362001550597</c:v>
                </c:pt>
                <c:pt idx="5158">
                  <c:v>36.214362001550597</c:v>
                </c:pt>
                <c:pt idx="5159">
                  <c:v>36.214362001550597</c:v>
                </c:pt>
                <c:pt idx="5160">
                  <c:v>36.214362001550597</c:v>
                </c:pt>
                <c:pt idx="5161">
                  <c:v>36.214362001550597</c:v>
                </c:pt>
                <c:pt idx="5162">
                  <c:v>36.214362001550597</c:v>
                </c:pt>
                <c:pt idx="5163">
                  <c:v>36.214362001550597</c:v>
                </c:pt>
                <c:pt idx="5164">
                  <c:v>36.214362001550597</c:v>
                </c:pt>
                <c:pt idx="5165">
                  <c:v>36.214362001550597</c:v>
                </c:pt>
                <c:pt idx="5166">
                  <c:v>36.214362001550597</c:v>
                </c:pt>
                <c:pt idx="5167">
                  <c:v>36.214362001550597</c:v>
                </c:pt>
                <c:pt idx="5168">
                  <c:v>36.214362001550597</c:v>
                </c:pt>
                <c:pt idx="5169">
                  <c:v>36.214362001550597</c:v>
                </c:pt>
                <c:pt idx="5170">
                  <c:v>36.214362001550597</c:v>
                </c:pt>
                <c:pt idx="5171">
                  <c:v>36.214362001550597</c:v>
                </c:pt>
                <c:pt idx="5172">
                  <c:v>36.214362001550597</c:v>
                </c:pt>
                <c:pt idx="5173">
                  <c:v>36.214362001550597</c:v>
                </c:pt>
                <c:pt idx="5174">
                  <c:v>36.214362001550597</c:v>
                </c:pt>
                <c:pt idx="5175">
                  <c:v>36.214362001550597</c:v>
                </c:pt>
                <c:pt idx="5176">
                  <c:v>36.214362001550597</c:v>
                </c:pt>
                <c:pt idx="5177">
                  <c:v>36.214362001550597</c:v>
                </c:pt>
                <c:pt idx="5178">
                  <c:v>36.214362001550597</c:v>
                </c:pt>
                <c:pt idx="5179">
                  <c:v>36.214362001550597</c:v>
                </c:pt>
                <c:pt idx="5180">
                  <c:v>36.214362001550597</c:v>
                </c:pt>
                <c:pt idx="5181">
                  <c:v>36.214362001550597</c:v>
                </c:pt>
                <c:pt idx="5182">
                  <c:v>36.214362001550597</c:v>
                </c:pt>
                <c:pt idx="5183">
                  <c:v>36.214362001550597</c:v>
                </c:pt>
                <c:pt idx="5184">
                  <c:v>36.214362001550597</c:v>
                </c:pt>
                <c:pt idx="5185">
                  <c:v>36.214362001550597</c:v>
                </c:pt>
                <c:pt idx="5186">
                  <c:v>36.214362001550597</c:v>
                </c:pt>
                <c:pt idx="5187">
                  <c:v>36.214362001550597</c:v>
                </c:pt>
                <c:pt idx="5188">
                  <c:v>36.214362001550597</c:v>
                </c:pt>
                <c:pt idx="5189">
                  <c:v>36.214362001550597</c:v>
                </c:pt>
                <c:pt idx="5190">
                  <c:v>36.214362001550597</c:v>
                </c:pt>
                <c:pt idx="5191">
                  <c:v>36.214362001550597</c:v>
                </c:pt>
                <c:pt idx="5192">
                  <c:v>36.214362001550597</c:v>
                </c:pt>
                <c:pt idx="5193">
                  <c:v>36.214362001550597</c:v>
                </c:pt>
                <c:pt idx="5194">
                  <c:v>36.214362001550597</c:v>
                </c:pt>
                <c:pt idx="5195">
                  <c:v>36.214362001550597</c:v>
                </c:pt>
                <c:pt idx="5196">
                  <c:v>36.214362001550597</c:v>
                </c:pt>
                <c:pt idx="5197">
                  <c:v>36.214362001550597</c:v>
                </c:pt>
                <c:pt idx="5198">
                  <c:v>36.214362001550597</c:v>
                </c:pt>
                <c:pt idx="5199">
                  <c:v>36.214362001550597</c:v>
                </c:pt>
                <c:pt idx="5200">
                  <c:v>36.214362001550597</c:v>
                </c:pt>
                <c:pt idx="5201">
                  <c:v>36.214362001550597</c:v>
                </c:pt>
                <c:pt idx="5202">
                  <c:v>36.214362001550597</c:v>
                </c:pt>
                <c:pt idx="5203">
                  <c:v>36.214362001550597</c:v>
                </c:pt>
                <c:pt idx="5204">
                  <c:v>36.214362001550597</c:v>
                </c:pt>
                <c:pt idx="5205">
                  <c:v>36.214362001550597</c:v>
                </c:pt>
                <c:pt idx="5206">
                  <c:v>36.214362001550597</c:v>
                </c:pt>
                <c:pt idx="5207">
                  <c:v>36.214362001550597</c:v>
                </c:pt>
                <c:pt idx="5208">
                  <c:v>36.214362001550597</c:v>
                </c:pt>
                <c:pt idx="5209">
                  <c:v>36.214362001550597</c:v>
                </c:pt>
                <c:pt idx="5210">
                  <c:v>36.214362001550597</c:v>
                </c:pt>
                <c:pt idx="5211">
                  <c:v>36.214362001550597</c:v>
                </c:pt>
                <c:pt idx="5212">
                  <c:v>36.214362001550597</c:v>
                </c:pt>
                <c:pt idx="5213">
                  <c:v>36.214362001550597</c:v>
                </c:pt>
                <c:pt idx="5214">
                  <c:v>36.214362001550597</c:v>
                </c:pt>
                <c:pt idx="5215">
                  <c:v>36.214362001550597</c:v>
                </c:pt>
                <c:pt idx="5216">
                  <c:v>36.214362001550597</c:v>
                </c:pt>
                <c:pt idx="5217">
                  <c:v>36.214362001550597</c:v>
                </c:pt>
                <c:pt idx="5218">
                  <c:v>36.214362001550597</c:v>
                </c:pt>
                <c:pt idx="5219">
                  <c:v>36.214362001550597</c:v>
                </c:pt>
                <c:pt idx="5220">
                  <c:v>36.214362001550597</c:v>
                </c:pt>
                <c:pt idx="5221">
                  <c:v>36.214362001550597</c:v>
                </c:pt>
                <c:pt idx="5222">
                  <c:v>36.214362001550597</c:v>
                </c:pt>
                <c:pt idx="5223">
                  <c:v>36.214362001550597</c:v>
                </c:pt>
                <c:pt idx="5224">
                  <c:v>36.214362001550597</c:v>
                </c:pt>
                <c:pt idx="5225">
                  <c:v>36.214362001550597</c:v>
                </c:pt>
                <c:pt idx="5226">
                  <c:v>36.214362001550597</c:v>
                </c:pt>
                <c:pt idx="5227">
                  <c:v>36.214362001550597</c:v>
                </c:pt>
                <c:pt idx="5228">
                  <c:v>36.214362001550597</c:v>
                </c:pt>
                <c:pt idx="5229">
                  <c:v>36.214362001550597</c:v>
                </c:pt>
                <c:pt idx="5230">
                  <c:v>36.214362001550597</c:v>
                </c:pt>
                <c:pt idx="5231">
                  <c:v>36.214362001550597</c:v>
                </c:pt>
                <c:pt idx="5232">
                  <c:v>36.214362001550597</c:v>
                </c:pt>
                <c:pt idx="5233">
                  <c:v>36.214362001550597</c:v>
                </c:pt>
                <c:pt idx="5234">
                  <c:v>36.214362001550597</c:v>
                </c:pt>
                <c:pt idx="5235">
                  <c:v>36.214362001550597</c:v>
                </c:pt>
                <c:pt idx="5236">
                  <c:v>36.214362001550597</c:v>
                </c:pt>
                <c:pt idx="5237">
                  <c:v>36.214362001550597</c:v>
                </c:pt>
                <c:pt idx="5238">
                  <c:v>36.214362001550597</c:v>
                </c:pt>
                <c:pt idx="5239">
                  <c:v>36.214362001550597</c:v>
                </c:pt>
                <c:pt idx="5240">
                  <c:v>36.214362001550597</c:v>
                </c:pt>
                <c:pt idx="5241">
                  <c:v>36.214362001550597</c:v>
                </c:pt>
                <c:pt idx="5242">
                  <c:v>36.214362001550597</c:v>
                </c:pt>
                <c:pt idx="5243">
                  <c:v>36.214362001550597</c:v>
                </c:pt>
                <c:pt idx="5244">
                  <c:v>36.214362001550597</c:v>
                </c:pt>
                <c:pt idx="5245">
                  <c:v>36.214362001550597</c:v>
                </c:pt>
                <c:pt idx="5246">
                  <c:v>36.214362001550597</c:v>
                </c:pt>
                <c:pt idx="5247">
                  <c:v>36.214362001550597</c:v>
                </c:pt>
                <c:pt idx="5248">
                  <c:v>36.214362001550597</c:v>
                </c:pt>
                <c:pt idx="5249">
                  <c:v>36.214362001550597</c:v>
                </c:pt>
                <c:pt idx="5250">
                  <c:v>36.214362001550597</c:v>
                </c:pt>
                <c:pt idx="5251">
                  <c:v>36.214362001550597</c:v>
                </c:pt>
                <c:pt idx="5252">
                  <c:v>36.214362001550597</c:v>
                </c:pt>
                <c:pt idx="5253">
                  <c:v>36.214362001550597</c:v>
                </c:pt>
                <c:pt idx="5254">
                  <c:v>36.214362001550597</c:v>
                </c:pt>
                <c:pt idx="5255">
                  <c:v>36.214362001550597</c:v>
                </c:pt>
                <c:pt idx="5256">
                  <c:v>36.214362001550597</c:v>
                </c:pt>
                <c:pt idx="5257">
                  <c:v>36.214362001550597</c:v>
                </c:pt>
                <c:pt idx="5258">
                  <c:v>36.214362001550597</c:v>
                </c:pt>
                <c:pt idx="5259">
                  <c:v>36.214362001550597</c:v>
                </c:pt>
                <c:pt idx="5260">
                  <c:v>36.214362001550597</c:v>
                </c:pt>
                <c:pt idx="5261">
                  <c:v>36.214362001550597</c:v>
                </c:pt>
                <c:pt idx="5262">
                  <c:v>36.214362001550597</c:v>
                </c:pt>
                <c:pt idx="5263">
                  <c:v>36.214362001550597</c:v>
                </c:pt>
                <c:pt idx="5264">
                  <c:v>36.214362001550597</c:v>
                </c:pt>
                <c:pt idx="5265">
                  <c:v>36.214362001550597</c:v>
                </c:pt>
                <c:pt idx="5266">
                  <c:v>36.214362001550597</c:v>
                </c:pt>
                <c:pt idx="5267">
                  <c:v>36.214362001550597</c:v>
                </c:pt>
                <c:pt idx="5268">
                  <c:v>36.214362001550597</c:v>
                </c:pt>
                <c:pt idx="5269">
                  <c:v>36.214362001550597</c:v>
                </c:pt>
                <c:pt idx="5270">
                  <c:v>36.214362001550597</c:v>
                </c:pt>
                <c:pt idx="5271">
                  <c:v>36.214362001550597</c:v>
                </c:pt>
                <c:pt idx="5272">
                  <c:v>36.214362001550597</c:v>
                </c:pt>
                <c:pt idx="5273">
                  <c:v>36.214362001550597</c:v>
                </c:pt>
                <c:pt idx="5274">
                  <c:v>36.214362001550597</c:v>
                </c:pt>
                <c:pt idx="5275">
                  <c:v>36.214362001550597</c:v>
                </c:pt>
                <c:pt idx="5276">
                  <c:v>36.214362001550597</c:v>
                </c:pt>
                <c:pt idx="5277">
                  <c:v>36.214362001550597</c:v>
                </c:pt>
                <c:pt idx="5278">
                  <c:v>36.214362001550597</c:v>
                </c:pt>
                <c:pt idx="5279">
                  <c:v>36.214362001550597</c:v>
                </c:pt>
                <c:pt idx="5280">
                  <c:v>36.214362001550597</c:v>
                </c:pt>
                <c:pt idx="5281">
                  <c:v>36.214362001550597</c:v>
                </c:pt>
                <c:pt idx="5282">
                  <c:v>36.214362001550597</c:v>
                </c:pt>
                <c:pt idx="5283">
                  <c:v>36.214362001550597</c:v>
                </c:pt>
                <c:pt idx="5284">
                  <c:v>36.214362001550597</c:v>
                </c:pt>
                <c:pt idx="5285">
                  <c:v>36.214362001550597</c:v>
                </c:pt>
                <c:pt idx="5286">
                  <c:v>36.214362001550597</c:v>
                </c:pt>
                <c:pt idx="5287">
                  <c:v>36.214362001550597</c:v>
                </c:pt>
                <c:pt idx="5288">
                  <c:v>36.214362001550597</c:v>
                </c:pt>
                <c:pt idx="5289">
                  <c:v>36.214362001550597</c:v>
                </c:pt>
                <c:pt idx="5290">
                  <c:v>36.214362001550597</c:v>
                </c:pt>
                <c:pt idx="5291">
                  <c:v>36.214362001550597</c:v>
                </c:pt>
                <c:pt idx="5292">
                  <c:v>36.214362001550597</c:v>
                </c:pt>
                <c:pt idx="5293">
                  <c:v>36.214362001550597</c:v>
                </c:pt>
                <c:pt idx="5294">
                  <c:v>36.214362001550597</c:v>
                </c:pt>
                <c:pt idx="5295">
                  <c:v>36.214362001550597</c:v>
                </c:pt>
                <c:pt idx="5296">
                  <c:v>36.214362001550597</c:v>
                </c:pt>
                <c:pt idx="5297">
                  <c:v>36.214362001550597</c:v>
                </c:pt>
                <c:pt idx="5298">
                  <c:v>36.214362001550597</c:v>
                </c:pt>
                <c:pt idx="5299">
                  <c:v>36.214362001550597</c:v>
                </c:pt>
                <c:pt idx="5300">
                  <c:v>36.214362001550597</c:v>
                </c:pt>
                <c:pt idx="5301">
                  <c:v>36.214362001550597</c:v>
                </c:pt>
                <c:pt idx="5302">
                  <c:v>36.214362001550597</c:v>
                </c:pt>
                <c:pt idx="5303">
                  <c:v>36.214362001550597</c:v>
                </c:pt>
                <c:pt idx="5304">
                  <c:v>36.214362001550597</c:v>
                </c:pt>
                <c:pt idx="5305">
                  <c:v>36.214362001550597</c:v>
                </c:pt>
                <c:pt idx="5306">
                  <c:v>36.214362001550597</c:v>
                </c:pt>
                <c:pt idx="5307">
                  <c:v>36.214362001550597</c:v>
                </c:pt>
                <c:pt idx="5308">
                  <c:v>36.214362001550597</c:v>
                </c:pt>
                <c:pt idx="5309">
                  <c:v>36.214362001550597</c:v>
                </c:pt>
                <c:pt idx="5310">
                  <c:v>36.214362001550597</c:v>
                </c:pt>
                <c:pt idx="5311">
                  <c:v>36.214362001550597</c:v>
                </c:pt>
                <c:pt idx="5312">
                  <c:v>36.214362001550597</c:v>
                </c:pt>
                <c:pt idx="5313">
                  <c:v>36.214362001550597</c:v>
                </c:pt>
                <c:pt idx="5314">
                  <c:v>36.214362001550597</c:v>
                </c:pt>
                <c:pt idx="5315">
                  <c:v>36.214362001550597</c:v>
                </c:pt>
                <c:pt idx="5316">
                  <c:v>36.214362001550597</c:v>
                </c:pt>
                <c:pt idx="5317">
                  <c:v>36.214362001550597</c:v>
                </c:pt>
                <c:pt idx="5318">
                  <c:v>36.214362001550597</c:v>
                </c:pt>
                <c:pt idx="5319">
                  <c:v>36.214362001550597</c:v>
                </c:pt>
                <c:pt idx="5320">
                  <c:v>36.214362001550597</c:v>
                </c:pt>
                <c:pt idx="5321">
                  <c:v>36.214362001550597</c:v>
                </c:pt>
                <c:pt idx="5322">
                  <c:v>36.214362001550597</c:v>
                </c:pt>
                <c:pt idx="5323">
                  <c:v>36.214362001550597</c:v>
                </c:pt>
                <c:pt idx="5324">
                  <c:v>36.214362001550597</c:v>
                </c:pt>
                <c:pt idx="5325">
                  <c:v>36.214362001550597</c:v>
                </c:pt>
                <c:pt idx="5326">
                  <c:v>36.214362001550597</c:v>
                </c:pt>
                <c:pt idx="5327">
                  <c:v>36.214362001550597</c:v>
                </c:pt>
                <c:pt idx="5328">
                  <c:v>36.214362001550597</c:v>
                </c:pt>
                <c:pt idx="5329">
                  <c:v>36.214362001550597</c:v>
                </c:pt>
                <c:pt idx="5330">
                  <c:v>36.214362001550597</c:v>
                </c:pt>
                <c:pt idx="5331">
                  <c:v>36.214362001550597</c:v>
                </c:pt>
                <c:pt idx="5332">
                  <c:v>36.214362001550597</c:v>
                </c:pt>
                <c:pt idx="5333">
                  <c:v>36.214362001550597</c:v>
                </c:pt>
                <c:pt idx="5334">
                  <c:v>36.214362001550597</c:v>
                </c:pt>
                <c:pt idx="5335">
                  <c:v>36.214362001550597</c:v>
                </c:pt>
                <c:pt idx="5336">
                  <c:v>36.214362001550597</c:v>
                </c:pt>
                <c:pt idx="5337">
                  <c:v>36.214362001550597</c:v>
                </c:pt>
                <c:pt idx="5338">
                  <c:v>36.214362001550597</c:v>
                </c:pt>
                <c:pt idx="5339">
                  <c:v>36.214362001550597</c:v>
                </c:pt>
                <c:pt idx="5340">
                  <c:v>36.214362001550597</c:v>
                </c:pt>
                <c:pt idx="5341">
                  <c:v>36.214362001550597</c:v>
                </c:pt>
                <c:pt idx="5342">
                  <c:v>36.214362001550597</c:v>
                </c:pt>
                <c:pt idx="5343">
                  <c:v>36.214362001550597</c:v>
                </c:pt>
                <c:pt idx="5344">
                  <c:v>36.214362001550597</c:v>
                </c:pt>
                <c:pt idx="5345">
                  <c:v>36.214362001550597</c:v>
                </c:pt>
                <c:pt idx="5346">
                  <c:v>36.214362001550597</c:v>
                </c:pt>
                <c:pt idx="5347">
                  <c:v>36.214362001550597</c:v>
                </c:pt>
                <c:pt idx="5348">
                  <c:v>36.214362001550597</c:v>
                </c:pt>
                <c:pt idx="5349">
                  <c:v>36.214362001550597</c:v>
                </c:pt>
                <c:pt idx="5350">
                  <c:v>36.214362001550597</c:v>
                </c:pt>
                <c:pt idx="5351">
                  <c:v>36.214362001550597</c:v>
                </c:pt>
                <c:pt idx="5352">
                  <c:v>36.214362001550597</c:v>
                </c:pt>
                <c:pt idx="5353">
                  <c:v>36.214362001550597</c:v>
                </c:pt>
                <c:pt idx="5354">
                  <c:v>36.214362001550597</c:v>
                </c:pt>
                <c:pt idx="5355">
                  <c:v>36.214362001550597</c:v>
                </c:pt>
                <c:pt idx="5356">
                  <c:v>36.214362001550597</c:v>
                </c:pt>
                <c:pt idx="5357">
                  <c:v>36.214362001550597</c:v>
                </c:pt>
                <c:pt idx="5358">
                  <c:v>36.214362001550597</c:v>
                </c:pt>
                <c:pt idx="5359">
                  <c:v>36.214362001550597</c:v>
                </c:pt>
                <c:pt idx="5360">
                  <c:v>36.214362001550597</c:v>
                </c:pt>
                <c:pt idx="5361">
                  <c:v>36.214362001550597</c:v>
                </c:pt>
                <c:pt idx="5362">
                  <c:v>36.214362001550597</c:v>
                </c:pt>
                <c:pt idx="5363">
                  <c:v>36.214362001550597</c:v>
                </c:pt>
                <c:pt idx="5364">
                  <c:v>36.214362001550597</c:v>
                </c:pt>
                <c:pt idx="5365">
                  <c:v>36.214362001550597</c:v>
                </c:pt>
                <c:pt idx="5366">
                  <c:v>36.214362001550597</c:v>
                </c:pt>
                <c:pt idx="5367">
                  <c:v>36.214362001550597</c:v>
                </c:pt>
                <c:pt idx="5368">
                  <c:v>36.214362001550597</c:v>
                </c:pt>
                <c:pt idx="5369">
                  <c:v>36.214362001550597</c:v>
                </c:pt>
                <c:pt idx="5370">
                  <c:v>36.214362001550597</c:v>
                </c:pt>
                <c:pt idx="5371">
                  <c:v>36.214362001550597</c:v>
                </c:pt>
                <c:pt idx="5372">
                  <c:v>36.214362001550597</c:v>
                </c:pt>
                <c:pt idx="5373">
                  <c:v>36.214362001550597</c:v>
                </c:pt>
                <c:pt idx="5374">
                  <c:v>36.214362001550597</c:v>
                </c:pt>
                <c:pt idx="5375">
                  <c:v>36.214362001550597</c:v>
                </c:pt>
                <c:pt idx="5376">
                  <c:v>36.214362001550597</c:v>
                </c:pt>
                <c:pt idx="5377">
                  <c:v>36.214362001550597</c:v>
                </c:pt>
                <c:pt idx="5378">
                  <c:v>36.214362001550597</c:v>
                </c:pt>
                <c:pt idx="5379">
                  <c:v>36.214362001550597</c:v>
                </c:pt>
                <c:pt idx="5380">
                  <c:v>36.214362001550597</c:v>
                </c:pt>
                <c:pt idx="5381">
                  <c:v>36.214362001550597</c:v>
                </c:pt>
                <c:pt idx="5382">
                  <c:v>36.214362001550597</c:v>
                </c:pt>
                <c:pt idx="5383">
                  <c:v>36.214362001550597</c:v>
                </c:pt>
                <c:pt idx="5384">
                  <c:v>36.214362001550597</c:v>
                </c:pt>
                <c:pt idx="5385">
                  <c:v>36.214362001550597</c:v>
                </c:pt>
                <c:pt idx="5386">
                  <c:v>36.214362001550597</c:v>
                </c:pt>
                <c:pt idx="5387">
                  <c:v>36.214362001550597</c:v>
                </c:pt>
                <c:pt idx="5388">
                  <c:v>36.214362001550597</c:v>
                </c:pt>
                <c:pt idx="5389">
                  <c:v>36.214362001550597</c:v>
                </c:pt>
                <c:pt idx="5390">
                  <c:v>36.214362001550597</c:v>
                </c:pt>
                <c:pt idx="5391">
                  <c:v>36.214362001550597</c:v>
                </c:pt>
                <c:pt idx="5392">
                  <c:v>36.214362001550597</c:v>
                </c:pt>
                <c:pt idx="5393">
                  <c:v>36.214362001550597</c:v>
                </c:pt>
                <c:pt idx="5394">
                  <c:v>36.214362001550597</c:v>
                </c:pt>
                <c:pt idx="5395">
                  <c:v>36.214362001550597</c:v>
                </c:pt>
                <c:pt idx="5396">
                  <c:v>36.214362001550597</c:v>
                </c:pt>
                <c:pt idx="5397">
                  <c:v>36.214362001550597</c:v>
                </c:pt>
                <c:pt idx="5398">
                  <c:v>36.214362001550597</c:v>
                </c:pt>
                <c:pt idx="5399">
                  <c:v>36.214362001550597</c:v>
                </c:pt>
                <c:pt idx="5400">
                  <c:v>36.214362001550597</c:v>
                </c:pt>
                <c:pt idx="5401">
                  <c:v>36.214362001550597</c:v>
                </c:pt>
                <c:pt idx="5402">
                  <c:v>36.214362001550597</c:v>
                </c:pt>
                <c:pt idx="5403">
                  <c:v>36.214362001550597</c:v>
                </c:pt>
                <c:pt idx="5404">
                  <c:v>36.214362001550597</c:v>
                </c:pt>
                <c:pt idx="5405">
                  <c:v>36.214362001550597</c:v>
                </c:pt>
                <c:pt idx="5406">
                  <c:v>36.214362001550597</c:v>
                </c:pt>
                <c:pt idx="5407">
                  <c:v>36.214362001550597</c:v>
                </c:pt>
                <c:pt idx="5408">
                  <c:v>36.214362001550597</c:v>
                </c:pt>
                <c:pt idx="5409">
                  <c:v>36.214362001550597</c:v>
                </c:pt>
                <c:pt idx="5410">
                  <c:v>36.214362001550597</c:v>
                </c:pt>
                <c:pt idx="5411">
                  <c:v>36.214362001550597</c:v>
                </c:pt>
                <c:pt idx="5412">
                  <c:v>36.214362001550597</c:v>
                </c:pt>
                <c:pt idx="5413">
                  <c:v>36.214362001550597</c:v>
                </c:pt>
                <c:pt idx="5414">
                  <c:v>36.214362001550597</c:v>
                </c:pt>
                <c:pt idx="5415">
                  <c:v>36.214362001550597</c:v>
                </c:pt>
                <c:pt idx="5416">
                  <c:v>36.214362001550597</c:v>
                </c:pt>
                <c:pt idx="5417">
                  <c:v>36.214362001550597</c:v>
                </c:pt>
                <c:pt idx="5418">
                  <c:v>36.214362001550597</c:v>
                </c:pt>
                <c:pt idx="5419">
                  <c:v>36.214362001550597</c:v>
                </c:pt>
                <c:pt idx="5420">
                  <c:v>36.214362001550597</c:v>
                </c:pt>
                <c:pt idx="5421">
                  <c:v>36.214362001550597</c:v>
                </c:pt>
                <c:pt idx="5422">
                  <c:v>36.214362001550597</c:v>
                </c:pt>
                <c:pt idx="5423">
                  <c:v>36.214362001550597</c:v>
                </c:pt>
                <c:pt idx="5424">
                  <c:v>36.214362001550597</c:v>
                </c:pt>
                <c:pt idx="5425">
                  <c:v>36.214362001550597</c:v>
                </c:pt>
                <c:pt idx="5426">
                  <c:v>36.214362001550597</c:v>
                </c:pt>
                <c:pt idx="5427">
                  <c:v>36.214362001550597</c:v>
                </c:pt>
                <c:pt idx="5428">
                  <c:v>36.214362001550597</c:v>
                </c:pt>
                <c:pt idx="5429">
                  <c:v>36.214362001550597</c:v>
                </c:pt>
                <c:pt idx="5430">
                  <c:v>36.214362001550597</c:v>
                </c:pt>
                <c:pt idx="5431">
                  <c:v>36.214362001550597</c:v>
                </c:pt>
                <c:pt idx="5432">
                  <c:v>36.214362001550597</c:v>
                </c:pt>
                <c:pt idx="5433">
                  <c:v>36.214362001550597</c:v>
                </c:pt>
                <c:pt idx="5434">
                  <c:v>36.214362001550597</c:v>
                </c:pt>
                <c:pt idx="5435">
                  <c:v>36.214362001550597</c:v>
                </c:pt>
                <c:pt idx="5436">
                  <c:v>36.214362001550597</c:v>
                </c:pt>
                <c:pt idx="5437">
                  <c:v>36.214362001550597</c:v>
                </c:pt>
                <c:pt idx="5438">
                  <c:v>36.214362001550597</c:v>
                </c:pt>
                <c:pt idx="5439">
                  <c:v>36.214362001550597</c:v>
                </c:pt>
                <c:pt idx="5440">
                  <c:v>36.214362001550597</c:v>
                </c:pt>
                <c:pt idx="5441">
                  <c:v>36.214362001550597</c:v>
                </c:pt>
                <c:pt idx="5442">
                  <c:v>36.214362001550597</c:v>
                </c:pt>
                <c:pt idx="5443">
                  <c:v>36.214362001550597</c:v>
                </c:pt>
                <c:pt idx="5444">
                  <c:v>36.214362001550597</c:v>
                </c:pt>
                <c:pt idx="5445">
                  <c:v>36.214362001550597</c:v>
                </c:pt>
                <c:pt idx="5446">
                  <c:v>36.214362001550597</c:v>
                </c:pt>
                <c:pt idx="5447">
                  <c:v>36.214362001550597</c:v>
                </c:pt>
                <c:pt idx="5448">
                  <c:v>36.214362001550597</c:v>
                </c:pt>
                <c:pt idx="5449">
                  <c:v>36.214362001550597</c:v>
                </c:pt>
                <c:pt idx="5450">
                  <c:v>36.214362001550597</c:v>
                </c:pt>
                <c:pt idx="5451">
                  <c:v>36.214362001550597</c:v>
                </c:pt>
                <c:pt idx="5452">
                  <c:v>36.214362001550597</c:v>
                </c:pt>
                <c:pt idx="5453">
                  <c:v>36.214362001550597</c:v>
                </c:pt>
                <c:pt idx="5454">
                  <c:v>36.214362001550597</c:v>
                </c:pt>
                <c:pt idx="5455">
                  <c:v>36.214362001550597</c:v>
                </c:pt>
                <c:pt idx="5456">
                  <c:v>36.214362001550597</c:v>
                </c:pt>
                <c:pt idx="5457">
                  <c:v>36.214362001550597</c:v>
                </c:pt>
                <c:pt idx="5458">
                  <c:v>36.214362001550597</c:v>
                </c:pt>
                <c:pt idx="5459">
                  <c:v>36.214362001550597</c:v>
                </c:pt>
                <c:pt idx="5460">
                  <c:v>36.214362001550597</c:v>
                </c:pt>
                <c:pt idx="5461">
                  <c:v>36.214362001550597</c:v>
                </c:pt>
                <c:pt idx="5462">
                  <c:v>36.214362001550597</c:v>
                </c:pt>
                <c:pt idx="5463">
                  <c:v>36.214362001550597</c:v>
                </c:pt>
                <c:pt idx="5464">
                  <c:v>36.214362001550597</c:v>
                </c:pt>
                <c:pt idx="5465">
                  <c:v>36.214362001550597</c:v>
                </c:pt>
                <c:pt idx="5466">
                  <c:v>36.214362001550597</c:v>
                </c:pt>
                <c:pt idx="5467">
                  <c:v>36.214362001550597</c:v>
                </c:pt>
                <c:pt idx="5468">
                  <c:v>36.214362001550597</c:v>
                </c:pt>
                <c:pt idx="5469">
                  <c:v>36.214362001550597</c:v>
                </c:pt>
                <c:pt idx="5470">
                  <c:v>36.214362001550597</c:v>
                </c:pt>
                <c:pt idx="5471">
                  <c:v>36.214362001550597</c:v>
                </c:pt>
                <c:pt idx="5472">
                  <c:v>36.214362001550597</c:v>
                </c:pt>
                <c:pt idx="5473">
                  <c:v>36.214362001550597</c:v>
                </c:pt>
                <c:pt idx="5474">
                  <c:v>36.214362001550597</c:v>
                </c:pt>
                <c:pt idx="5475">
                  <c:v>36.214362001550597</c:v>
                </c:pt>
                <c:pt idx="5476">
                  <c:v>36.214362001550597</c:v>
                </c:pt>
                <c:pt idx="5477">
                  <c:v>36.214362001550597</c:v>
                </c:pt>
                <c:pt idx="5478">
                  <c:v>36.214362001550597</c:v>
                </c:pt>
                <c:pt idx="5479">
                  <c:v>36.214362001550597</c:v>
                </c:pt>
                <c:pt idx="5480">
                  <c:v>36.214362001550597</c:v>
                </c:pt>
                <c:pt idx="5481">
                  <c:v>36.214362001550597</c:v>
                </c:pt>
                <c:pt idx="5482">
                  <c:v>36.214362001550597</c:v>
                </c:pt>
                <c:pt idx="5483">
                  <c:v>36.214362001550597</c:v>
                </c:pt>
                <c:pt idx="5484">
                  <c:v>36.214362001550597</c:v>
                </c:pt>
                <c:pt idx="5485">
                  <c:v>36.214362001550597</c:v>
                </c:pt>
                <c:pt idx="5486">
                  <c:v>36.214362001550597</c:v>
                </c:pt>
                <c:pt idx="5487">
                  <c:v>36.214362001550597</c:v>
                </c:pt>
                <c:pt idx="5488">
                  <c:v>36.214362001550597</c:v>
                </c:pt>
                <c:pt idx="5489">
                  <c:v>36.214362001550597</c:v>
                </c:pt>
                <c:pt idx="5490">
                  <c:v>36.214362001550597</c:v>
                </c:pt>
                <c:pt idx="5491">
                  <c:v>36.214362001550597</c:v>
                </c:pt>
                <c:pt idx="5492">
                  <c:v>36.214362001550597</c:v>
                </c:pt>
                <c:pt idx="5493">
                  <c:v>36.214362001550597</c:v>
                </c:pt>
                <c:pt idx="5494">
                  <c:v>36.214362001550597</c:v>
                </c:pt>
                <c:pt idx="5495">
                  <c:v>36.214362001550597</c:v>
                </c:pt>
                <c:pt idx="5496">
                  <c:v>36.214362001550597</c:v>
                </c:pt>
                <c:pt idx="5497">
                  <c:v>36.214362001550597</c:v>
                </c:pt>
                <c:pt idx="5498">
                  <c:v>36.214362001550597</c:v>
                </c:pt>
                <c:pt idx="5499">
                  <c:v>36.214362001550597</c:v>
                </c:pt>
                <c:pt idx="5500">
                  <c:v>36.214362001550597</c:v>
                </c:pt>
                <c:pt idx="5501">
                  <c:v>36.214362001550597</c:v>
                </c:pt>
                <c:pt idx="5502">
                  <c:v>36.214362001550597</c:v>
                </c:pt>
                <c:pt idx="5503">
                  <c:v>36.214362001550597</c:v>
                </c:pt>
                <c:pt idx="5504">
                  <c:v>36.214362001550597</c:v>
                </c:pt>
                <c:pt idx="5505">
                  <c:v>36.214362001550597</c:v>
                </c:pt>
                <c:pt idx="5506">
                  <c:v>36.214362001550597</c:v>
                </c:pt>
                <c:pt idx="5507">
                  <c:v>36.214362001550597</c:v>
                </c:pt>
                <c:pt idx="5508">
                  <c:v>36.214362001550597</c:v>
                </c:pt>
                <c:pt idx="5509">
                  <c:v>36.214362001550597</c:v>
                </c:pt>
                <c:pt idx="5510">
                  <c:v>36.214362001550597</c:v>
                </c:pt>
                <c:pt idx="5511">
                  <c:v>36.214362001550597</c:v>
                </c:pt>
                <c:pt idx="5512">
                  <c:v>36.214362001550597</c:v>
                </c:pt>
                <c:pt idx="5513">
                  <c:v>36.214362001550597</c:v>
                </c:pt>
                <c:pt idx="5514">
                  <c:v>36.214362001550597</c:v>
                </c:pt>
                <c:pt idx="5515">
                  <c:v>36.214362001550597</c:v>
                </c:pt>
                <c:pt idx="5516">
                  <c:v>36.214362001550597</c:v>
                </c:pt>
                <c:pt idx="5517">
                  <c:v>36.214362001550597</c:v>
                </c:pt>
                <c:pt idx="5518">
                  <c:v>36.214362001550597</c:v>
                </c:pt>
                <c:pt idx="5519">
                  <c:v>36.214362001550597</c:v>
                </c:pt>
                <c:pt idx="5520">
                  <c:v>36.214362001550597</c:v>
                </c:pt>
                <c:pt idx="5521">
                  <c:v>36.214362001550597</c:v>
                </c:pt>
                <c:pt idx="5522">
                  <c:v>36.214362001550597</c:v>
                </c:pt>
                <c:pt idx="5523">
                  <c:v>36.214362001550597</c:v>
                </c:pt>
                <c:pt idx="5524">
                  <c:v>36.214362001550597</c:v>
                </c:pt>
                <c:pt idx="5525">
                  <c:v>36.214362001550597</c:v>
                </c:pt>
                <c:pt idx="5526">
                  <c:v>36.214362001550597</c:v>
                </c:pt>
                <c:pt idx="5527">
                  <c:v>36.214362001550597</c:v>
                </c:pt>
                <c:pt idx="5528">
                  <c:v>36.214362001550597</c:v>
                </c:pt>
                <c:pt idx="5529">
                  <c:v>36.214362001550597</c:v>
                </c:pt>
                <c:pt idx="5530">
                  <c:v>36.214362001550597</c:v>
                </c:pt>
                <c:pt idx="5531">
                  <c:v>36.214362001550597</c:v>
                </c:pt>
                <c:pt idx="5532">
                  <c:v>36.214362001550597</c:v>
                </c:pt>
                <c:pt idx="5533">
                  <c:v>36.214362001550597</c:v>
                </c:pt>
                <c:pt idx="5534">
                  <c:v>36.214362001550597</c:v>
                </c:pt>
                <c:pt idx="5535">
                  <c:v>36.214362001550597</c:v>
                </c:pt>
                <c:pt idx="5536">
                  <c:v>36.214362001550597</c:v>
                </c:pt>
                <c:pt idx="5537">
                  <c:v>36.214362001550597</c:v>
                </c:pt>
                <c:pt idx="5538">
                  <c:v>36.214362001550597</c:v>
                </c:pt>
                <c:pt idx="5539">
                  <c:v>36.214362001550597</c:v>
                </c:pt>
                <c:pt idx="5540">
                  <c:v>36.214362001550597</c:v>
                </c:pt>
                <c:pt idx="5541">
                  <c:v>36.214362001550597</c:v>
                </c:pt>
                <c:pt idx="5542">
                  <c:v>36.214362001550597</c:v>
                </c:pt>
                <c:pt idx="5543">
                  <c:v>36.214362001550597</c:v>
                </c:pt>
                <c:pt idx="5544">
                  <c:v>36.214362001550597</c:v>
                </c:pt>
                <c:pt idx="5545">
                  <c:v>36.214362001550597</c:v>
                </c:pt>
                <c:pt idx="5546">
                  <c:v>36.214362001550597</c:v>
                </c:pt>
                <c:pt idx="5547">
                  <c:v>36.214362001550597</c:v>
                </c:pt>
                <c:pt idx="5548">
                  <c:v>36.214362001550597</c:v>
                </c:pt>
                <c:pt idx="5549">
                  <c:v>36.214362001550597</c:v>
                </c:pt>
                <c:pt idx="5550">
                  <c:v>36.214362001550597</c:v>
                </c:pt>
                <c:pt idx="5551">
                  <c:v>36.214362001550597</c:v>
                </c:pt>
                <c:pt idx="5552">
                  <c:v>36.214362001550597</c:v>
                </c:pt>
                <c:pt idx="5553">
                  <c:v>36.214362001550597</c:v>
                </c:pt>
                <c:pt idx="5554">
                  <c:v>36.214362001550597</c:v>
                </c:pt>
                <c:pt idx="5555">
                  <c:v>36.214362001550597</c:v>
                </c:pt>
                <c:pt idx="5556">
                  <c:v>36.214362001550597</c:v>
                </c:pt>
                <c:pt idx="5557">
                  <c:v>36.214362001550597</c:v>
                </c:pt>
                <c:pt idx="5558">
                  <c:v>36.214362001550597</c:v>
                </c:pt>
                <c:pt idx="5559">
                  <c:v>36.214362001550597</c:v>
                </c:pt>
                <c:pt idx="5560">
                  <c:v>36.214362001550597</c:v>
                </c:pt>
                <c:pt idx="5561">
                  <c:v>36.214362001550597</c:v>
                </c:pt>
                <c:pt idx="5562">
                  <c:v>36.214362001550597</c:v>
                </c:pt>
                <c:pt idx="5563">
                  <c:v>36.214362001550597</c:v>
                </c:pt>
                <c:pt idx="5564">
                  <c:v>36.214362001550597</c:v>
                </c:pt>
                <c:pt idx="5565">
                  <c:v>36.214362001550597</c:v>
                </c:pt>
                <c:pt idx="5566">
                  <c:v>36.214362001550597</c:v>
                </c:pt>
                <c:pt idx="5567">
                  <c:v>36.214362001550597</c:v>
                </c:pt>
                <c:pt idx="5568">
                  <c:v>36.214362001550597</c:v>
                </c:pt>
                <c:pt idx="5569">
                  <c:v>36.214362001550597</c:v>
                </c:pt>
                <c:pt idx="5570">
                  <c:v>36.214362001550597</c:v>
                </c:pt>
                <c:pt idx="5571">
                  <c:v>36.214362001550597</c:v>
                </c:pt>
                <c:pt idx="5572">
                  <c:v>36.214362001550597</c:v>
                </c:pt>
                <c:pt idx="5573">
                  <c:v>36.214362001550597</c:v>
                </c:pt>
                <c:pt idx="5574">
                  <c:v>36.214362001550597</c:v>
                </c:pt>
                <c:pt idx="5575">
                  <c:v>36.214362001550597</c:v>
                </c:pt>
                <c:pt idx="5576">
                  <c:v>36.214362001550597</c:v>
                </c:pt>
                <c:pt idx="5577">
                  <c:v>36.214362001550597</c:v>
                </c:pt>
                <c:pt idx="5578">
                  <c:v>36.214362001550597</c:v>
                </c:pt>
                <c:pt idx="5579">
                  <c:v>36.214362001550597</c:v>
                </c:pt>
                <c:pt idx="5580">
                  <c:v>36.214362001550597</c:v>
                </c:pt>
                <c:pt idx="5581">
                  <c:v>36.214362001550597</c:v>
                </c:pt>
                <c:pt idx="5582">
                  <c:v>36.214362001550597</c:v>
                </c:pt>
                <c:pt idx="5583">
                  <c:v>36.214362001550597</c:v>
                </c:pt>
                <c:pt idx="5584">
                  <c:v>36.214362001550597</c:v>
                </c:pt>
                <c:pt idx="5585">
                  <c:v>36.214362001550597</c:v>
                </c:pt>
                <c:pt idx="5586">
                  <c:v>36.214362001550597</c:v>
                </c:pt>
                <c:pt idx="5587">
                  <c:v>36.214362001550597</c:v>
                </c:pt>
                <c:pt idx="5588">
                  <c:v>36.214362001550597</c:v>
                </c:pt>
                <c:pt idx="5589">
                  <c:v>36.214362001550597</c:v>
                </c:pt>
                <c:pt idx="5590">
                  <c:v>36.214362001550597</c:v>
                </c:pt>
                <c:pt idx="5591">
                  <c:v>36.214362001550597</c:v>
                </c:pt>
                <c:pt idx="5592">
                  <c:v>36.214362001550597</c:v>
                </c:pt>
                <c:pt idx="5593">
                  <c:v>36.214362001550597</c:v>
                </c:pt>
                <c:pt idx="5594">
                  <c:v>36.214362001550597</c:v>
                </c:pt>
                <c:pt idx="5595">
                  <c:v>36.214362001550597</c:v>
                </c:pt>
                <c:pt idx="5596">
                  <c:v>36.214362001550597</c:v>
                </c:pt>
                <c:pt idx="5597">
                  <c:v>36.214362001550597</c:v>
                </c:pt>
                <c:pt idx="5598">
                  <c:v>36.214362001550597</c:v>
                </c:pt>
                <c:pt idx="5599">
                  <c:v>36.214362001550597</c:v>
                </c:pt>
                <c:pt idx="5600">
                  <c:v>36.214362001550597</c:v>
                </c:pt>
                <c:pt idx="5601">
                  <c:v>36.214362001550597</c:v>
                </c:pt>
                <c:pt idx="5602">
                  <c:v>36.214362001550597</c:v>
                </c:pt>
                <c:pt idx="5603">
                  <c:v>36.214362001550597</c:v>
                </c:pt>
                <c:pt idx="5604">
                  <c:v>36.214362001550597</c:v>
                </c:pt>
                <c:pt idx="5605">
                  <c:v>36.214362001550597</c:v>
                </c:pt>
                <c:pt idx="5606">
                  <c:v>36.214362001550597</c:v>
                </c:pt>
                <c:pt idx="5607">
                  <c:v>36.214362001550597</c:v>
                </c:pt>
                <c:pt idx="5608">
                  <c:v>36.214362001550597</c:v>
                </c:pt>
                <c:pt idx="5609">
                  <c:v>36.214362001550597</c:v>
                </c:pt>
                <c:pt idx="5610">
                  <c:v>36.214362001550597</c:v>
                </c:pt>
                <c:pt idx="5611">
                  <c:v>36.214362001550597</c:v>
                </c:pt>
                <c:pt idx="5612">
                  <c:v>36.214362001550597</c:v>
                </c:pt>
                <c:pt idx="5613">
                  <c:v>36.214362001550597</c:v>
                </c:pt>
                <c:pt idx="5614">
                  <c:v>36.214362001550597</c:v>
                </c:pt>
                <c:pt idx="5615">
                  <c:v>36.214362001550597</c:v>
                </c:pt>
                <c:pt idx="5616">
                  <c:v>36.214362001550597</c:v>
                </c:pt>
                <c:pt idx="5617">
                  <c:v>36.214362001550597</c:v>
                </c:pt>
                <c:pt idx="5618">
                  <c:v>36.214362001550597</c:v>
                </c:pt>
                <c:pt idx="5619">
                  <c:v>36.214362001550597</c:v>
                </c:pt>
                <c:pt idx="5620">
                  <c:v>36.214362001550597</c:v>
                </c:pt>
                <c:pt idx="5621">
                  <c:v>36.214362001550597</c:v>
                </c:pt>
                <c:pt idx="5622">
                  <c:v>36.214362001550597</c:v>
                </c:pt>
                <c:pt idx="5623">
                  <c:v>36.214362001550597</c:v>
                </c:pt>
                <c:pt idx="5624">
                  <c:v>36.214362001550597</c:v>
                </c:pt>
                <c:pt idx="5625">
                  <c:v>36.214362001550597</c:v>
                </c:pt>
                <c:pt idx="5626">
                  <c:v>36.214362001550597</c:v>
                </c:pt>
                <c:pt idx="5627">
                  <c:v>36.214362001550597</c:v>
                </c:pt>
                <c:pt idx="5628">
                  <c:v>36.214362001550597</c:v>
                </c:pt>
                <c:pt idx="5629">
                  <c:v>36.214362001550597</c:v>
                </c:pt>
                <c:pt idx="5630">
                  <c:v>36.214362001550597</c:v>
                </c:pt>
                <c:pt idx="5631">
                  <c:v>36.214362001550597</c:v>
                </c:pt>
                <c:pt idx="5632">
                  <c:v>36.214362001550597</c:v>
                </c:pt>
                <c:pt idx="5633">
                  <c:v>36.214362001550597</c:v>
                </c:pt>
                <c:pt idx="5634">
                  <c:v>36.214362001550597</c:v>
                </c:pt>
                <c:pt idx="5635">
                  <c:v>36.214362001550597</c:v>
                </c:pt>
                <c:pt idx="5636">
                  <c:v>36.214362001550597</c:v>
                </c:pt>
                <c:pt idx="5637">
                  <c:v>36.214362001550597</c:v>
                </c:pt>
                <c:pt idx="5638">
                  <c:v>36.214362001550597</c:v>
                </c:pt>
                <c:pt idx="5639">
                  <c:v>36.214362001550597</c:v>
                </c:pt>
                <c:pt idx="5640">
                  <c:v>36.214362001550597</c:v>
                </c:pt>
                <c:pt idx="5641">
                  <c:v>36.214362001550597</c:v>
                </c:pt>
                <c:pt idx="5642">
                  <c:v>36.214362001550597</c:v>
                </c:pt>
                <c:pt idx="5643">
                  <c:v>36.214362001550597</c:v>
                </c:pt>
                <c:pt idx="5644">
                  <c:v>36.214362001550597</c:v>
                </c:pt>
                <c:pt idx="5645">
                  <c:v>36.214362001550597</c:v>
                </c:pt>
                <c:pt idx="5646">
                  <c:v>36.214362001550597</c:v>
                </c:pt>
                <c:pt idx="5647">
                  <c:v>36.214362001550597</c:v>
                </c:pt>
                <c:pt idx="5648">
                  <c:v>36.214362001550597</c:v>
                </c:pt>
                <c:pt idx="5649">
                  <c:v>36.214362001550597</c:v>
                </c:pt>
                <c:pt idx="5650">
                  <c:v>36.214362001550597</c:v>
                </c:pt>
                <c:pt idx="5651">
                  <c:v>36.214362001550597</c:v>
                </c:pt>
                <c:pt idx="5652">
                  <c:v>36.214362001550597</c:v>
                </c:pt>
                <c:pt idx="5653">
                  <c:v>36.214362001550597</c:v>
                </c:pt>
                <c:pt idx="5654">
                  <c:v>36.214362001550597</c:v>
                </c:pt>
                <c:pt idx="5655">
                  <c:v>36.214362001550597</c:v>
                </c:pt>
                <c:pt idx="5656">
                  <c:v>36.214362001550597</c:v>
                </c:pt>
                <c:pt idx="5657">
                  <c:v>36.214362001550597</c:v>
                </c:pt>
                <c:pt idx="5658">
                  <c:v>36.214362001550597</c:v>
                </c:pt>
                <c:pt idx="5659">
                  <c:v>36.214362001550597</c:v>
                </c:pt>
                <c:pt idx="5660">
                  <c:v>36.214362001550597</c:v>
                </c:pt>
                <c:pt idx="5661">
                  <c:v>36.214362001550597</c:v>
                </c:pt>
                <c:pt idx="5662">
                  <c:v>36.214362001550597</c:v>
                </c:pt>
                <c:pt idx="5663">
                  <c:v>36.214362001550597</c:v>
                </c:pt>
                <c:pt idx="5664">
                  <c:v>36.214362001550597</c:v>
                </c:pt>
                <c:pt idx="5665">
                  <c:v>36.214362001550597</c:v>
                </c:pt>
                <c:pt idx="5666">
                  <c:v>36.214362001550597</c:v>
                </c:pt>
                <c:pt idx="5667">
                  <c:v>36.214362001550597</c:v>
                </c:pt>
                <c:pt idx="5668">
                  <c:v>36.214362001550597</c:v>
                </c:pt>
                <c:pt idx="5669">
                  <c:v>36.214362001550597</c:v>
                </c:pt>
                <c:pt idx="5670">
                  <c:v>36.214362001550597</c:v>
                </c:pt>
                <c:pt idx="5671">
                  <c:v>36.214362001550597</c:v>
                </c:pt>
                <c:pt idx="5672">
                  <c:v>36.214362001550597</c:v>
                </c:pt>
                <c:pt idx="5673">
                  <c:v>36.214362001550597</c:v>
                </c:pt>
                <c:pt idx="5674">
                  <c:v>36.214362001550597</c:v>
                </c:pt>
                <c:pt idx="5675">
                  <c:v>36.214362001550597</c:v>
                </c:pt>
                <c:pt idx="5676">
                  <c:v>36.214362001550597</c:v>
                </c:pt>
                <c:pt idx="5677">
                  <c:v>36.214362001550597</c:v>
                </c:pt>
                <c:pt idx="5678">
                  <c:v>36.214362001550597</c:v>
                </c:pt>
                <c:pt idx="5679">
                  <c:v>36.214362001550597</c:v>
                </c:pt>
                <c:pt idx="5680">
                  <c:v>36.214362001550597</c:v>
                </c:pt>
                <c:pt idx="5681">
                  <c:v>36.214362001550597</c:v>
                </c:pt>
                <c:pt idx="5682">
                  <c:v>36.214362001550597</c:v>
                </c:pt>
                <c:pt idx="5683">
                  <c:v>36.214362001550597</c:v>
                </c:pt>
                <c:pt idx="5684">
                  <c:v>36.214362001550597</c:v>
                </c:pt>
                <c:pt idx="5685">
                  <c:v>36.214362001550597</c:v>
                </c:pt>
                <c:pt idx="5686">
                  <c:v>36.214362001550597</c:v>
                </c:pt>
                <c:pt idx="5687">
                  <c:v>36.214362001550597</c:v>
                </c:pt>
                <c:pt idx="5688">
                  <c:v>36.214362001550597</c:v>
                </c:pt>
                <c:pt idx="5689">
                  <c:v>36.214362001550597</c:v>
                </c:pt>
                <c:pt idx="5690">
                  <c:v>36.214362001550597</c:v>
                </c:pt>
                <c:pt idx="5691">
                  <c:v>36.214362001550597</c:v>
                </c:pt>
                <c:pt idx="5692">
                  <c:v>36.214362001550597</c:v>
                </c:pt>
                <c:pt idx="5693">
                  <c:v>36.214362001550597</c:v>
                </c:pt>
                <c:pt idx="5694">
                  <c:v>36.214362001550597</c:v>
                </c:pt>
                <c:pt idx="5695">
                  <c:v>36.214362001550597</c:v>
                </c:pt>
                <c:pt idx="5696">
                  <c:v>36.214362001550597</c:v>
                </c:pt>
                <c:pt idx="5697">
                  <c:v>36.214362001550597</c:v>
                </c:pt>
                <c:pt idx="5698">
                  <c:v>36.214362001550597</c:v>
                </c:pt>
                <c:pt idx="5699">
                  <c:v>36.214362001550597</c:v>
                </c:pt>
                <c:pt idx="5700">
                  <c:v>36.214362001550597</c:v>
                </c:pt>
                <c:pt idx="5701">
                  <c:v>36.214362001550597</c:v>
                </c:pt>
                <c:pt idx="5702">
                  <c:v>36.214362001550597</c:v>
                </c:pt>
                <c:pt idx="5703">
                  <c:v>36.214362001550597</c:v>
                </c:pt>
                <c:pt idx="5704">
                  <c:v>36.214362001550597</c:v>
                </c:pt>
                <c:pt idx="5705">
                  <c:v>36.214362001550597</c:v>
                </c:pt>
                <c:pt idx="5706">
                  <c:v>36.214362001550597</c:v>
                </c:pt>
                <c:pt idx="5707">
                  <c:v>36.214362001550597</c:v>
                </c:pt>
                <c:pt idx="5708">
                  <c:v>36.214362001550597</c:v>
                </c:pt>
                <c:pt idx="5709">
                  <c:v>36.214362001550597</c:v>
                </c:pt>
                <c:pt idx="5710">
                  <c:v>36.214362001550597</c:v>
                </c:pt>
                <c:pt idx="5711">
                  <c:v>36.214362001550597</c:v>
                </c:pt>
                <c:pt idx="5712">
                  <c:v>36.214362001550597</c:v>
                </c:pt>
                <c:pt idx="5713">
                  <c:v>36.214362001550597</c:v>
                </c:pt>
                <c:pt idx="5714">
                  <c:v>36.214362001550597</c:v>
                </c:pt>
                <c:pt idx="5715">
                  <c:v>36.214362001550597</c:v>
                </c:pt>
                <c:pt idx="5716">
                  <c:v>36.214362001550597</c:v>
                </c:pt>
                <c:pt idx="5717">
                  <c:v>36.214362001550597</c:v>
                </c:pt>
                <c:pt idx="5718">
                  <c:v>36.214362001550597</c:v>
                </c:pt>
                <c:pt idx="5719">
                  <c:v>36.214362001550597</c:v>
                </c:pt>
                <c:pt idx="5720">
                  <c:v>36.214362001550597</c:v>
                </c:pt>
                <c:pt idx="5721">
                  <c:v>36.214362001550597</c:v>
                </c:pt>
                <c:pt idx="5722">
                  <c:v>36.214362001550597</c:v>
                </c:pt>
                <c:pt idx="5723">
                  <c:v>36.214362001550597</c:v>
                </c:pt>
                <c:pt idx="5724">
                  <c:v>36.214362001550597</c:v>
                </c:pt>
                <c:pt idx="5725">
                  <c:v>36.214362001550597</c:v>
                </c:pt>
                <c:pt idx="5726">
                  <c:v>36.214362001550597</c:v>
                </c:pt>
                <c:pt idx="5727">
                  <c:v>36.214362001550597</c:v>
                </c:pt>
                <c:pt idx="5728">
                  <c:v>36.214362001550597</c:v>
                </c:pt>
                <c:pt idx="5729">
                  <c:v>36.214362001550597</c:v>
                </c:pt>
                <c:pt idx="5730">
                  <c:v>36.214362001550597</c:v>
                </c:pt>
                <c:pt idx="5731">
                  <c:v>36.214362001550597</c:v>
                </c:pt>
                <c:pt idx="5732">
                  <c:v>36.214362001550597</c:v>
                </c:pt>
                <c:pt idx="5733">
                  <c:v>36.214362001550597</c:v>
                </c:pt>
                <c:pt idx="5734">
                  <c:v>36.214362001550597</c:v>
                </c:pt>
                <c:pt idx="5735">
                  <c:v>36.214362001550597</c:v>
                </c:pt>
                <c:pt idx="5736">
                  <c:v>36.214362001550597</c:v>
                </c:pt>
                <c:pt idx="5737">
                  <c:v>36.214362001550597</c:v>
                </c:pt>
                <c:pt idx="5738">
                  <c:v>36.214362001550597</c:v>
                </c:pt>
                <c:pt idx="5739">
                  <c:v>36.214362001550597</c:v>
                </c:pt>
                <c:pt idx="5740">
                  <c:v>36.214362001550597</c:v>
                </c:pt>
                <c:pt idx="5741">
                  <c:v>36.214362001550597</c:v>
                </c:pt>
                <c:pt idx="5742">
                  <c:v>36.214362001550597</c:v>
                </c:pt>
                <c:pt idx="5743">
                  <c:v>36.214362001550597</c:v>
                </c:pt>
                <c:pt idx="5744">
                  <c:v>36.214362001550597</c:v>
                </c:pt>
                <c:pt idx="5745">
                  <c:v>36.214362001550597</c:v>
                </c:pt>
                <c:pt idx="5746">
                  <c:v>36.214362001550597</c:v>
                </c:pt>
                <c:pt idx="5747">
                  <c:v>36.214362001550597</c:v>
                </c:pt>
                <c:pt idx="5748">
                  <c:v>36.214362001550597</c:v>
                </c:pt>
                <c:pt idx="5749">
                  <c:v>36.214362001550597</c:v>
                </c:pt>
                <c:pt idx="5750">
                  <c:v>36.214362001550597</c:v>
                </c:pt>
                <c:pt idx="5751">
                  <c:v>36.214362001550597</c:v>
                </c:pt>
                <c:pt idx="5752">
                  <c:v>36.214362001550597</c:v>
                </c:pt>
                <c:pt idx="5753">
                  <c:v>36.214362001550597</c:v>
                </c:pt>
                <c:pt idx="5754">
                  <c:v>36.214362001550597</c:v>
                </c:pt>
                <c:pt idx="5755">
                  <c:v>36.214362001550597</c:v>
                </c:pt>
                <c:pt idx="5756">
                  <c:v>36.214362001550597</c:v>
                </c:pt>
                <c:pt idx="5757">
                  <c:v>36.214362001550597</c:v>
                </c:pt>
                <c:pt idx="5758">
                  <c:v>36.214362001550597</c:v>
                </c:pt>
                <c:pt idx="5759">
                  <c:v>36.214362001550597</c:v>
                </c:pt>
                <c:pt idx="5760">
                  <c:v>36.214362001550597</c:v>
                </c:pt>
                <c:pt idx="5761">
                  <c:v>36.214362001550597</c:v>
                </c:pt>
                <c:pt idx="5762">
                  <c:v>36.214362001550597</c:v>
                </c:pt>
                <c:pt idx="5763">
                  <c:v>36.214362001550597</c:v>
                </c:pt>
                <c:pt idx="5764">
                  <c:v>36.214362001550597</c:v>
                </c:pt>
                <c:pt idx="5765">
                  <c:v>36.214362001550597</c:v>
                </c:pt>
                <c:pt idx="5766">
                  <c:v>36.214362001550597</c:v>
                </c:pt>
                <c:pt idx="5767">
                  <c:v>36.214362001550597</c:v>
                </c:pt>
                <c:pt idx="5768">
                  <c:v>36.214362001550597</c:v>
                </c:pt>
                <c:pt idx="5769">
                  <c:v>36.214362001550597</c:v>
                </c:pt>
                <c:pt idx="5770">
                  <c:v>36.214362001550597</c:v>
                </c:pt>
                <c:pt idx="5771">
                  <c:v>36.214362001550597</c:v>
                </c:pt>
                <c:pt idx="5772">
                  <c:v>36.214362001550597</c:v>
                </c:pt>
                <c:pt idx="5773">
                  <c:v>36.214362001550597</c:v>
                </c:pt>
                <c:pt idx="5774">
                  <c:v>36.214362001550597</c:v>
                </c:pt>
                <c:pt idx="5775">
                  <c:v>36.214362001550597</c:v>
                </c:pt>
                <c:pt idx="5776">
                  <c:v>36.214362001550597</c:v>
                </c:pt>
                <c:pt idx="5777">
                  <c:v>36.214362001550597</c:v>
                </c:pt>
                <c:pt idx="5778">
                  <c:v>36.214362001550597</c:v>
                </c:pt>
                <c:pt idx="5779">
                  <c:v>36.214362001550597</c:v>
                </c:pt>
                <c:pt idx="5780">
                  <c:v>36.214362001550597</c:v>
                </c:pt>
                <c:pt idx="5781">
                  <c:v>36.214362001550597</c:v>
                </c:pt>
                <c:pt idx="5782">
                  <c:v>36.214362001550597</c:v>
                </c:pt>
                <c:pt idx="5783">
                  <c:v>36.214362001550597</c:v>
                </c:pt>
                <c:pt idx="5784">
                  <c:v>36.214362001550597</c:v>
                </c:pt>
                <c:pt idx="5785">
                  <c:v>36.214362001550597</c:v>
                </c:pt>
                <c:pt idx="5786">
                  <c:v>36.214362001550597</c:v>
                </c:pt>
                <c:pt idx="5787">
                  <c:v>36.214362001550597</c:v>
                </c:pt>
                <c:pt idx="5788">
                  <c:v>36.214362001550597</c:v>
                </c:pt>
                <c:pt idx="5789">
                  <c:v>36.214362001550597</c:v>
                </c:pt>
                <c:pt idx="5790">
                  <c:v>36.214362001550597</c:v>
                </c:pt>
                <c:pt idx="5791">
                  <c:v>36.214362001550597</c:v>
                </c:pt>
                <c:pt idx="5792">
                  <c:v>36.214362001550597</c:v>
                </c:pt>
                <c:pt idx="5793">
                  <c:v>36.214362001550597</c:v>
                </c:pt>
                <c:pt idx="5794">
                  <c:v>36.214362001550597</c:v>
                </c:pt>
                <c:pt idx="5795">
                  <c:v>36.214362001550597</c:v>
                </c:pt>
                <c:pt idx="5796">
                  <c:v>36.214362001550597</c:v>
                </c:pt>
                <c:pt idx="5797">
                  <c:v>36.214362001550597</c:v>
                </c:pt>
                <c:pt idx="5798">
                  <c:v>36.214362001550597</c:v>
                </c:pt>
                <c:pt idx="5799">
                  <c:v>36.214362001550597</c:v>
                </c:pt>
                <c:pt idx="5800">
                  <c:v>36.214362001550597</c:v>
                </c:pt>
                <c:pt idx="5801">
                  <c:v>36.214362001550597</c:v>
                </c:pt>
                <c:pt idx="5802">
                  <c:v>36.214362001550597</c:v>
                </c:pt>
                <c:pt idx="5803">
                  <c:v>36.214362001550597</c:v>
                </c:pt>
                <c:pt idx="5804">
                  <c:v>36.214362001550597</c:v>
                </c:pt>
                <c:pt idx="5805">
                  <c:v>36.214362001550597</c:v>
                </c:pt>
                <c:pt idx="5806">
                  <c:v>36.214362001550597</c:v>
                </c:pt>
                <c:pt idx="5807">
                  <c:v>36.214362001550597</c:v>
                </c:pt>
                <c:pt idx="5808">
                  <c:v>36.214362001550597</c:v>
                </c:pt>
                <c:pt idx="5809">
                  <c:v>36.214362001550597</c:v>
                </c:pt>
                <c:pt idx="5810">
                  <c:v>36.214362001550597</c:v>
                </c:pt>
                <c:pt idx="5811">
                  <c:v>36.214362001550597</c:v>
                </c:pt>
                <c:pt idx="5812">
                  <c:v>36.214362001550597</c:v>
                </c:pt>
                <c:pt idx="5813">
                  <c:v>36.214362001550597</c:v>
                </c:pt>
                <c:pt idx="5814">
                  <c:v>36.214362001550597</c:v>
                </c:pt>
                <c:pt idx="5815">
                  <c:v>36.214362001550597</c:v>
                </c:pt>
                <c:pt idx="5816">
                  <c:v>36.214362001550597</c:v>
                </c:pt>
                <c:pt idx="5817">
                  <c:v>36.214362001550597</c:v>
                </c:pt>
                <c:pt idx="5818">
                  <c:v>36.214362001550597</c:v>
                </c:pt>
                <c:pt idx="5819">
                  <c:v>36.214362001550597</c:v>
                </c:pt>
                <c:pt idx="5820">
                  <c:v>36.214362001550597</c:v>
                </c:pt>
                <c:pt idx="5821">
                  <c:v>36.214362001550597</c:v>
                </c:pt>
                <c:pt idx="5822">
                  <c:v>36.214362001550597</c:v>
                </c:pt>
                <c:pt idx="5823">
                  <c:v>36.214362001550597</c:v>
                </c:pt>
                <c:pt idx="5824">
                  <c:v>36.214362001550597</c:v>
                </c:pt>
                <c:pt idx="5825">
                  <c:v>36.214362001550597</c:v>
                </c:pt>
                <c:pt idx="5826">
                  <c:v>36.214362001550597</c:v>
                </c:pt>
                <c:pt idx="5827">
                  <c:v>36.214362001550597</c:v>
                </c:pt>
                <c:pt idx="5828">
                  <c:v>36.214362001550597</c:v>
                </c:pt>
                <c:pt idx="5829">
                  <c:v>36.214362001550597</c:v>
                </c:pt>
                <c:pt idx="5830">
                  <c:v>36.214362001550597</c:v>
                </c:pt>
                <c:pt idx="5831">
                  <c:v>36.214362001550597</c:v>
                </c:pt>
                <c:pt idx="5832">
                  <c:v>36.214362001550597</c:v>
                </c:pt>
                <c:pt idx="5833">
                  <c:v>36.214362001550597</c:v>
                </c:pt>
                <c:pt idx="5834">
                  <c:v>36.214362001550597</c:v>
                </c:pt>
                <c:pt idx="5835">
                  <c:v>36.214362001550597</c:v>
                </c:pt>
                <c:pt idx="5836">
                  <c:v>36.214362001550597</c:v>
                </c:pt>
                <c:pt idx="5837">
                  <c:v>36.214362001550597</c:v>
                </c:pt>
                <c:pt idx="5838">
                  <c:v>36.214362001550597</c:v>
                </c:pt>
                <c:pt idx="5839">
                  <c:v>36.214362001550597</c:v>
                </c:pt>
                <c:pt idx="5840">
                  <c:v>36.214362001550597</c:v>
                </c:pt>
                <c:pt idx="5841">
                  <c:v>36.214362001550597</c:v>
                </c:pt>
                <c:pt idx="5842">
                  <c:v>36.214362001550597</c:v>
                </c:pt>
                <c:pt idx="5843">
                  <c:v>36.214362001550597</c:v>
                </c:pt>
                <c:pt idx="5844">
                  <c:v>36.214362001550597</c:v>
                </c:pt>
                <c:pt idx="5845">
                  <c:v>36.214362001550597</c:v>
                </c:pt>
                <c:pt idx="5846">
                  <c:v>36.214362001550597</c:v>
                </c:pt>
                <c:pt idx="5847">
                  <c:v>36.214362001550597</c:v>
                </c:pt>
                <c:pt idx="5848">
                  <c:v>36.214362001550597</c:v>
                </c:pt>
                <c:pt idx="5849">
                  <c:v>36.214362001550597</c:v>
                </c:pt>
                <c:pt idx="5850">
                  <c:v>36.214362001550597</c:v>
                </c:pt>
                <c:pt idx="5851">
                  <c:v>36.214362001550597</c:v>
                </c:pt>
                <c:pt idx="5852">
                  <c:v>36.214362001550597</c:v>
                </c:pt>
                <c:pt idx="5853">
                  <c:v>36.214362001550597</c:v>
                </c:pt>
                <c:pt idx="5854">
                  <c:v>36.214362001550597</c:v>
                </c:pt>
                <c:pt idx="5855">
                  <c:v>36.214362001550597</c:v>
                </c:pt>
                <c:pt idx="5856">
                  <c:v>36.214362001550597</c:v>
                </c:pt>
                <c:pt idx="5857">
                  <c:v>36.214362001550597</c:v>
                </c:pt>
                <c:pt idx="5858">
                  <c:v>36.214362001550597</c:v>
                </c:pt>
                <c:pt idx="5859">
                  <c:v>36.214362001550597</c:v>
                </c:pt>
                <c:pt idx="5860">
                  <c:v>36.214362001550597</c:v>
                </c:pt>
                <c:pt idx="5861">
                  <c:v>36.214362001550597</c:v>
                </c:pt>
                <c:pt idx="5862">
                  <c:v>36.214362001550597</c:v>
                </c:pt>
                <c:pt idx="5863">
                  <c:v>36.214362001550597</c:v>
                </c:pt>
                <c:pt idx="5864">
                  <c:v>36.214362001550597</c:v>
                </c:pt>
                <c:pt idx="5865">
                  <c:v>36.214362001550597</c:v>
                </c:pt>
                <c:pt idx="5866">
                  <c:v>36.214362001550597</c:v>
                </c:pt>
                <c:pt idx="5867">
                  <c:v>36.214362001550597</c:v>
                </c:pt>
                <c:pt idx="5868">
                  <c:v>36.214362001550597</c:v>
                </c:pt>
                <c:pt idx="5869">
                  <c:v>36.214362001550597</c:v>
                </c:pt>
                <c:pt idx="5870">
                  <c:v>36.214362001550597</c:v>
                </c:pt>
                <c:pt idx="5871">
                  <c:v>36.214362001550597</c:v>
                </c:pt>
                <c:pt idx="5872">
                  <c:v>36.214362001550597</c:v>
                </c:pt>
                <c:pt idx="5873">
                  <c:v>36.214362001550597</c:v>
                </c:pt>
                <c:pt idx="5874">
                  <c:v>36.214362001550597</c:v>
                </c:pt>
                <c:pt idx="5875">
                  <c:v>36.214362001550597</c:v>
                </c:pt>
                <c:pt idx="5876">
                  <c:v>36.214362001550597</c:v>
                </c:pt>
                <c:pt idx="5877">
                  <c:v>36.214362001550597</c:v>
                </c:pt>
                <c:pt idx="5878">
                  <c:v>36.214362001550597</c:v>
                </c:pt>
                <c:pt idx="5879">
                  <c:v>36.214362001550597</c:v>
                </c:pt>
                <c:pt idx="5880">
                  <c:v>36.214362001550597</c:v>
                </c:pt>
                <c:pt idx="5881">
                  <c:v>36.214362001550597</c:v>
                </c:pt>
                <c:pt idx="5882">
                  <c:v>36.214362001550597</c:v>
                </c:pt>
                <c:pt idx="5883">
                  <c:v>36.214362001550597</c:v>
                </c:pt>
                <c:pt idx="5884">
                  <c:v>36.214362001550597</c:v>
                </c:pt>
                <c:pt idx="5885">
                  <c:v>36.214362001550597</c:v>
                </c:pt>
                <c:pt idx="5886">
                  <c:v>36.214362001550597</c:v>
                </c:pt>
                <c:pt idx="5887">
                  <c:v>36.214362001550597</c:v>
                </c:pt>
                <c:pt idx="5888">
                  <c:v>36.214362001550597</c:v>
                </c:pt>
                <c:pt idx="5889">
                  <c:v>36.214362001550597</c:v>
                </c:pt>
                <c:pt idx="5890">
                  <c:v>36.214362001550597</c:v>
                </c:pt>
                <c:pt idx="5891">
                  <c:v>36.214362001550597</c:v>
                </c:pt>
                <c:pt idx="5892">
                  <c:v>36.214362001550597</c:v>
                </c:pt>
                <c:pt idx="5893">
                  <c:v>36.214362001550597</c:v>
                </c:pt>
                <c:pt idx="5894">
                  <c:v>36.214362001550597</c:v>
                </c:pt>
                <c:pt idx="5895">
                  <c:v>36.214362001550597</c:v>
                </c:pt>
                <c:pt idx="5896">
                  <c:v>36.214362001550597</c:v>
                </c:pt>
                <c:pt idx="5897">
                  <c:v>36.214362001550597</c:v>
                </c:pt>
                <c:pt idx="5898">
                  <c:v>36.214362001550597</c:v>
                </c:pt>
                <c:pt idx="5899">
                  <c:v>36.214362001550597</c:v>
                </c:pt>
                <c:pt idx="5900">
                  <c:v>36.214362001550597</c:v>
                </c:pt>
                <c:pt idx="5901">
                  <c:v>36.214362001550597</c:v>
                </c:pt>
                <c:pt idx="5902">
                  <c:v>36.214362001550597</c:v>
                </c:pt>
                <c:pt idx="5903">
                  <c:v>36.214362001550597</c:v>
                </c:pt>
                <c:pt idx="5904">
                  <c:v>36.214362001550597</c:v>
                </c:pt>
                <c:pt idx="5905">
                  <c:v>36.214362001550597</c:v>
                </c:pt>
                <c:pt idx="5906">
                  <c:v>36.214362001550597</c:v>
                </c:pt>
                <c:pt idx="5907">
                  <c:v>36.214362001550597</c:v>
                </c:pt>
                <c:pt idx="5908">
                  <c:v>36.214362001550597</c:v>
                </c:pt>
                <c:pt idx="5909">
                  <c:v>36.214362001550597</c:v>
                </c:pt>
                <c:pt idx="5910">
                  <c:v>36.214362001550597</c:v>
                </c:pt>
                <c:pt idx="5911">
                  <c:v>36.214362001550597</c:v>
                </c:pt>
                <c:pt idx="5912">
                  <c:v>36.214362001550597</c:v>
                </c:pt>
                <c:pt idx="5913">
                  <c:v>36.214362001550597</c:v>
                </c:pt>
                <c:pt idx="5914">
                  <c:v>36.214362001550597</c:v>
                </c:pt>
                <c:pt idx="5915">
                  <c:v>36.214362001550597</c:v>
                </c:pt>
                <c:pt idx="5916">
                  <c:v>36.214362001550597</c:v>
                </c:pt>
                <c:pt idx="5917">
                  <c:v>36.214362001550597</c:v>
                </c:pt>
                <c:pt idx="5918">
                  <c:v>36.214362001550597</c:v>
                </c:pt>
                <c:pt idx="5919">
                  <c:v>36.214362001550597</c:v>
                </c:pt>
                <c:pt idx="5920">
                  <c:v>36.214362001550597</c:v>
                </c:pt>
                <c:pt idx="5921">
                  <c:v>36.214362001550597</c:v>
                </c:pt>
                <c:pt idx="5922">
                  <c:v>36.214362001550597</c:v>
                </c:pt>
                <c:pt idx="5923">
                  <c:v>36.214362001550597</c:v>
                </c:pt>
                <c:pt idx="5924">
                  <c:v>36.214362001550597</c:v>
                </c:pt>
                <c:pt idx="5925">
                  <c:v>36.214362001550597</c:v>
                </c:pt>
                <c:pt idx="5926">
                  <c:v>36.214362001550597</c:v>
                </c:pt>
                <c:pt idx="5927">
                  <c:v>36.214362001550597</c:v>
                </c:pt>
                <c:pt idx="5928">
                  <c:v>36.214362001550597</c:v>
                </c:pt>
                <c:pt idx="5929">
                  <c:v>36.214362001550597</c:v>
                </c:pt>
                <c:pt idx="5930">
                  <c:v>36.214362001550597</c:v>
                </c:pt>
                <c:pt idx="5931">
                  <c:v>36.214362001550597</c:v>
                </c:pt>
                <c:pt idx="5932">
                  <c:v>36.214362001550597</c:v>
                </c:pt>
                <c:pt idx="5933">
                  <c:v>36.214362001550597</c:v>
                </c:pt>
                <c:pt idx="5934">
                  <c:v>36.214362001550597</c:v>
                </c:pt>
                <c:pt idx="5935">
                  <c:v>36.214362001550597</c:v>
                </c:pt>
                <c:pt idx="5936">
                  <c:v>36.214362001550597</c:v>
                </c:pt>
                <c:pt idx="5937">
                  <c:v>36.214362001550597</c:v>
                </c:pt>
                <c:pt idx="5938">
                  <c:v>36.214362001550597</c:v>
                </c:pt>
                <c:pt idx="5939">
                  <c:v>36.214362001550597</c:v>
                </c:pt>
                <c:pt idx="5940">
                  <c:v>36.214362001550597</c:v>
                </c:pt>
                <c:pt idx="5941">
                  <c:v>36.214362001550597</c:v>
                </c:pt>
                <c:pt idx="5942">
                  <c:v>36.214362001550597</c:v>
                </c:pt>
                <c:pt idx="5943">
                  <c:v>36.214362001550597</c:v>
                </c:pt>
                <c:pt idx="5944">
                  <c:v>36.214362001550597</c:v>
                </c:pt>
                <c:pt idx="5945">
                  <c:v>36.214362001550597</c:v>
                </c:pt>
                <c:pt idx="5946">
                  <c:v>36.214362001550597</c:v>
                </c:pt>
                <c:pt idx="5947">
                  <c:v>36.214362001550597</c:v>
                </c:pt>
                <c:pt idx="5948">
                  <c:v>36.214362001550597</c:v>
                </c:pt>
                <c:pt idx="5949">
                  <c:v>36.214362001550597</c:v>
                </c:pt>
                <c:pt idx="5950">
                  <c:v>36.214362001550597</c:v>
                </c:pt>
                <c:pt idx="5951">
                  <c:v>36.214362001550597</c:v>
                </c:pt>
                <c:pt idx="5952">
                  <c:v>36.214362001550597</c:v>
                </c:pt>
                <c:pt idx="5953">
                  <c:v>36.214362001550597</c:v>
                </c:pt>
                <c:pt idx="5954">
                  <c:v>36.214362001550597</c:v>
                </c:pt>
                <c:pt idx="5955">
                  <c:v>36.214362001550597</c:v>
                </c:pt>
                <c:pt idx="5956">
                  <c:v>36.214362001550597</c:v>
                </c:pt>
                <c:pt idx="5957">
                  <c:v>36.214362001550597</c:v>
                </c:pt>
                <c:pt idx="5958">
                  <c:v>36.214362001550597</c:v>
                </c:pt>
                <c:pt idx="5959">
                  <c:v>36.214362001550597</c:v>
                </c:pt>
                <c:pt idx="5960">
                  <c:v>36.214362001550597</c:v>
                </c:pt>
                <c:pt idx="5961">
                  <c:v>36.214362001550597</c:v>
                </c:pt>
                <c:pt idx="5962">
                  <c:v>36.214362001550597</c:v>
                </c:pt>
                <c:pt idx="5963">
                  <c:v>36.214362001550597</c:v>
                </c:pt>
                <c:pt idx="5964">
                  <c:v>36.214362001550597</c:v>
                </c:pt>
                <c:pt idx="5965">
                  <c:v>36.214362001550597</c:v>
                </c:pt>
                <c:pt idx="5966">
                  <c:v>36.214362001550597</c:v>
                </c:pt>
                <c:pt idx="5967">
                  <c:v>36.214362001550597</c:v>
                </c:pt>
                <c:pt idx="5968">
                  <c:v>36.214362001550597</c:v>
                </c:pt>
                <c:pt idx="5969">
                  <c:v>36.214362001550597</c:v>
                </c:pt>
                <c:pt idx="5970">
                  <c:v>36.214362001550597</c:v>
                </c:pt>
                <c:pt idx="5971">
                  <c:v>36.214362001550597</c:v>
                </c:pt>
                <c:pt idx="5972">
                  <c:v>36.214362001550597</c:v>
                </c:pt>
                <c:pt idx="5973">
                  <c:v>36.214362001550597</c:v>
                </c:pt>
                <c:pt idx="5974">
                  <c:v>36.214362001550597</c:v>
                </c:pt>
                <c:pt idx="5975">
                  <c:v>36.214362001550597</c:v>
                </c:pt>
                <c:pt idx="5976">
                  <c:v>36.214362001550597</c:v>
                </c:pt>
                <c:pt idx="5977">
                  <c:v>36.214362001550597</c:v>
                </c:pt>
                <c:pt idx="5978">
                  <c:v>36.214362001550597</c:v>
                </c:pt>
                <c:pt idx="5979">
                  <c:v>36.214362001550597</c:v>
                </c:pt>
                <c:pt idx="5980">
                  <c:v>36.214362001550597</c:v>
                </c:pt>
                <c:pt idx="5981">
                  <c:v>36.214362001550597</c:v>
                </c:pt>
                <c:pt idx="5982">
                  <c:v>36.214362001550597</c:v>
                </c:pt>
                <c:pt idx="5983">
                  <c:v>36.214362001550597</c:v>
                </c:pt>
                <c:pt idx="5984">
                  <c:v>36.214362001550597</c:v>
                </c:pt>
                <c:pt idx="5985">
                  <c:v>36.214362001550597</c:v>
                </c:pt>
                <c:pt idx="5986">
                  <c:v>36.214362001550597</c:v>
                </c:pt>
                <c:pt idx="5987">
                  <c:v>36.214362001550597</c:v>
                </c:pt>
                <c:pt idx="5988">
                  <c:v>36.214362001550597</c:v>
                </c:pt>
                <c:pt idx="5989">
                  <c:v>36.214362001550597</c:v>
                </c:pt>
                <c:pt idx="5990">
                  <c:v>36.214362001550597</c:v>
                </c:pt>
                <c:pt idx="5991">
                  <c:v>36.214362001550597</c:v>
                </c:pt>
                <c:pt idx="5992">
                  <c:v>36.214362001550597</c:v>
                </c:pt>
                <c:pt idx="5993">
                  <c:v>36.214362001550597</c:v>
                </c:pt>
                <c:pt idx="5994">
                  <c:v>36.214362001550597</c:v>
                </c:pt>
                <c:pt idx="5995">
                  <c:v>36.214362001550597</c:v>
                </c:pt>
                <c:pt idx="5996">
                  <c:v>36.214362001550597</c:v>
                </c:pt>
                <c:pt idx="5997">
                  <c:v>36.214362001550597</c:v>
                </c:pt>
                <c:pt idx="5998">
                  <c:v>36.214362001550597</c:v>
                </c:pt>
                <c:pt idx="5999">
                  <c:v>36.214362001550597</c:v>
                </c:pt>
                <c:pt idx="6000">
                  <c:v>36.214362001550597</c:v>
                </c:pt>
                <c:pt idx="6001">
                  <c:v>36.214362001550597</c:v>
                </c:pt>
                <c:pt idx="6002">
                  <c:v>36.214362001550597</c:v>
                </c:pt>
                <c:pt idx="6003">
                  <c:v>36.214362001550597</c:v>
                </c:pt>
                <c:pt idx="6004">
                  <c:v>36.214362001550597</c:v>
                </c:pt>
                <c:pt idx="6005">
                  <c:v>36.214362001550597</c:v>
                </c:pt>
                <c:pt idx="6006">
                  <c:v>36.214362001550597</c:v>
                </c:pt>
                <c:pt idx="6007">
                  <c:v>36.214362001550597</c:v>
                </c:pt>
                <c:pt idx="6008">
                  <c:v>36.214362001550597</c:v>
                </c:pt>
                <c:pt idx="6009">
                  <c:v>36.214362001550597</c:v>
                </c:pt>
                <c:pt idx="6010">
                  <c:v>36.214362001550597</c:v>
                </c:pt>
                <c:pt idx="6011">
                  <c:v>36.214362001550597</c:v>
                </c:pt>
                <c:pt idx="6012">
                  <c:v>36.214362001550597</c:v>
                </c:pt>
                <c:pt idx="6013">
                  <c:v>36.214362001550597</c:v>
                </c:pt>
                <c:pt idx="6014">
                  <c:v>36.214362001550597</c:v>
                </c:pt>
                <c:pt idx="6015">
                  <c:v>36.214362001550597</c:v>
                </c:pt>
                <c:pt idx="6016">
                  <c:v>36.214362001550597</c:v>
                </c:pt>
                <c:pt idx="6017">
                  <c:v>36.214362001550597</c:v>
                </c:pt>
                <c:pt idx="6018">
                  <c:v>36.214362001550597</c:v>
                </c:pt>
                <c:pt idx="6019">
                  <c:v>36.214362001550597</c:v>
                </c:pt>
                <c:pt idx="6020">
                  <c:v>36.214362001550597</c:v>
                </c:pt>
                <c:pt idx="6021">
                  <c:v>36.214362001550597</c:v>
                </c:pt>
                <c:pt idx="6022">
                  <c:v>36.214362001550597</c:v>
                </c:pt>
                <c:pt idx="6023">
                  <c:v>36.214362001550597</c:v>
                </c:pt>
                <c:pt idx="6024">
                  <c:v>36.214362001550597</c:v>
                </c:pt>
                <c:pt idx="6025">
                  <c:v>36.214362001550597</c:v>
                </c:pt>
                <c:pt idx="6026">
                  <c:v>36.214362001550597</c:v>
                </c:pt>
                <c:pt idx="6027">
                  <c:v>36.214362001550597</c:v>
                </c:pt>
                <c:pt idx="6028">
                  <c:v>36.214362001550597</c:v>
                </c:pt>
                <c:pt idx="6029">
                  <c:v>36.214362001550597</c:v>
                </c:pt>
                <c:pt idx="6030">
                  <c:v>36.214362001550597</c:v>
                </c:pt>
                <c:pt idx="6031">
                  <c:v>36.214362001550597</c:v>
                </c:pt>
                <c:pt idx="6032">
                  <c:v>36.214362001550597</c:v>
                </c:pt>
                <c:pt idx="6033">
                  <c:v>36.214362001550597</c:v>
                </c:pt>
                <c:pt idx="6034">
                  <c:v>36.214362001550597</c:v>
                </c:pt>
                <c:pt idx="6035">
                  <c:v>36.214362001550597</c:v>
                </c:pt>
                <c:pt idx="6036">
                  <c:v>36.214362001550597</c:v>
                </c:pt>
                <c:pt idx="6037">
                  <c:v>36.214362001550597</c:v>
                </c:pt>
                <c:pt idx="6038">
                  <c:v>36.214362001550597</c:v>
                </c:pt>
                <c:pt idx="6039">
                  <c:v>36.214362001550597</c:v>
                </c:pt>
                <c:pt idx="6040">
                  <c:v>36.214362001550597</c:v>
                </c:pt>
                <c:pt idx="6041">
                  <c:v>36.214362001550597</c:v>
                </c:pt>
                <c:pt idx="6042">
                  <c:v>36.214362001550597</c:v>
                </c:pt>
                <c:pt idx="6043">
                  <c:v>36.214362001550597</c:v>
                </c:pt>
                <c:pt idx="6044">
                  <c:v>36.214362001550597</c:v>
                </c:pt>
                <c:pt idx="6045">
                  <c:v>36.214362001550597</c:v>
                </c:pt>
                <c:pt idx="6046">
                  <c:v>36.214362001550597</c:v>
                </c:pt>
                <c:pt idx="6047">
                  <c:v>36.214362001550597</c:v>
                </c:pt>
                <c:pt idx="6048">
                  <c:v>36.214362001550597</c:v>
                </c:pt>
                <c:pt idx="6049">
                  <c:v>36.214362001550597</c:v>
                </c:pt>
                <c:pt idx="6050">
                  <c:v>36.214362001550597</c:v>
                </c:pt>
                <c:pt idx="6051">
                  <c:v>36.214362001550597</c:v>
                </c:pt>
                <c:pt idx="6052">
                  <c:v>36.214362001550597</c:v>
                </c:pt>
                <c:pt idx="6053">
                  <c:v>36.214362001550597</c:v>
                </c:pt>
                <c:pt idx="6054">
                  <c:v>36.214362001550597</c:v>
                </c:pt>
                <c:pt idx="6055">
                  <c:v>36.214362001550597</c:v>
                </c:pt>
                <c:pt idx="6056">
                  <c:v>36.214362001550597</c:v>
                </c:pt>
                <c:pt idx="6057">
                  <c:v>36.214362001550597</c:v>
                </c:pt>
                <c:pt idx="6058">
                  <c:v>36.214362001550597</c:v>
                </c:pt>
                <c:pt idx="6059">
                  <c:v>36.214362001550597</c:v>
                </c:pt>
                <c:pt idx="6060">
                  <c:v>36.214362001550597</c:v>
                </c:pt>
                <c:pt idx="6061">
                  <c:v>36.214362001550597</c:v>
                </c:pt>
                <c:pt idx="6062">
                  <c:v>36.214362001550597</c:v>
                </c:pt>
                <c:pt idx="6063">
                  <c:v>36.214362001550597</c:v>
                </c:pt>
                <c:pt idx="6064">
                  <c:v>36.214362001550597</c:v>
                </c:pt>
                <c:pt idx="6065">
                  <c:v>36.214362001550597</c:v>
                </c:pt>
                <c:pt idx="6066">
                  <c:v>36.214362001550597</c:v>
                </c:pt>
                <c:pt idx="6067">
                  <c:v>36.214362001550597</c:v>
                </c:pt>
                <c:pt idx="6068">
                  <c:v>36.214362001550597</c:v>
                </c:pt>
                <c:pt idx="6069">
                  <c:v>36.214362001550597</c:v>
                </c:pt>
                <c:pt idx="6070">
                  <c:v>36.214362001550597</c:v>
                </c:pt>
                <c:pt idx="6071">
                  <c:v>36.214362001550597</c:v>
                </c:pt>
                <c:pt idx="6072">
                  <c:v>36.214362001550597</c:v>
                </c:pt>
                <c:pt idx="6073">
                  <c:v>36.214362001550597</c:v>
                </c:pt>
                <c:pt idx="6074">
                  <c:v>36.214362001550597</c:v>
                </c:pt>
                <c:pt idx="6075">
                  <c:v>36.214362001550597</c:v>
                </c:pt>
                <c:pt idx="6076">
                  <c:v>36.214362001550597</c:v>
                </c:pt>
                <c:pt idx="6077">
                  <c:v>36.214362001550597</c:v>
                </c:pt>
                <c:pt idx="6078">
                  <c:v>36.214362001550597</c:v>
                </c:pt>
                <c:pt idx="6079">
                  <c:v>36.214362001550597</c:v>
                </c:pt>
                <c:pt idx="6080">
                  <c:v>36.214362001550597</c:v>
                </c:pt>
                <c:pt idx="6081">
                  <c:v>36.214362001550597</c:v>
                </c:pt>
                <c:pt idx="6082">
                  <c:v>36.214362001550597</c:v>
                </c:pt>
                <c:pt idx="6083">
                  <c:v>36.214362001550597</c:v>
                </c:pt>
                <c:pt idx="6084">
                  <c:v>36.214362001550597</c:v>
                </c:pt>
                <c:pt idx="6085">
                  <c:v>36.214362001550597</c:v>
                </c:pt>
                <c:pt idx="6086">
                  <c:v>36.214362001550597</c:v>
                </c:pt>
                <c:pt idx="6087">
                  <c:v>36.214362001550597</c:v>
                </c:pt>
                <c:pt idx="6088">
                  <c:v>36.214362001550597</c:v>
                </c:pt>
                <c:pt idx="6089">
                  <c:v>36.214362001550597</c:v>
                </c:pt>
                <c:pt idx="6090">
                  <c:v>36.214362001550597</c:v>
                </c:pt>
                <c:pt idx="6091">
                  <c:v>36.214362001550597</c:v>
                </c:pt>
                <c:pt idx="6092">
                  <c:v>36.214362001550597</c:v>
                </c:pt>
                <c:pt idx="6093">
                  <c:v>36.214362001550597</c:v>
                </c:pt>
                <c:pt idx="6094">
                  <c:v>36.214362001550597</c:v>
                </c:pt>
                <c:pt idx="6095">
                  <c:v>36.214362001550597</c:v>
                </c:pt>
                <c:pt idx="6096">
                  <c:v>36.214362001550597</c:v>
                </c:pt>
                <c:pt idx="6097">
                  <c:v>36.214362001550597</c:v>
                </c:pt>
                <c:pt idx="6098">
                  <c:v>36.214362001550597</c:v>
                </c:pt>
                <c:pt idx="6099">
                  <c:v>36.214362001550597</c:v>
                </c:pt>
                <c:pt idx="6100">
                  <c:v>36.214362001550597</c:v>
                </c:pt>
                <c:pt idx="6101">
                  <c:v>36.214362001550597</c:v>
                </c:pt>
                <c:pt idx="6102">
                  <c:v>36.214362001550597</c:v>
                </c:pt>
                <c:pt idx="6103">
                  <c:v>36.214362001550597</c:v>
                </c:pt>
                <c:pt idx="6104">
                  <c:v>36.214362001550597</c:v>
                </c:pt>
                <c:pt idx="6105">
                  <c:v>36.214362001550597</c:v>
                </c:pt>
                <c:pt idx="6106">
                  <c:v>36.214362001550597</c:v>
                </c:pt>
                <c:pt idx="6107">
                  <c:v>36.214362001550597</c:v>
                </c:pt>
                <c:pt idx="6108">
                  <c:v>36.214362001550597</c:v>
                </c:pt>
                <c:pt idx="6109">
                  <c:v>36.214362001550597</c:v>
                </c:pt>
                <c:pt idx="6110">
                  <c:v>36.214362001550597</c:v>
                </c:pt>
                <c:pt idx="6111">
                  <c:v>36.214362001550597</c:v>
                </c:pt>
                <c:pt idx="6112">
                  <c:v>36.214362001550597</c:v>
                </c:pt>
                <c:pt idx="6113">
                  <c:v>36.214362001550597</c:v>
                </c:pt>
                <c:pt idx="6114">
                  <c:v>36.214362001550597</c:v>
                </c:pt>
                <c:pt idx="6115">
                  <c:v>36.214362001550597</c:v>
                </c:pt>
                <c:pt idx="6116">
                  <c:v>36.214362001550597</c:v>
                </c:pt>
                <c:pt idx="6117">
                  <c:v>36.214362001550597</c:v>
                </c:pt>
                <c:pt idx="6118">
                  <c:v>36.214362001550597</c:v>
                </c:pt>
                <c:pt idx="6119">
                  <c:v>36.214362001550597</c:v>
                </c:pt>
                <c:pt idx="6120">
                  <c:v>36.214362001550597</c:v>
                </c:pt>
                <c:pt idx="6121">
                  <c:v>36.214362001550597</c:v>
                </c:pt>
                <c:pt idx="6122">
                  <c:v>36.214362001550597</c:v>
                </c:pt>
                <c:pt idx="6123">
                  <c:v>36.214362001550597</c:v>
                </c:pt>
                <c:pt idx="6124">
                  <c:v>36.214362001550597</c:v>
                </c:pt>
                <c:pt idx="6125">
                  <c:v>36.214362001550597</c:v>
                </c:pt>
                <c:pt idx="6126">
                  <c:v>36.214362001550597</c:v>
                </c:pt>
                <c:pt idx="6127">
                  <c:v>36.214362001550597</c:v>
                </c:pt>
                <c:pt idx="6128">
                  <c:v>36.214362001550597</c:v>
                </c:pt>
                <c:pt idx="6129">
                  <c:v>36.214362001550597</c:v>
                </c:pt>
                <c:pt idx="6130">
                  <c:v>36.214362001550597</c:v>
                </c:pt>
                <c:pt idx="6131">
                  <c:v>36.214362001550597</c:v>
                </c:pt>
                <c:pt idx="6132">
                  <c:v>36.214362001550597</c:v>
                </c:pt>
                <c:pt idx="6133">
                  <c:v>36.214362001550597</c:v>
                </c:pt>
                <c:pt idx="6134">
                  <c:v>36.214362001550597</c:v>
                </c:pt>
                <c:pt idx="6135">
                  <c:v>36.214362001550597</c:v>
                </c:pt>
                <c:pt idx="6136">
                  <c:v>36.214362001550597</c:v>
                </c:pt>
                <c:pt idx="6137">
                  <c:v>36.214362001550597</c:v>
                </c:pt>
                <c:pt idx="6138">
                  <c:v>36.214362001550597</c:v>
                </c:pt>
                <c:pt idx="6139">
                  <c:v>36.214362001550597</c:v>
                </c:pt>
                <c:pt idx="6140">
                  <c:v>36.214362001550597</c:v>
                </c:pt>
                <c:pt idx="6141">
                  <c:v>36.214362001550597</c:v>
                </c:pt>
                <c:pt idx="6142">
                  <c:v>36.214362001550597</c:v>
                </c:pt>
                <c:pt idx="6143">
                  <c:v>36.214362001550597</c:v>
                </c:pt>
                <c:pt idx="6144">
                  <c:v>36.214362001550597</c:v>
                </c:pt>
                <c:pt idx="6145">
                  <c:v>36.214362001550597</c:v>
                </c:pt>
                <c:pt idx="6146">
                  <c:v>36.214362001550597</c:v>
                </c:pt>
                <c:pt idx="6147">
                  <c:v>36.214362001550597</c:v>
                </c:pt>
                <c:pt idx="6148">
                  <c:v>36.214362001550597</c:v>
                </c:pt>
                <c:pt idx="6149">
                  <c:v>36.214362001550597</c:v>
                </c:pt>
                <c:pt idx="6150">
                  <c:v>36.214362001550597</c:v>
                </c:pt>
                <c:pt idx="6151">
                  <c:v>36.214362001550597</c:v>
                </c:pt>
                <c:pt idx="6152">
                  <c:v>36.214362001550597</c:v>
                </c:pt>
                <c:pt idx="6153">
                  <c:v>36.214362001550597</c:v>
                </c:pt>
                <c:pt idx="6154">
                  <c:v>36.214362001550597</c:v>
                </c:pt>
                <c:pt idx="6155">
                  <c:v>36.214362001550597</c:v>
                </c:pt>
                <c:pt idx="6156">
                  <c:v>36.214362001550597</c:v>
                </c:pt>
                <c:pt idx="6157">
                  <c:v>36.214362001550597</c:v>
                </c:pt>
                <c:pt idx="6158">
                  <c:v>36.214362001550597</c:v>
                </c:pt>
                <c:pt idx="6159">
                  <c:v>36.214362001550597</c:v>
                </c:pt>
                <c:pt idx="6160">
                  <c:v>36.214362001550597</c:v>
                </c:pt>
                <c:pt idx="6161">
                  <c:v>36.214362001550597</c:v>
                </c:pt>
                <c:pt idx="6162">
                  <c:v>36.214362001550597</c:v>
                </c:pt>
                <c:pt idx="6163">
                  <c:v>36.214362001550597</c:v>
                </c:pt>
                <c:pt idx="6164">
                  <c:v>36.214362001550597</c:v>
                </c:pt>
                <c:pt idx="6165">
                  <c:v>36.214362001550597</c:v>
                </c:pt>
                <c:pt idx="6166">
                  <c:v>36.214362001550597</c:v>
                </c:pt>
                <c:pt idx="6167">
                  <c:v>36.214362001550597</c:v>
                </c:pt>
                <c:pt idx="6168">
                  <c:v>36.214362001550597</c:v>
                </c:pt>
                <c:pt idx="6169">
                  <c:v>36.214362001550597</c:v>
                </c:pt>
                <c:pt idx="6170">
                  <c:v>36.214362001550597</c:v>
                </c:pt>
                <c:pt idx="6171">
                  <c:v>36.214362001550597</c:v>
                </c:pt>
                <c:pt idx="6172">
                  <c:v>36.214362001550597</c:v>
                </c:pt>
                <c:pt idx="6173">
                  <c:v>36.214362001550597</c:v>
                </c:pt>
                <c:pt idx="6174">
                  <c:v>36.214362001550597</c:v>
                </c:pt>
                <c:pt idx="6175">
                  <c:v>36.214362001550597</c:v>
                </c:pt>
                <c:pt idx="6176">
                  <c:v>36.214362001550597</c:v>
                </c:pt>
                <c:pt idx="6177">
                  <c:v>36.214362001550597</c:v>
                </c:pt>
                <c:pt idx="6178">
                  <c:v>36.214362001550597</c:v>
                </c:pt>
                <c:pt idx="6179">
                  <c:v>36.214362001550597</c:v>
                </c:pt>
                <c:pt idx="6180">
                  <c:v>36.214362001550597</c:v>
                </c:pt>
                <c:pt idx="6181">
                  <c:v>36.214362001550597</c:v>
                </c:pt>
                <c:pt idx="6182">
                  <c:v>36.214362001550597</c:v>
                </c:pt>
                <c:pt idx="6183">
                  <c:v>36.214362001550597</c:v>
                </c:pt>
                <c:pt idx="6184">
                  <c:v>36.214362001550597</c:v>
                </c:pt>
                <c:pt idx="6185">
                  <c:v>36.214362001550597</c:v>
                </c:pt>
                <c:pt idx="6186">
                  <c:v>36.214362001550597</c:v>
                </c:pt>
                <c:pt idx="6187">
                  <c:v>36.214362001550597</c:v>
                </c:pt>
                <c:pt idx="6188">
                  <c:v>36.214362001550597</c:v>
                </c:pt>
                <c:pt idx="6189">
                  <c:v>36.214362001550597</c:v>
                </c:pt>
                <c:pt idx="6190">
                  <c:v>36.214362001550597</c:v>
                </c:pt>
                <c:pt idx="6191">
                  <c:v>36.214362001550597</c:v>
                </c:pt>
                <c:pt idx="6192">
                  <c:v>36.214362001550597</c:v>
                </c:pt>
                <c:pt idx="6193">
                  <c:v>36.214362001550597</c:v>
                </c:pt>
                <c:pt idx="6194">
                  <c:v>36.214362001550597</c:v>
                </c:pt>
                <c:pt idx="6195">
                  <c:v>36.214362001550597</c:v>
                </c:pt>
                <c:pt idx="6196">
                  <c:v>36.214362001550597</c:v>
                </c:pt>
                <c:pt idx="6197">
                  <c:v>36.214362001550597</c:v>
                </c:pt>
                <c:pt idx="6198">
                  <c:v>36.214362001550597</c:v>
                </c:pt>
                <c:pt idx="6199">
                  <c:v>36.214362001550597</c:v>
                </c:pt>
                <c:pt idx="6200">
                  <c:v>36.214362001550597</c:v>
                </c:pt>
                <c:pt idx="6201">
                  <c:v>36.214362001550597</c:v>
                </c:pt>
                <c:pt idx="6202">
                  <c:v>36.214362001550597</c:v>
                </c:pt>
                <c:pt idx="6203">
                  <c:v>36.214362001550597</c:v>
                </c:pt>
                <c:pt idx="6204">
                  <c:v>36.214362001550597</c:v>
                </c:pt>
                <c:pt idx="6205">
                  <c:v>36.214362001550597</c:v>
                </c:pt>
                <c:pt idx="6206">
                  <c:v>36.214362001550597</c:v>
                </c:pt>
                <c:pt idx="6207">
                  <c:v>36.214362001550597</c:v>
                </c:pt>
                <c:pt idx="6208">
                  <c:v>36.214362001550597</c:v>
                </c:pt>
                <c:pt idx="6209">
                  <c:v>36.214362001550597</c:v>
                </c:pt>
                <c:pt idx="6210">
                  <c:v>36.214362001550597</c:v>
                </c:pt>
                <c:pt idx="6211">
                  <c:v>36.214362001550597</c:v>
                </c:pt>
                <c:pt idx="6212">
                  <c:v>36.214362001550597</c:v>
                </c:pt>
                <c:pt idx="6213">
                  <c:v>36.214362001550597</c:v>
                </c:pt>
                <c:pt idx="6214">
                  <c:v>36.214362001550597</c:v>
                </c:pt>
                <c:pt idx="6215">
                  <c:v>36.214362001550597</c:v>
                </c:pt>
                <c:pt idx="6216">
                  <c:v>36.214362001550597</c:v>
                </c:pt>
                <c:pt idx="6217">
                  <c:v>36.214362001550597</c:v>
                </c:pt>
                <c:pt idx="6218">
                  <c:v>36.214362001550597</c:v>
                </c:pt>
                <c:pt idx="6219">
                  <c:v>36.214362001550597</c:v>
                </c:pt>
                <c:pt idx="6220">
                  <c:v>36.214362001550597</c:v>
                </c:pt>
                <c:pt idx="6221">
                  <c:v>36.214362001550597</c:v>
                </c:pt>
                <c:pt idx="6222">
                  <c:v>36.214362001550597</c:v>
                </c:pt>
                <c:pt idx="6223">
                  <c:v>36.214362001550597</c:v>
                </c:pt>
                <c:pt idx="6224">
                  <c:v>36.214362001550597</c:v>
                </c:pt>
                <c:pt idx="6225">
                  <c:v>36.214362001550597</c:v>
                </c:pt>
                <c:pt idx="6226">
                  <c:v>36.214362001550597</c:v>
                </c:pt>
                <c:pt idx="6227">
                  <c:v>36.214362001550597</c:v>
                </c:pt>
                <c:pt idx="6228">
                  <c:v>36.214362001550597</c:v>
                </c:pt>
                <c:pt idx="6229">
                  <c:v>36.214362001550597</c:v>
                </c:pt>
                <c:pt idx="6230">
                  <c:v>36.214362001550597</c:v>
                </c:pt>
                <c:pt idx="6231">
                  <c:v>36.214362001550597</c:v>
                </c:pt>
                <c:pt idx="6232">
                  <c:v>36.214362001550597</c:v>
                </c:pt>
                <c:pt idx="6233">
                  <c:v>36.214362001550597</c:v>
                </c:pt>
                <c:pt idx="6234">
                  <c:v>36.214362001550597</c:v>
                </c:pt>
                <c:pt idx="6235">
                  <c:v>36.214362001550597</c:v>
                </c:pt>
                <c:pt idx="6236">
                  <c:v>36.214362001550597</c:v>
                </c:pt>
                <c:pt idx="6237">
                  <c:v>36.214362001550597</c:v>
                </c:pt>
                <c:pt idx="6238">
                  <c:v>36.214362001550597</c:v>
                </c:pt>
                <c:pt idx="6239">
                  <c:v>36.214362001550597</c:v>
                </c:pt>
                <c:pt idx="6240">
                  <c:v>36.214362001550597</c:v>
                </c:pt>
                <c:pt idx="6241">
                  <c:v>36.214362001550597</c:v>
                </c:pt>
                <c:pt idx="6242">
                  <c:v>36.214362001550597</c:v>
                </c:pt>
                <c:pt idx="6243">
                  <c:v>36.214362001550597</c:v>
                </c:pt>
                <c:pt idx="6244">
                  <c:v>36.214362001550597</c:v>
                </c:pt>
                <c:pt idx="6245">
                  <c:v>36.214362001550597</c:v>
                </c:pt>
                <c:pt idx="6246">
                  <c:v>36.214362001550597</c:v>
                </c:pt>
                <c:pt idx="6247">
                  <c:v>36.214362001550597</c:v>
                </c:pt>
                <c:pt idx="6248">
                  <c:v>36.214362001550597</c:v>
                </c:pt>
                <c:pt idx="6249">
                  <c:v>36.214362001550597</c:v>
                </c:pt>
                <c:pt idx="6250">
                  <c:v>36.214362001550597</c:v>
                </c:pt>
                <c:pt idx="6251">
                  <c:v>36.214362001550597</c:v>
                </c:pt>
                <c:pt idx="6252">
                  <c:v>36.214362001550597</c:v>
                </c:pt>
                <c:pt idx="6253">
                  <c:v>36.214362001550597</c:v>
                </c:pt>
                <c:pt idx="6254">
                  <c:v>36.214362001550597</c:v>
                </c:pt>
                <c:pt idx="6255">
                  <c:v>36.214362001550597</c:v>
                </c:pt>
                <c:pt idx="6256">
                  <c:v>36.214362001550597</c:v>
                </c:pt>
                <c:pt idx="6257">
                  <c:v>36.214362001550597</c:v>
                </c:pt>
                <c:pt idx="6258">
                  <c:v>36.214362001550597</c:v>
                </c:pt>
                <c:pt idx="6259">
                  <c:v>36.214362001550597</c:v>
                </c:pt>
                <c:pt idx="6260">
                  <c:v>36.214362001550597</c:v>
                </c:pt>
                <c:pt idx="6261">
                  <c:v>36.214362001550597</c:v>
                </c:pt>
                <c:pt idx="6262">
                  <c:v>36.214362001550597</c:v>
                </c:pt>
                <c:pt idx="6263">
                  <c:v>36.214362001550597</c:v>
                </c:pt>
                <c:pt idx="6264">
                  <c:v>36.214362001550597</c:v>
                </c:pt>
                <c:pt idx="6265">
                  <c:v>36.214362001550597</c:v>
                </c:pt>
                <c:pt idx="6266">
                  <c:v>36.214362001550597</c:v>
                </c:pt>
                <c:pt idx="6267">
                  <c:v>36.214362001550597</c:v>
                </c:pt>
                <c:pt idx="6268">
                  <c:v>36.214362001550597</c:v>
                </c:pt>
                <c:pt idx="6269">
                  <c:v>36.214362001550597</c:v>
                </c:pt>
                <c:pt idx="6270">
                  <c:v>36.214362001550597</c:v>
                </c:pt>
                <c:pt idx="6271">
                  <c:v>36.214362001550597</c:v>
                </c:pt>
                <c:pt idx="6272">
                  <c:v>36.214362001550597</c:v>
                </c:pt>
                <c:pt idx="6273">
                  <c:v>36.214362001550597</c:v>
                </c:pt>
                <c:pt idx="6274">
                  <c:v>36.214362001550597</c:v>
                </c:pt>
                <c:pt idx="6275">
                  <c:v>36.214362001550597</c:v>
                </c:pt>
                <c:pt idx="6276">
                  <c:v>36.214362001550597</c:v>
                </c:pt>
                <c:pt idx="6277">
                  <c:v>36.214362001550597</c:v>
                </c:pt>
                <c:pt idx="6278">
                  <c:v>36.214362001550597</c:v>
                </c:pt>
                <c:pt idx="6279">
                  <c:v>36.214362001550597</c:v>
                </c:pt>
                <c:pt idx="6280">
                  <c:v>36.214362001550597</c:v>
                </c:pt>
                <c:pt idx="6281">
                  <c:v>36.214362001550597</c:v>
                </c:pt>
                <c:pt idx="6282">
                  <c:v>36.214362001550597</c:v>
                </c:pt>
                <c:pt idx="6283">
                  <c:v>36.214362001550597</c:v>
                </c:pt>
                <c:pt idx="6284">
                  <c:v>36.214362001550597</c:v>
                </c:pt>
                <c:pt idx="6285">
                  <c:v>36.214362001550597</c:v>
                </c:pt>
                <c:pt idx="6286">
                  <c:v>36.214362001550597</c:v>
                </c:pt>
                <c:pt idx="6287">
                  <c:v>36.214362001550597</c:v>
                </c:pt>
                <c:pt idx="6288">
                  <c:v>36.214362001550597</c:v>
                </c:pt>
                <c:pt idx="6289">
                  <c:v>36.214362001550597</c:v>
                </c:pt>
                <c:pt idx="6290">
                  <c:v>36.214362001550597</c:v>
                </c:pt>
                <c:pt idx="6291">
                  <c:v>36.214362001550597</c:v>
                </c:pt>
                <c:pt idx="6292">
                  <c:v>36.214362001550597</c:v>
                </c:pt>
                <c:pt idx="6293">
                  <c:v>36.214362001550597</c:v>
                </c:pt>
                <c:pt idx="6294">
                  <c:v>36.214362001550597</c:v>
                </c:pt>
                <c:pt idx="6295">
                  <c:v>36.214362001550597</c:v>
                </c:pt>
                <c:pt idx="6296">
                  <c:v>36.214362001550597</c:v>
                </c:pt>
                <c:pt idx="6297">
                  <c:v>36.214362001550597</c:v>
                </c:pt>
                <c:pt idx="6298">
                  <c:v>36.214362001550597</c:v>
                </c:pt>
                <c:pt idx="6299">
                  <c:v>36.214362001550597</c:v>
                </c:pt>
                <c:pt idx="6300">
                  <c:v>36.214362001550597</c:v>
                </c:pt>
                <c:pt idx="6301">
                  <c:v>36.214362001550597</c:v>
                </c:pt>
                <c:pt idx="6302">
                  <c:v>36.214362001550597</c:v>
                </c:pt>
                <c:pt idx="6303">
                  <c:v>36.214362001550597</c:v>
                </c:pt>
                <c:pt idx="6304">
                  <c:v>36.214362001550597</c:v>
                </c:pt>
                <c:pt idx="6305">
                  <c:v>36.214362001550597</c:v>
                </c:pt>
                <c:pt idx="6306">
                  <c:v>36.214362001550597</c:v>
                </c:pt>
                <c:pt idx="6307">
                  <c:v>36.214362001550597</c:v>
                </c:pt>
                <c:pt idx="6308">
                  <c:v>36.214362001550597</c:v>
                </c:pt>
                <c:pt idx="6309">
                  <c:v>36.214362001550597</c:v>
                </c:pt>
                <c:pt idx="6310">
                  <c:v>36.214362001550597</c:v>
                </c:pt>
                <c:pt idx="6311">
                  <c:v>36.214362001550597</c:v>
                </c:pt>
                <c:pt idx="6312">
                  <c:v>36.214362001550597</c:v>
                </c:pt>
                <c:pt idx="6313">
                  <c:v>36.214362001550597</c:v>
                </c:pt>
                <c:pt idx="6314">
                  <c:v>36.214362001550597</c:v>
                </c:pt>
                <c:pt idx="6315">
                  <c:v>36.214362001550597</c:v>
                </c:pt>
                <c:pt idx="6316">
                  <c:v>36.214362001550597</c:v>
                </c:pt>
                <c:pt idx="6317">
                  <c:v>36.214362001550597</c:v>
                </c:pt>
                <c:pt idx="6318">
                  <c:v>36.214362001550597</c:v>
                </c:pt>
                <c:pt idx="6319">
                  <c:v>36.214362001550597</c:v>
                </c:pt>
                <c:pt idx="6320">
                  <c:v>36.214362001550597</c:v>
                </c:pt>
                <c:pt idx="6321">
                  <c:v>36.214362001550597</c:v>
                </c:pt>
                <c:pt idx="6322">
                  <c:v>36.214362001550597</c:v>
                </c:pt>
                <c:pt idx="6323">
                  <c:v>36.214362001550597</c:v>
                </c:pt>
                <c:pt idx="6324">
                  <c:v>36.214362001550597</c:v>
                </c:pt>
                <c:pt idx="6325">
                  <c:v>36.214362001550597</c:v>
                </c:pt>
                <c:pt idx="6326">
                  <c:v>36.214362001550597</c:v>
                </c:pt>
                <c:pt idx="6327">
                  <c:v>36.214362001550597</c:v>
                </c:pt>
                <c:pt idx="6328">
                  <c:v>36.214362001550597</c:v>
                </c:pt>
                <c:pt idx="6329">
                  <c:v>36.214362001550597</c:v>
                </c:pt>
                <c:pt idx="6330">
                  <c:v>36.214362001550597</c:v>
                </c:pt>
                <c:pt idx="6331">
                  <c:v>36.214362001550597</c:v>
                </c:pt>
                <c:pt idx="6332">
                  <c:v>36.214362001550597</c:v>
                </c:pt>
                <c:pt idx="6333">
                  <c:v>36.214362001550597</c:v>
                </c:pt>
                <c:pt idx="6334">
                  <c:v>36.214362001550597</c:v>
                </c:pt>
                <c:pt idx="6335">
                  <c:v>36.214362001550597</c:v>
                </c:pt>
                <c:pt idx="6336">
                  <c:v>36.214362001550597</c:v>
                </c:pt>
                <c:pt idx="6337">
                  <c:v>36.214362001550597</c:v>
                </c:pt>
                <c:pt idx="6338">
                  <c:v>36.214362001550597</c:v>
                </c:pt>
                <c:pt idx="6339">
                  <c:v>36.214362001550597</c:v>
                </c:pt>
                <c:pt idx="6340">
                  <c:v>36.214362001550597</c:v>
                </c:pt>
                <c:pt idx="6341">
                  <c:v>36.214362001550597</c:v>
                </c:pt>
                <c:pt idx="6342">
                  <c:v>36.214362001550597</c:v>
                </c:pt>
                <c:pt idx="6343">
                  <c:v>36.214362001550597</c:v>
                </c:pt>
                <c:pt idx="6344">
                  <c:v>36.214362001550597</c:v>
                </c:pt>
                <c:pt idx="6345">
                  <c:v>36.214362001550597</c:v>
                </c:pt>
                <c:pt idx="6346">
                  <c:v>36.214362001550597</c:v>
                </c:pt>
                <c:pt idx="6347">
                  <c:v>36.214362001550597</c:v>
                </c:pt>
                <c:pt idx="6348">
                  <c:v>36.214362001550597</c:v>
                </c:pt>
                <c:pt idx="6349">
                  <c:v>36.214362001550597</c:v>
                </c:pt>
                <c:pt idx="6350">
                  <c:v>36.214362001550597</c:v>
                </c:pt>
                <c:pt idx="6351">
                  <c:v>36.214362001550597</c:v>
                </c:pt>
                <c:pt idx="6352">
                  <c:v>36.214362001550597</c:v>
                </c:pt>
                <c:pt idx="6353">
                  <c:v>36.214362001550597</c:v>
                </c:pt>
                <c:pt idx="6354">
                  <c:v>36.214362001550597</c:v>
                </c:pt>
                <c:pt idx="6355">
                  <c:v>36.214362001550597</c:v>
                </c:pt>
                <c:pt idx="6356">
                  <c:v>36.214362001550597</c:v>
                </c:pt>
                <c:pt idx="6357">
                  <c:v>36.214362001550597</c:v>
                </c:pt>
                <c:pt idx="6358">
                  <c:v>36.214362001550597</c:v>
                </c:pt>
                <c:pt idx="6359">
                  <c:v>36.214362001550597</c:v>
                </c:pt>
                <c:pt idx="6360">
                  <c:v>36.214362001550597</c:v>
                </c:pt>
                <c:pt idx="6361">
                  <c:v>36.214362001550597</c:v>
                </c:pt>
                <c:pt idx="6362">
                  <c:v>36.214362001550597</c:v>
                </c:pt>
                <c:pt idx="6363">
                  <c:v>36.214362001550597</c:v>
                </c:pt>
                <c:pt idx="6364">
                  <c:v>36.214362001550597</c:v>
                </c:pt>
                <c:pt idx="6365">
                  <c:v>36.214362001550597</c:v>
                </c:pt>
                <c:pt idx="6366">
                  <c:v>36.214362001550597</c:v>
                </c:pt>
                <c:pt idx="6367">
                  <c:v>36.214362001550597</c:v>
                </c:pt>
                <c:pt idx="6368">
                  <c:v>36.214362001550597</c:v>
                </c:pt>
                <c:pt idx="6369">
                  <c:v>36.214362001550597</c:v>
                </c:pt>
                <c:pt idx="6370">
                  <c:v>36.214362001550597</c:v>
                </c:pt>
                <c:pt idx="6371">
                  <c:v>36.214362001550597</c:v>
                </c:pt>
                <c:pt idx="6372">
                  <c:v>36.214362001550597</c:v>
                </c:pt>
                <c:pt idx="6373">
                  <c:v>36.214362001550597</c:v>
                </c:pt>
                <c:pt idx="6374">
                  <c:v>36.214362001550597</c:v>
                </c:pt>
                <c:pt idx="6375">
                  <c:v>36.214362001550597</c:v>
                </c:pt>
                <c:pt idx="6376">
                  <c:v>36.214362001550597</c:v>
                </c:pt>
                <c:pt idx="6377">
                  <c:v>36.214362001550597</c:v>
                </c:pt>
                <c:pt idx="6378">
                  <c:v>36.214362001550597</c:v>
                </c:pt>
                <c:pt idx="6379">
                  <c:v>36.214362001550597</c:v>
                </c:pt>
                <c:pt idx="6380">
                  <c:v>36.214362001550597</c:v>
                </c:pt>
                <c:pt idx="6381">
                  <c:v>36.214362001550597</c:v>
                </c:pt>
                <c:pt idx="6382">
                  <c:v>36.214362001550597</c:v>
                </c:pt>
                <c:pt idx="6383">
                  <c:v>36.214362001550597</c:v>
                </c:pt>
                <c:pt idx="6384">
                  <c:v>36.214362001550597</c:v>
                </c:pt>
                <c:pt idx="6385">
                  <c:v>36.214362001550597</c:v>
                </c:pt>
                <c:pt idx="6386">
                  <c:v>36.214362001550597</c:v>
                </c:pt>
                <c:pt idx="6387">
                  <c:v>36.214362001550597</c:v>
                </c:pt>
                <c:pt idx="6388">
                  <c:v>36.214362001550597</c:v>
                </c:pt>
                <c:pt idx="6389">
                  <c:v>36.214362001550597</c:v>
                </c:pt>
                <c:pt idx="6390">
                  <c:v>36.214362001550597</c:v>
                </c:pt>
                <c:pt idx="6391">
                  <c:v>36.214362001550597</c:v>
                </c:pt>
                <c:pt idx="6392">
                  <c:v>36.214362001550597</c:v>
                </c:pt>
                <c:pt idx="6393">
                  <c:v>36.214362001550597</c:v>
                </c:pt>
                <c:pt idx="6394">
                  <c:v>36.214362001550597</c:v>
                </c:pt>
                <c:pt idx="6395">
                  <c:v>36.214362001550597</c:v>
                </c:pt>
                <c:pt idx="6396">
                  <c:v>36.214362001550597</c:v>
                </c:pt>
                <c:pt idx="6397">
                  <c:v>36.214362001550597</c:v>
                </c:pt>
                <c:pt idx="6398">
                  <c:v>36.214362001550597</c:v>
                </c:pt>
                <c:pt idx="6399">
                  <c:v>36.214362001550597</c:v>
                </c:pt>
                <c:pt idx="6400">
                  <c:v>36.214362001550597</c:v>
                </c:pt>
                <c:pt idx="6401">
                  <c:v>36.214362001550597</c:v>
                </c:pt>
                <c:pt idx="6402">
                  <c:v>36.214362001550597</c:v>
                </c:pt>
                <c:pt idx="6403">
                  <c:v>36.214362001550597</c:v>
                </c:pt>
                <c:pt idx="6404">
                  <c:v>36.214362001550597</c:v>
                </c:pt>
                <c:pt idx="6405">
                  <c:v>36.214362001550597</c:v>
                </c:pt>
                <c:pt idx="6406">
                  <c:v>36.214362001550597</c:v>
                </c:pt>
                <c:pt idx="6407">
                  <c:v>36.214362001550597</c:v>
                </c:pt>
                <c:pt idx="6408">
                  <c:v>36.214362001550597</c:v>
                </c:pt>
                <c:pt idx="6409">
                  <c:v>36.214362001550597</c:v>
                </c:pt>
                <c:pt idx="6410">
                  <c:v>36.214362001550597</c:v>
                </c:pt>
                <c:pt idx="6411">
                  <c:v>36.214362001550597</c:v>
                </c:pt>
                <c:pt idx="6412">
                  <c:v>36.214362001550597</c:v>
                </c:pt>
                <c:pt idx="6413">
                  <c:v>36.214362001550597</c:v>
                </c:pt>
                <c:pt idx="6414">
                  <c:v>36.214362001550597</c:v>
                </c:pt>
                <c:pt idx="6415">
                  <c:v>36.214362001550597</c:v>
                </c:pt>
                <c:pt idx="6416">
                  <c:v>36.214362001550597</c:v>
                </c:pt>
                <c:pt idx="6417">
                  <c:v>36.214362001550597</c:v>
                </c:pt>
                <c:pt idx="6418">
                  <c:v>36.214362001550597</c:v>
                </c:pt>
                <c:pt idx="6419">
                  <c:v>36.214362001550597</c:v>
                </c:pt>
                <c:pt idx="6420">
                  <c:v>36.214362001550597</c:v>
                </c:pt>
                <c:pt idx="6421">
                  <c:v>36.214362001550597</c:v>
                </c:pt>
                <c:pt idx="6422">
                  <c:v>36.214362001550597</c:v>
                </c:pt>
                <c:pt idx="6423">
                  <c:v>36.214362001550597</c:v>
                </c:pt>
                <c:pt idx="6424">
                  <c:v>36.214362001550597</c:v>
                </c:pt>
                <c:pt idx="6425">
                  <c:v>36.214362001550597</c:v>
                </c:pt>
                <c:pt idx="6426">
                  <c:v>36.214362001550597</c:v>
                </c:pt>
                <c:pt idx="6427">
                  <c:v>36.214362001550597</c:v>
                </c:pt>
                <c:pt idx="6428">
                  <c:v>36.214362001550597</c:v>
                </c:pt>
                <c:pt idx="6429">
                  <c:v>36.214362001550597</c:v>
                </c:pt>
                <c:pt idx="6430">
                  <c:v>36.214362001550597</c:v>
                </c:pt>
                <c:pt idx="6431">
                  <c:v>36.214362001550597</c:v>
                </c:pt>
                <c:pt idx="6432">
                  <c:v>36.214362001550597</c:v>
                </c:pt>
                <c:pt idx="6433">
                  <c:v>36.214362001550597</c:v>
                </c:pt>
                <c:pt idx="6434">
                  <c:v>36.214362001550597</c:v>
                </c:pt>
                <c:pt idx="6435">
                  <c:v>36.214362001550597</c:v>
                </c:pt>
                <c:pt idx="6436">
                  <c:v>36.214362001550597</c:v>
                </c:pt>
                <c:pt idx="6437">
                  <c:v>36.214362001550597</c:v>
                </c:pt>
                <c:pt idx="6438">
                  <c:v>36.214362001550597</c:v>
                </c:pt>
                <c:pt idx="6439">
                  <c:v>36.214362001550597</c:v>
                </c:pt>
                <c:pt idx="6440">
                  <c:v>36.214362001550597</c:v>
                </c:pt>
                <c:pt idx="6441">
                  <c:v>36.214362001550597</c:v>
                </c:pt>
                <c:pt idx="6442">
                  <c:v>36.214362001550597</c:v>
                </c:pt>
                <c:pt idx="6443">
                  <c:v>36.214362001550597</c:v>
                </c:pt>
                <c:pt idx="6444">
                  <c:v>36.214362001550597</c:v>
                </c:pt>
                <c:pt idx="6445">
                  <c:v>36.214362001550597</c:v>
                </c:pt>
                <c:pt idx="6446">
                  <c:v>36.214362001550597</c:v>
                </c:pt>
                <c:pt idx="6447">
                  <c:v>36.214362001550597</c:v>
                </c:pt>
                <c:pt idx="6448">
                  <c:v>36.214362001550597</c:v>
                </c:pt>
                <c:pt idx="6449">
                  <c:v>36.214362001550597</c:v>
                </c:pt>
                <c:pt idx="6450">
                  <c:v>36.214362001550597</c:v>
                </c:pt>
                <c:pt idx="6451">
                  <c:v>36.214362001550597</c:v>
                </c:pt>
                <c:pt idx="6452">
                  <c:v>36.214362001550597</c:v>
                </c:pt>
                <c:pt idx="6453">
                  <c:v>36.214362001550597</c:v>
                </c:pt>
                <c:pt idx="6454">
                  <c:v>36.214362001550597</c:v>
                </c:pt>
                <c:pt idx="6455">
                  <c:v>36.214362001550597</c:v>
                </c:pt>
                <c:pt idx="6456">
                  <c:v>36.214362001550597</c:v>
                </c:pt>
                <c:pt idx="6457">
                  <c:v>36.214362001550597</c:v>
                </c:pt>
                <c:pt idx="6458">
                  <c:v>36.214362001550597</c:v>
                </c:pt>
                <c:pt idx="6459">
                  <c:v>36.214362001550597</c:v>
                </c:pt>
                <c:pt idx="6460">
                  <c:v>36.214362001550597</c:v>
                </c:pt>
                <c:pt idx="6461">
                  <c:v>36.214362001550597</c:v>
                </c:pt>
                <c:pt idx="6462">
                  <c:v>36.214362001550597</c:v>
                </c:pt>
                <c:pt idx="6463">
                  <c:v>36.214362001550597</c:v>
                </c:pt>
                <c:pt idx="6464">
                  <c:v>36.214362001550597</c:v>
                </c:pt>
                <c:pt idx="6465">
                  <c:v>36.214362001550597</c:v>
                </c:pt>
                <c:pt idx="6466">
                  <c:v>36.214362001550597</c:v>
                </c:pt>
                <c:pt idx="6467">
                  <c:v>36.214362001550597</c:v>
                </c:pt>
                <c:pt idx="6468">
                  <c:v>36.214362001550597</c:v>
                </c:pt>
                <c:pt idx="6469">
                  <c:v>36.214362001550597</c:v>
                </c:pt>
                <c:pt idx="6470">
                  <c:v>36.214362001550597</c:v>
                </c:pt>
                <c:pt idx="6471">
                  <c:v>36.214362001550597</c:v>
                </c:pt>
                <c:pt idx="6472">
                  <c:v>36.214362001550597</c:v>
                </c:pt>
                <c:pt idx="6473">
                  <c:v>36.214362001550597</c:v>
                </c:pt>
                <c:pt idx="6474">
                  <c:v>36.214362001550597</c:v>
                </c:pt>
                <c:pt idx="6475">
                  <c:v>36.214362001550597</c:v>
                </c:pt>
                <c:pt idx="6476">
                  <c:v>36.214362001550597</c:v>
                </c:pt>
                <c:pt idx="6477">
                  <c:v>36.214362001550597</c:v>
                </c:pt>
                <c:pt idx="6478">
                  <c:v>36.214362001550597</c:v>
                </c:pt>
                <c:pt idx="6479">
                  <c:v>36.214362001550597</c:v>
                </c:pt>
                <c:pt idx="6480">
                  <c:v>36.214362001550597</c:v>
                </c:pt>
                <c:pt idx="6481">
                  <c:v>36.214362001550597</c:v>
                </c:pt>
                <c:pt idx="6482">
                  <c:v>36.214362001550597</c:v>
                </c:pt>
                <c:pt idx="6483">
                  <c:v>36.214362001550597</c:v>
                </c:pt>
                <c:pt idx="6484">
                  <c:v>36.214362001550597</c:v>
                </c:pt>
                <c:pt idx="6485">
                  <c:v>36.214362001550597</c:v>
                </c:pt>
                <c:pt idx="6486">
                  <c:v>36.214362001550597</c:v>
                </c:pt>
                <c:pt idx="6487">
                  <c:v>36.214362001550597</c:v>
                </c:pt>
                <c:pt idx="6488">
                  <c:v>36.214362001550597</c:v>
                </c:pt>
                <c:pt idx="6489">
                  <c:v>36.214362001550597</c:v>
                </c:pt>
                <c:pt idx="6490">
                  <c:v>36.214362001550597</c:v>
                </c:pt>
                <c:pt idx="6491">
                  <c:v>36.214362001550597</c:v>
                </c:pt>
                <c:pt idx="6492">
                  <c:v>36.214362001550597</c:v>
                </c:pt>
                <c:pt idx="6493">
                  <c:v>36.214362001550597</c:v>
                </c:pt>
                <c:pt idx="6494">
                  <c:v>36.214362001550597</c:v>
                </c:pt>
                <c:pt idx="6495">
                  <c:v>36.214362001550597</c:v>
                </c:pt>
                <c:pt idx="6496">
                  <c:v>36.214362001550597</c:v>
                </c:pt>
                <c:pt idx="6497">
                  <c:v>36.214362001550597</c:v>
                </c:pt>
                <c:pt idx="6498">
                  <c:v>36.214362001550597</c:v>
                </c:pt>
                <c:pt idx="6499">
                  <c:v>36.214362001550597</c:v>
                </c:pt>
                <c:pt idx="6500">
                  <c:v>36.214362001550597</c:v>
                </c:pt>
                <c:pt idx="6501">
                  <c:v>36.214362001550597</c:v>
                </c:pt>
                <c:pt idx="6502">
                  <c:v>36.214362001550597</c:v>
                </c:pt>
                <c:pt idx="6503">
                  <c:v>36.214362001550597</c:v>
                </c:pt>
                <c:pt idx="6504">
                  <c:v>36.214362001550597</c:v>
                </c:pt>
                <c:pt idx="6505">
                  <c:v>36.214362001550597</c:v>
                </c:pt>
                <c:pt idx="6506">
                  <c:v>36.214362001550597</c:v>
                </c:pt>
                <c:pt idx="6507">
                  <c:v>36.214362001550597</c:v>
                </c:pt>
                <c:pt idx="6508">
                  <c:v>36.214362001550597</c:v>
                </c:pt>
                <c:pt idx="6509">
                  <c:v>36.214362001550597</c:v>
                </c:pt>
                <c:pt idx="6510">
                  <c:v>36.214362001550597</c:v>
                </c:pt>
                <c:pt idx="6511">
                  <c:v>36.214362001550597</c:v>
                </c:pt>
                <c:pt idx="6512">
                  <c:v>36.214362001550597</c:v>
                </c:pt>
                <c:pt idx="6513">
                  <c:v>36.214362001550597</c:v>
                </c:pt>
                <c:pt idx="6514">
                  <c:v>36.214362001550597</c:v>
                </c:pt>
                <c:pt idx="6515">
                  <c:v>36.214362001550597</c:v>
                </c:pt>
                <c:pt idx="6516">
                  <c:v>36.214362001550597</c:v>
                </c:pt>
                <c:pt idx="6517">
                  <c:v>36.214362001550597</c:v>
                </c:pt>
                <c:pt idx="6518">
                  <c:v>36.214362001550597</c:v>
                </c:pt>
                <c:pt idx="6519">
                  <c:v>36.214362001550597</c:v>
                </c:pt>
                <c:pt idx="6520">
                  <c:v>36.214362001550597</c:v>
                </c:pt>
                <c:pt idx="6521">
                  <c:v>36.214362001550597</c:v>
                </c:pt>
                <c:pt idx="6522">
                  <c:v>36.214362001550597</c:v>
                </c:pt>
                <c:pt idx="6523">
                  <c:v>36.214362001550597</c:v>
                </c:pt>
                <c:pt idx="6524">
                  <c:v>36.214362001550597</c:v>
                </c:pt>
                <c:pt idx="6525">
                  <c:v>36.214362001550597</c:v>
                </c:pt>
                <c:pt idx="6526">
                  <c:v>36.214362001550597</c:v>
                </c:pt>
                <c:pt idx="6527">
                  <c:v>36.214362001550597</c:v>
                </c:pt>
                <c:pt idx="6528">
                  <c:v>36.214362001550597</c:v>
                </c:pt>
                <c:pt idx="6529">
                  <c:v>36.214362001550597</c:v>
                </c:pt>
                <c:pt idx="6530">
                  <c:v>36.214362001550597</c:v>
                </c:pt>
                <c:pt idx="6531">
                  <c:v>36.214362001550597</c:v>
                </c:pt>
                <c:pt idx="6532">
                  <c:v>36.214362001550597</c:v>
                </c:pt>
                <c:pt idx="6533">
                  <c:v>36.214362001550597</c:v>
                </c:pt>
                <c:pt idx="6534">
                  <c:v>36.214362001550597</c:v>
                </c:pt>
                <c:pt idx="6535">
                  <c:v>36.214362001550597</c:v>
                </c:pt>
                <c:pt idx="6536">
                  <c:v>36.214362001550597</c:v>
                </c:pt>
                <c:pt idx="6537">
                  <c:v>36.214362001550597</c:v>
                </c:pt>
                <c:pt idx="6538">
                  <c:v>36.214362001550597</c:v>
                </c:pt>
                <c:pt idx="6539">
                  <c:v>36.214362001550597</c:v>
                </c:pt>
                <c:pt idx="6540">
                  <c:v>36.214362001550597</c:v>
                </c:pt>
                <c:pt idx="6541">
                  <c:v>36.214362001550597</c:v>
                </c:pt>
                <c:pt idx="6542">
                  <c:v>36.214362001550597</c:v>
                </c:pt>
                <c:pt idx="6543">
                  <c:v>36.214362001550597</c:v>
                </c:pt>
                <c:pt idx="6544">
                  <c:v>36.214362001550597</c:v>
                </c:pt>
                <c:pt idx="6545">
                  <c:v>36.214362001550597</c:v>
                </c:pt>
                <c:pt idx="6546">
                  <c:v>36.214362001550597</c:v>
                </c:pt>
                <c:pt idx="6547">
                  <c:v>36.214362001550597</c:v>
                </c:pt>
                <c:pt idx="6548">
                  <c:v>36.214362001550597</c:v>
                </c:pt>
                <c:pt idx="6549">
                  <c:v>36.214362001550597</c:v>
                </c:pt>
                <c:pt idx="6550">
                  <c:v>36.214362001550597</c:v>
                </c:pt>
                <c:pt idx="6551">
                  <c:v>36.214362001550597</c:v>
                </c:pt>
                <c:pt idx="6552">
                  <c:v>36.214362001550597</c:v>
                </c:pt>
                <c:pt idx="6553">
                  <c:v>36.214362001550597</c:v>
                </c:pt>
                <c:pt idx="6554">
                  <c:v>36.214362001550597</c:v>
                </c:pt>
                <c:pt idx="6555">
                  <c:v>36.214362001550597</c:v>
                </c:pt>
                <c:pt idx="6556">
                  <c:v>36.214362001550597</c:v>
                </c:pt>
                <c:pt idx="6557">
                  <c:v>36.214362001550597</c:v>
                </c:pt>
                <c:pt idx="6558">
                  <c:v>36.214362001550597</c:v>
                </c:pt>
                <c:pt idx="6559">
                  <c:v>36.214362001550597</c:v>
                </c:pt>
                <c:pt idx="6560">
                  <c:v>36.214362001550597</c:v>
                </c:pt>
                <c:pt idx="6561">
                  <c:v>36.214362001550597</c:v>
                </c:pt>
                <c:pt idx="6562">
                  <c:v>36.214362001550597</c:v>
                </c:pt>
                <c:pt idx="6563">
                  <c:v>36.214362001550597</c:v>
                </c:pt>
                <c:pt idx="6564">
                  <c:v>36.214362001550597</c:v>
                </c:pt>
                <c:pt idx="6565">
                  <c:v>36.214362001550597</c:v>
                </c:pt>
                <c:pt idx="6566">
                  <c:v>36.214362001550597</c:v>
                </c:pt>
                <c:pt idx="6567">
                  <c:v>36.214362001550597</c:v>
                </c:pt>
                <c:pt idx="6568">
                  <c:v>36.214362001550597</c:v>
                </c:pt>
                <c:pt idx="6569">
                  <c:v>36.214362001550597</c:v>
                </c:pt>
                <c:pt idx="6570">
                  <c:v>36.214362001550597</c:v>
                </c:pt>
                <c:pt idx="6571">
                  <c:v>36.214362001550597</c:v>
                </c:pt>
                <c:pt idx="6572">
                  <c:v>36.214362001550597</c:v>
                </c:pt>
                <c:pt idx="6573">
                  <c:v>36.214362001550597</c:v>
                </c:pt>
                <c:pt idx="6574">
                  <c:v>36.214362001550597</c:v>
                </c:pt>
                <c:pt idx="6575">
                  <c:v>36.214362001550597</c:v>
                </c:pt>
                <c:pt idx="6576">
                  <c:v>36.214362001550597</c:v>
                </c:pt>
                <c:pt idx="6577">
                  <c:v>36.214362001550597</c:v>
                </c:pt>
                <c:pt idx="6578">
                  <c:v>36.214362001550597</c:v>
                </c:pt>
                <c:pt idx="6579">
                  <c:v>36.214362001550597</c:v>
                </c:pt>
                <c:pt idx="6580">
                  <c:v>36.214362001550597</c:v>
                </c:pt>
                <c:pt idx="6581">
                  <c:v>36.214362001550597</c:v>
                </c:pt>
                <c:pt idx="6582">
                  <c:v>36.214362001550597</c:v>
                </c:pt>
                <c:pt idx="6583">
                  <c:v>36.214362001550597</c:v>
                </c:pt>
                <c:pt idx="6584">
                  <c:v>36.214362001550597</c:v>
                </c:pt>
                <c:pt idx="6585">
                  <c:v>36.214362001550597</c:v>
                </c:pt>
                <c:pt idx="6586">
                  <c:v>36.214362001550597</c:v>
                </c:pt>
                <c:pt idx="6587">
                  <c:v>36.214362001550597</c:v>
                </c:pt>
                <c:pt idx="6588">
                  <c:v>36.214362001550597</c:v>
                </c:pt>
                <c:pt idx="6589">
                  <c:v>36.214362001550597</c:v>
                </c:pt>
                <c:pt idx="6590">
                  <c:v>36.214362001550597</c:v>
                </c:pt>
                <c:pt idx="6591">
                  <c:v>36.214362001550597</c:v>
                </c:pt>
                <c:pt idx="6592">
                  <c:v>36.214362001550597</c:v>
                </c:pt>
                <c:pt idx="6593">
                  <c:v>36.214362001550597</c:v>
                </c:pt>
                <c:pt idx="6594">
                  <c:v>36.214362001550597</c:v>
                </c:pt>
                <c:pt idx="6595">
                  <c:v>36.214362001550597</c:v>
                </c:pt>
                <c:pt idx="6596">
                  <c:v>36.214362001550597</c:v>
                </c:pt>
                <c:pt idx="6597">
                  <c:v>36.214362001550597</c:v>
                </c:pt>
                <c:pt idx="6598">
                  <c:v>36.214362001550597</c:v>
                </c:pt>
                <c:pt idx="6599">
                  <c:v>36.214362001550597</c:v>
                </c:pt>
                <c:pt idx="6600">
                  <c:v>36.214362001550597</c:v>
                </c:pt>
                <c:pt idx="6601">
                  <c:v>36.214362001550597</c:v>
                </c:pt>
                <c:pt idx="6602">
                  <c:v>36.214362001550597</c:v>
                </c:pt>
                <c:pt idx="6603">
                  <c:v>36.214362001550597</c:v>
                </c:pt>
                <c:pt idx="6604">
                  <c:v>36.214362001550597</c:v>
                </c:pt>
                <c:pt idx="6605">
                  <c:v>36.214362001550597</c:v>
                </c:pt>
                <c:pt idx="6606">
                  <c:v>36.214362001550597</c:v>
                </c:pt>
                <c:pt idx="6607">
                  <c:v>36.214362001550597</c:v>
                </c:pt>
                <c:pt idx="6608">
                  <c:v>36.214362001550597</c:v>
                </c:pt>
                <c:pt idx="6609">
                  <c:v>36.214362001550597</c:v>
                </c:pt>
                <c:pt idx="6610">
                  <c:v>36.214362001550597</c:v>
                </c:pt>
                <c:pt idx="6611">
                  <c:v>36.214362001550597</c:v>
                </c:pt>
                <c:pt idx="6612">
                  <c:v>36.214362001550597</c:v>
                </c:pt>
                <c:pt idx="6613">
                  <c:v>36.214362001550597</c:v>
                </c:pt>
                <c:pt idx="6614">
                  <c:v>36.214362001550597</c:v>
                </c:pt>
                <c:pt idx="6615">
                  <c:v>36.214362001550597</c:v>
                </c:pt>
                <c:pt idx="6616">
                  <c:v>36.214362001550597</c:v>
                </c:pt>
                <c:pt idx="6617">
                  <c:v>36.214362001550597</c:v>
                </c:pt>
                <c:pt idx="6618">
                  <c:v>36.214362001550597</c:v>
                </c:pt>
                <c:pt idx="6619">
                  <c:v>36.214362001550597</c:v>
                </c:pt>
                <c:pt idx="6620">
                  <c:v>36.214362001550597</c:v>
                </c:pt>
                <c:pt idx="6621">
                  <c:v>36.214362001550597</c:v>
                </c:pt>
                <c:pt idx="6622">
                  <c:v>36.214362001550597</c:v>
                </c:pt>
                <c:pt idx="6623">
                  <c:v>36.214362001550597</c:v>
                </c:pt>
                <c:pt idx="6624">
                  <c:v>36.214362001550597</c:v>
                </c:pt>
                <c:pt idx="6625">
                  <c:v>36.214362001550597</c:v>
                </c:pt>
                <c:pt idx="6626">
                  <c:v>36.214362001550597</c:v>
                </c:pt>
                <c:pt idx="6627">
                  <c:v>36.214362001550597</c:v>
                </c:pt>
                <c:pt idx="6628">
                  <c:v>36.214362001550597</c:v>
                </c:pt>
                <c:pt idx="6629">
                  <c:v>36.214362001550597</c:v>
                </c:pt>
                <c:pt idx="6630">
                  <c:v>36.214362001550597</c:v>
                </c:pt>
                <c:pt idx="6631">
                  <c:v>36.214362001550597</c:v>
                </c:pt>
                <c:pt idx="6632">
                  <c:v>36.214362001550597</c:v>
                </c:pt>
                <c:pt idx="6633">
                  <c:v>36.214362001550597</c:v>
                </c:pt>
                <c:pt idx="6634">
                  <c:v>36.214362001550597</c:v>
                </c:pt>
                <c:pt idx="6635">
                  <c:v>36.214362001550597</c:v>
                </c:pt>
                <c:pt idx="6636">
                  <c:v>36.214362001550597</c:v>
                </c:pt>
                <c:pt idx="6637">
                  <c:v>36.214362001550597</c:v>
                </c:pt>
                <c:pt idx="6638">
                  <c:v>36.214362001550597</c:v>
                </c:pt>
                <c:pt idx="6639">
                  <c:v>36.214362001550597</c:v>
                </c:pt>
                <c:pt idx="6640">
                  <c:v>36.214362001550597</c:v>
                </c:pt>
                <c:pt idx="6641">
                  <c:v>36.214362001550597</c:v>
                </c:pt>
                <c:pt idx="6642">
                  <c:v>36.214362001550597</c:v>
                </c:pt>
                <c:pt idx="6643">
                  <c:v>36.214362001550597</c:v>
                </c:pt>
                <c:pt idx="6644">
                  <c:v>36.214362001550597</c:v>
                </c:pt>
                <c:pt idx="6645">
                  <c:v>36.214362001550597</c:v>
                </c:pt>
                <c:pt idx="6646">
                  <c:v>36.214362001550597</c:v>
                </c:pt>
                <c:pt idx="6647">
                  <c:v>36.214362001550597</c:v>
                </c:pt>
                <c:pt idx="6648">
                  <c:v>36.214362001550597</c:v>
                </c:pt>
                <c:pt idx="6649">
                  <c:v>36.214362001550597</c:v>
                </c:pt>
                <c:pt idx="6650">
                  <c:v>36.214362001550597</c:v>
                </c:pt>
                <c:pt idx="6651">
                  <c:v>36.214362001550597</c:v>
                </c:pt>
                <c:pt idx="6652">
                  <c:v>36.214362001550597</c:v>
                </c:pt>
                <c:pt idx="6653">
                  <c:v>36.214362001550597</c:v>
                </c:pt>
                <c:pt idx="6654">
                  <c:v>36.214362001550597</c:v>
                </c:pt>
                <c:pt idx="6655">
                  <c:v>36.214362001550597</c:v>
                </c:pt>
                <c:pt idx="6656">
                  <c:v>36.214362001550597</c:v>
                </c:pt>
                <c:pt idx="6657">
                  <c:v>36.214362001550597</c:v>
                </c:pt>
                <c:pt idx="6658">
                  <c:v>36.214362001550597</c:v>
                </c:pt>
                <c:pt idx="6659">
                  <c:v>36.214362001550597</c:v>
                </c:pt>
                <c:pt idx="6660">
                  <c:v>36.214362001550597</c:v>
                </c:pt>
                <c:pt idx="6661">
                  <c:v>36.214362001550597</c:v>
                </c:pt>
                <c:pt idx="6662">
                  <c:v>36.214362001550597</c:v>
                </c:pt>
                <c:pt idx="6663">
                  <c:v>36.214362001550597</c:v>
                </c:pt>
                <c:pt idx="6664">
                  <c:v>36.214362001550597</c:v>
                </c:pt>
                <c:pt idx="6665">
                  <c:v>36.214362001550597</c:v>
                </c:pt>
                <c:pt idx="6666">
                  <c:v>36.214362001550597</c:v>
                </c:pt>
                <c:pt idx="6667">
                  <c:v>36.214362001550597</c:v>
                </c:pt>
                <c:pt idx="6668">
                  <c:v>36.214362001550597</c:v>
                </c:pt>
                <c:pt idx="6669">
                  <c:v>36.214362001550597</c:v>
                </c:pt>
                <c:pt idx="6670">
                  <c:v>36.214362001550597</c:v>
                </c:pt>
                <c:pt idx="6671">
                  <c:v>36.214362001550597</c:v>
                </c:pt>
                <c:pt idx="6672">
                  <c:v>36.214362001550597</c:v>
                </c:pt>
                <c:pt idx="6673">
                  <c:v>36.214362001550597</c:v>
                </c:pt>
                <c:pt idx="6674">
                  <c:v>36.214362001550597</c:v>
                </c:pt>
                <c:pt idx="6675">
                  <c:v>36.214362001550597</c:v>
                </c:pt>
                <c:pt idx="6676">
                  <c:v>36.214362001550597</c:v>
                </c:pt>
                <c:pt idx="6677">
                  <c:v>36.214362001550597</c:v>
                </c:pt>
                <c:pt idx="6678">
                  <c:v>36.214362001550597</c:v>
                </c:pt>
                <c:pt idx="6679">
                  <c:v>36.214362001550597</c:v>
                </c:pt>
                <c:pt idx="6680">
                  <c:v>36.214362001550597</c:v>
                </c:pt>
                <c:pt idx="6681">
                  <c:v>36.214362001550597</c:v>
                </c:pt>
                <c:pt idx="6682">
                  <c:v>36.214362001550597</c:v>
                </c:pt>
                <c:pt idx="6683">
                  <c:v>36.214362001550597</c:v>
                </c:pt>
                <c:pt idx="6684">
                  <c:v>36.214362001550597</c:v>
                </c:pt>
                <c:pt idx="6685">
                  <c:v>36.214362001550597</c:v>
                </c:pt>
                <c:pt idx="6686">
                  <c:v>36.214362001550597</c:v>
                </c:pt>
                <c:pt idx="6687">
                  <c:v>36.214362001550597</c:v>
                </c:pt>
                <c:pt idx="6688">
                  <c:v>36.214362001550597</c:v>
                </c:pt>
                <c:pt idx="6689">
                  <c:v>36.214362001550597</c:v>
                </c:pt>
                <c:pt idx="6690">
                  <c:v>36.214362001550597</c:v>
                </c:pt>
                <c:pt idx="6691">
                  <c:v>36.214362001550597</c:v>
                </c:pt>
                <c:pt idx="6692">
                  <c:v>36.214362001550597</c:v>
                </c:pt>
                <c:pt idx="6693">
                  <c:v>36.214362001550597</c:v>
                </c:pt>
                <c:pt idx="6694">
                  <c:v>36.214362001550597</c:v>
                </c:pt>
                <c:pt idx="6695">
                  <c:v>36.214362001550597</c:v>
                </c:pt>
                <c:pt idx="6696">
                  <c:v>36.214362001550597</c:v>
                </c:pt>
                <c:pt idx="6697">
                  <c:v>36.214362001550597</c:v>
                </c:pt>
                <c:pt idx="6698">
                  <c:v>36.214362001550597</c:v>
                </c:pt>
                <c:pt idx="6699">
                  <c:v>36.214362001550597</c:v>
                </c:pt>
                <c:pt idx="6700">
                  <c:v>36.214362001550597</c:v>
                </c:pt>
                <c:pt idx="6701">
                  <c:v>36.214362001550597</c:v>
                </c:pt>
                <c:pt idx="6702">
                  <c:v>36.214362001550597</c:v>
                </c:pt>
                <c:pt idx="6703">
                  <c:v>36.214362001550597</c:v>
                </c:pt>
                <c:pt idx="6704">
                  <c:v>36.214362001550597</c:v>
                </c:pt>
                <c:pt idx="6705">
                  <c:v>36.214362001550597</c:v>
                </c:pt>
                <c:pt idx="6706">
                  <c:v>36.214362001550597</c:v>
                </c:pt>
                <c:pt idx="6707">
                  <c:v>36.214362001550597</c:v>
                </c:pt>
                <c:pt idx="6708">
                  <c:v>36.214362001550597</c:v>
                </c:pt>
                <c:pt idx="6709">
                  <c:v>36.214362001550597</c:v>
                </c:pt>
                <c:pt idx="6710">
                  <c:v>36.214362001550597</c:v>
                </c:pt>
                <c:pt idx="6711">
                  <c:v>36.214362001550597</c:v>
                </c:pt>
                <c:pt idx="6712">
                  <c:v>36.214362001550597</c:v>
                </c:pt>
                <c:pt idx="6713">
                  <c:v>36.214362001550597</c:v>
                </c:pt>
                <c:pt idx="6714">
                  <c:v>36.214362001550597</c:v>
                </c:pt>
                <c:pt idx="6715">
                  <c:v>36.214362001550597</c:v>
                </c:pt>
                <c:pt idx="6716">
                  <c:v>36.214362001550597</c:v>
                </c:pt>
                <c:pt idx="6717">
                  <c:v>36.214362001550597</c:v>
                </c:pt>
                <c:pt idx="6718">
                  <c:v>36.214362001550597</c:v>
                </c:pt>
                <c:pt idx="6719">
                  <c:v>36.214362001550597</c:v>
                </c:pt>
                <c:pt idx="6720">
                  <c:v>36.214362001550597</c:v>
                </c:pt>
                <c:pt idx="6721">
                  <c:v>36.214362001550597</c:v>
                </c:pt>
                <c:pt idx="6722">
                  <c:v>36.214362001550597</c:v>
                </c:pt>
                <c:pt idx="6723">
                  <c:v>36.214362001550597</c:v>
                </c:pt>
                <c:pt idx="6724">
                  <c:v>36.214362001550597</c:v>
                </c:pt>
                <c:pt idx="6725">
                  <c:v>36.214362001550597</c:v>
                </c:pt>
                <c:pt idx="6726">
                  <c:v>36.214362001550597</c:v>
                </c:pt>
                <c:pt idx="6727">
                  <c:v>36.214362001550597</c:v>
                </c:pt>
                <c:pt idx="6728">
                  <c:v>36.214362001550597</c:v>
                </c:pt>
                <c:pt idx="6729">
                  <c:v>36.214362001550597</c:v>
                </c:pt>
                <c:pt idx="6730">
                  <c:v>36.214362001550597</c:v>
                </c:pt>
                <c:pt idx="6731">
                  <c:v>36.214362001550597</c:v>
                </c:pt>
                <c:pt idx="6732">
                  <c:v>36.214362001550597</c:v>
                </c:pt>
                <c:pt idx="6733">
                  <c:v>36.214362001550597</c:v>
                </c:pt>
                <c:pt idx="6734">
                  <c:v>36.214362001550597</c:v>
                </c:pt>
                <c:pt idx="6735">
                  <c:v>36.214362001550597</c:v>
                </c:pt>
                <c:pt idx="6736">
                  <c:v>36.214362001550597</c:v>
                </c:pt>
                <c:pt idx="6737">
                  <c:v>36.214362001550597</c:v>
                </c:pt>
                <c:pt idx="6738">
                  <c:v>36.214362001550597</c:v>
                </c:pt>
                <c:pt idx="6739">
                  <c:v>36.214362001550597</c:v>
                </c:pt>
                <c:pt idx="6740">
                  <c:v>36.214362001550597</c:v>
                </c:pt>
                <c:pt idx="6741">
                  <c:v>36.214362001550597</c:v>
                </c:pt>
                <c:pt idx="6742">
                  <c:v>36.214362001550597</c:v>
                </c:pt>
                <c:pt idx="6743">
                  <c:v>36.214362001550597</c:v>
                </c:pt>
                <c:pt idx="6744">
                  <c:v>36.214362001550597</c:v>
                </c:pt>
                <c:pt idx="6745">
                  <c:v>36.214362001550597</c:v>
                </c:pt>
                <c:pt idx="6746">
                  <c:v>36.214362001550597</c:v>
                </c:pt>
                <c:pt idx="6747">
                  <c:v>36.214362001550597</c:v>
                </c:pt>
                <c:pt idx="6748">
                  <c:v>36.214362001550597</c:v>
                </c:pt>
                <c:pt idx="6749">
                  <c:v>36.214362001550597</c:v>
                </c:pt>
                <c:pt idx="6750">
                  <c:v>36.214362001550597</c:v>
                </c:pt>
                <c:pt idx="6751">
                  <c:v>36.214362001550597</c:v>
                </c:pt>
                <c:pt idx="6752">
                  <c:v>36.214362001550597</c:v>
                </c:pt>
                <c:pt idx="6753">
                  <c:v>36.214362001550597</c:v>
                </c:pt>
                <c:pt idx="6754">
                  <c:v>36.214362001550597</c:v>
                </c:pt>
                <c:pt idx="6755">
                  <c:v>36.214362001550597</c:v>
                </c:pt>
                <c:pt idx="6756">
                  <c:v>36.214362001550597</c:v>
                </c:pt>
                <c:pt idx="6757">
                  <c:v>36.214362001550597</c:v>
                </c:pt>
                <c:pt idx="6758">
                  <c:v>36.214362001550597</c:v>
                </c:pt>
                <c:pt idx="6759">
                  <c:v>36.214362001550597</c:v>
                </c:pt>
                <c:pt idx="6760">
                  <c:v>36.214362001550597</c:v>
                </c:pt>
                <c:pt idx="6761">
                  <c:v>36.214362001550597</c:v>
                </c:pt>
                <c:pt idx="6762">
                  <c:v>36.214362001550597</c:v>
                </c:pt>
                <c:pt idx="6763">
                  <c:v>36.214362001550597</c:v>
                </c:pt>
                <c:pt idx="6764">
                  <c:v>36.214362001550597</c:v>
                </c:pt>
                <c:pt idx="6765">
                  <c:v>36.214362001550597</c:v>
                </c:pt>
                <c:pt idx="6766">
                  <c:v>36.214362001550597</c:v>
                </c:pt>
                <c:pt idx="6767">
                  <c:v>36.214362001550597</c:v>
                </c:pt>
                <c:pt idx="6768">
                  <c:v>36.214362001550597</c:v>
                </c:pt>
                <c:pt idx="6769">
                  <c:v>36.214362001550597</c:v>
                </c:pt>
                <c:pt idx="6770">
                  <c:v>36.214362001550597</c:v>
                </c:pt>
                <c:pt idx="6771">
                  <c:v>36.214362001550597</c:v>
                </c:pt>
                <c:pt idx="6772">
                  <c:v>36.214362001550597</c:v>
                </c:pt>
                <c:pt idx="6773">
                  <c:v>36.214362001550597</c:v>
                </c:pt>
                <c:pt idx="6774">
                  <c:v>36.214362001550597</c:v>
                </c:pt>
                <c:pt idx="6775">
                  <c:v>36.214362001550597</c:v>
                </c:pt>
                <c:pt idx="6776">
                  <c:v>36.214362001550597</c:v>
                </c:pt>
                <c:pt idx="6777">
                  <c:v>36.214362001550597</c:v>
                </c:pt>
                <c:pt idx="6778">
                  <c:v>36.214362001550597</c:v>
                </c:pt>
                <c:pt idx="6779">
                  <c:v>36.214362001550597</c:v>
                </c:pt>
                <c:pt idx="6780">
                  <c:v>36.214362001550597</c:v>
                </c:pt>
                <c:pt idx="6781">
                  <c:v>36.214362001550597</c:v>
                </c:pt>
                <c:pt idx="6782">
                  <c:v>36.214362001550597</c:v>
                </c:pt>
                <c:pt idx="6783">
                  <c:v>36.214362001550597</c:v>
                </c:pt>
                <c:pt idx="6784">
                  <c:v>36.214362001550597</c:v>
                </c:pt>
                <c:pt idx="6785">
                  <c:v>36.214362001550597</c:v>
                </c:pt>
                <c:pt idx="6786">
                  <c:v>36.214362001550597</c:v>
                </c:pt>
                <c:pt idx="6787">
                  <c:v>36.214362001550597</c:v>
                </c:pt>
                <c:pt idx="6788">
                  <c:v>36.214362001550597</c:v>
                </c:pt>
                <c:pt idx="6789">
                  <c:v>36.214362001550597</c:v>
                </c:pt>
                <c:pt idx="6790">
                  <c:v>36.214362001550597</c:v>
                </c:pt>
                <c:pt idx="6791">
                  <c:v>36.214362001550597</c:v>
                </c:pt>
                <c:pt idx="6792">
                  <c:v>36.214362001550597</c:v>
                </c:pt>
                <c:pt idx="6793">
                  <c:v>36.214362001550597</c:v>
                </c:pt>
                <c:pt idx="6794">
                  <c:v>36.214362001550597</c:v>
                </c:pt>
                <c:pt idx="6795">
                  <c:v>36.214362001550597</c:v>
                </c:pt>
                <c:pt idx="6796">
                  <c:v>36.214362001550597</c:v>
                </c:pt>
                <c:pt idx="6797">
                  <c:v>36.214362001550597</c:v>
                </c:pt>
                <c:pt idx="6798">
                  <c:v>36.214362001550597</c:v>
                </c:pt>
                <c:pt idx="6799">
                  <c:v>36.214362001550597</c:v>
                </c:pt>
                <c:pt idx="6800">
                  <c:v>36.214362001550597</c:v>
                </c:pt>
                <c:pt idx="6801">
                  <c:v>36.214362001550597</c:v>
                </c:pt>
                <c:pt idx="6802">
                  <c:v>36.214362001550597</c:v>
                </c:pt>
                <c:pt idx="6803">
                  <c:v>36.214362001550597</c:v>
                </c:pt>
                <c:pt idx="6804">
                  <c:v>36.214362001550597</c:v>
                </c:pt>
                <c:pt idx="6805">
                  <c:v>36.214362001550597</c:v>
                </c:pt>
                <c:pt idx="6806">
                  <c:v>36.214362001550597</c:v>
                </c:pt>
                <c:pt idx="6807">
                  <c:v>36.214362001550597</c:v>
                </c:pt>
                <c:pt idx="6808">
                  <c:v>36.214362001550597</c:v>
                </c:pt>
                <c:pt idx="6809">
                  <c:v>36.214362001550597</c:v>
                </c:pt>
                <c:pt idx="6810">
                  <c:v>36.214362001550597</c:v>
                </c:pt>
                <c:pt idx="6811">
                  <c:v>36.214362001550597</c:v>
                </c:pt>
                <c:pt idx="6812">
                  <c:v>36.214362001550597</c:v>
                </c:pt>
                <c:pt idx="6813">
                  <c:v>36.214362001550597</c:v>
                </c:pt>
                <c:pt idx="6814">
                  <c:v>36.214362001550597</c:v>
                </c:pt>
                <c:pt idx="6815">
                  <c:v>36.214362001550597</c:v>
                </c:pt>
                <c:pt idx="6816">
                  <c:v>36.214362001550597</c:v>
                </c:pt>
                <c:pt idx="6817">
                  <c:v>36.214362001550597</c:v>
                </c:pt>
                <c:pt idx="6818">
                  <c:v>36.214362001550597</c:v>
                </c:pt>
                <c:pt idx="6819">
                  <c:v>36.214362001550597</c:v>
                </c:pt>
                <c:pt idx="6820">
                  <c:v>36.214362001550597</c:v>
                </c:pt>
                <c:pt idx="6821">
                  <c:v>36.214362001550597</c:v>
                </c:pt>
                <c:pt idx="6822">
                  <c:v>36.214362001550597</c:v>
                </c:pt>
                <c:pt idx="6823">
                  <c:v>36.214362001550597</c:v>
                </c:pt>
                <c:pt idx="6824">
                  <c:v>36.214362001550597</c:v>
                </c:pt>
                <c:pt idx="6825">
                  <c:v>36.214362001550597</c:v>
                </c:pt>
                <c:pt idx="6826">
                  <c:v>36.214362001550597</c:v>
                </c:pt>
                <c:pt idx="6827">
                  <c:v>36.214362001550597</c:v>
                </c:pt>
                <c:pt idx="6828">
                  <c:v>36.214362001550597</c:v>
                </c:pt>
                <c:pt idx="6829">
                  <c:v>36.214362001550597</c:v>
                </c:pt>
                <c:pt idx="6830">
                  <c:v>36.214362001550597</c:v>
                </c:pt>
                <c:pt idx="6831">
                  <c:v>36.214362001550597</c:v>
                </c:pt>
                <c:pt idx="6832">
                  <c:v>36.214362001550597</c:v>
                </c:pt>
                <c:pt idx="6833">
                  <c:v>36.214362001550597</c:v>
                </c:pt>
                <c:pt idx="6834">
                  <c:v>36.214362001550597</c:v>
                </c:pt>
                <c:pt idx="6835">
                  <c:v>36.214362001550597</c:v>
                </c:pt>
                <c:pt idx="6836">
                  <c:v>36.214362001550597</c:v>
                </c:pt>
                <c:pt idx="6837">
                  <c:v>36.214362001550597</c:v>
                </c:pt>
                <c:pt idx="6838">
                  <c:v>36.214362001550597</c:v>
                </c:pt>
                <c:pt idx="6839">
                  <c:v>36.214362001550597</c:v>
                </c:pt>
                <c:pt idx="6840">
                  <c:v>36.214362001550597</c:v>
                </c:pt>
                <c:pt idx="6841">
                  <c:v>36.214362001550597</c:v>
                </c:pt>
                <c:pt idx="6842">
                  <c:v>36.214362001550597</c:v>
                </c:pt>
                <c:pt idx="6843">
                  <c:v>36.214362001550597</c:v>
                </c:pt>
                <c:pt idx="6844">
                  <c:v>36.214362001550597</c:v>
                </c:pt>
                <c:pt idx="6845">
                  <c:v>36.214362001550597</c:v>
                </c:pt>
                <c:pt idx="6846">
                  <c:v>36.214362001550597</c:v>
                </c:pt>
                <c:pt idx="6847">
                  <c:v>36.214362001550597</c:v>
                </c:pt>
                <c:pt idx="6848">
                  <c:v>36.214362001550597</c:v>
                </c:pt>
                <c:pt idx="6849">
                  <c:v>36.214362001550597</c:v>
                </c:pt>
                <c:pt idx="6850">
                  <c:v>36.214362001550597</c:v>
                </c:pt>
                <c:pt idx="6851">
                  <c:v>36.214362001550597</c:v>
                </c:pt>
                <c:pt idx="6852">
                  <c:v>36.214362001550597</c:v>
                </c:pt>
                <c:pt idx="6853">
                  <c:v>36.214362001550597</c:v>
                </c:pt>
                <c:pt idx="6854">
                  <c:v>36.214362001550597</c:v>
                </c:pt>
                <c:pt idx="6855">
                  <c:v>36.214362001550597</c:v>
                </c:pt>
                <c:pt idx="6856">
                  <c:v>36.214362001550597</c:v>
                </c:pt>
                <c:pt idx="6857">
                  <c:v>36.214362001550597</c:v>
                </c:pt>
                <c:pt idx="6858">
                  <c:v>36.214362001550597</c:v>
                </c:pt>
                <c:pt idx="6859">
                  <c:v>36.214362001550597</c:v>
                </c:pt>
                <c:pt idx="6860">
                  <c:v>36.214362001550597</c:v>
                </c:pt>
                <c:pt idx="6861">
                  <c:v>36.214362001550597</c:v>
                </c:pt>
                <c:pt idx="6862">
                  <c:v>36.214362001550597</c:v>
                </c:pt>
                <c:pt idx="6863">
                  <c:v>36.214362001550597</c:v>
                </c:pt>
                <c:pt idx="6864">
                  <c:v>36.214362001550597</c:v>
                </c:pt>
                <c:pt idx="6865">
                  <c:v>36.214362001550597</c:v>
                </c:pt>
                <c:pt idx="6866">
                  <c:v>36.214362001550597</c:v>
                </c:pt>
                <c:pt idx="6867">
                  <c:v>36.214362001550597</c:v>
                </c:pt>
                <c:pt idx="6868">
                  <c:v>36.214362001550597</c:v>
                </c:pt>
                <c:pt idx="6869">
                  <c:v>36.214362001550597</c:v>
                </c:pt>
                <c:pt idx="6870">
                  <c:v>36.214362001550597</c:v>
                </c:pt>
                <c:pt idx="6871">
                  <c:v>36.214362001550597</c:v>
                </c:pt>
                <c:pt idx="6872">
                  <c:v>36.214362001550597</c:v>
                </c:pt>
                <c:pt idx="6873">
                  <c:v>36.214362001550597</c:v>
                </c:pt>
                <c:pt idx="6874">
                  <c:v>36.214362001550597</c:v>
                </c:pt>
                <c:pt idx="6875">
                  <c:v>36.214362001550597</c:v>
                </c:pt>
                <c:pt idx="6876">
                  <c:v>36.214362001550597</c:v>
                </c:pt>
                <c:pt idx="6877">
                  <c:v>36.214362001550597</c:v>
                </c:pt>
                <c:pt idx="6878">
                  <c:v>36.214362001550597</c:v>
                </c:pt>
                <c:pt idx="6879">
                  <c:v>36.214362001550597</c:v>
                </c:pt>
                <c:pt idx="6880">
                  <c:v>36.214362001550597</c:v>
                </c:pt>
                <c:pt idx="6881">
                  <c:v>36.214362001550597</c:v>
                </c:pt>
                <c:pt idx="6882">
                  <c:v>36.214362001550597</c:v>
                </c:pt>
                <c:pt idx="6883">
                  <c:v>36.214362001550597</c:v>
                </c:pt>
                <c:pt idx="6884">
                  <c:v>36.214362001550597</c:v>
                </c:pt>
                <c:pt idx="6885">
                  <c:v>36.214362001550597</c:v>
                </c:pt>
                <c:pt idx="6886">
                  <c:v>36.214362001550597</c:v>
                </c:pt>
                <c:pt idx="6887">
                  <c:v>36.214362001550597</c:v>
                </c:pt>
                <c:pt idx="6888">
                  <c:v>36.214362001550597</c:v>
                </c:pt>
                <c:pt idx="6889">
                  <c:v>36.214362001550597</c:v>
                </c:pt>
                <c:pt idx="6890">
                  <c:v>36.214362001550597</c:v>
                </c:pt>
                <c:pt idx="6891">
                  <c:v>36.214362001550597</c:v>
                </c:pt>
                <c:pt idx="6892">
                  <c:v>36.214362001550597</c:v>
                </c:pt>
                <c:pt idx="6893">
                  <c:v>36.214362001550597</c:v>
                </c:pt>
                <c:pt idx="6894">
                  <c:v>36.214362001550597</c:v>
                </c:pt>
                <c:pt idx="6895">
                  <c:v>36.214362001550597</c:v>
                </c:pt>
                <c:pt idx="6896">
                  <c:v>36.214362001550597</c:v>
                </c:pt>
                <c:pt idx="6897">
                  <c:v>36.214362001550597</c:v>
                </c:pt>
                <c:pt idx="6898">
                  <c:v>36.214362001550597</c:v>
                </c:pt>
                <c:pt idx="6899">
                  <c:v>36.214362001550597</c:v>
                </c:pt>
                <c:pt idx="6900">
                  <c:v>36.214362001550597</c:v>
                </c:pt>
                <c:pt idx="6901">
                  <c:v>36.214362001550597</c:v>
                </c:pt>
                <c:pt idx="6902">
                  <c:v>36.214362001550597</c:v>
                </c:pt>
                <c:pt idx="6903">
                  <c:v>36.214362001550597</c:v>
                </c:pt>
                <c:pt idx="6904">
                  <c:v>36.214362001550597</c:v>
                </c:pt>
                <c:pt idx="6905">
                  <c:v>36.214362001550597</c:v>
                </c:pt>
                <c:pt idx="6906">
                  <c:v>36.214362001550597</c:v>
                </c:pt>
                <c:pt idx="6907">
                  <c:v>36.214362001550597</c:v>
                </c:pt>
                <c:pt idx="6908">
                  <c:v>36.214362001550597</c:v>
                </c:pt>
                <c:pt idx="6909">
                  <c:v>36.214362001550597</c:v>
                </c:pt>
                <c:pt idx="6910">
                  <c:v>36.214362001550597</c:v>
                </c:pt>
                <c:pt idx="6911">
                  <c:v>36.214362001550597</c:v>
                </c:pt>
                <c:pt idx="6912">
                  <c:v>36.214362001550597</c:v>
                </c:pt>
                <c:pt idx="6913">
                  <c:v>36.214362001550597</c:v>
                </c:pt>
                <c:pt idx="6914">
                  <c:v>36.214362001550597</c:v>
                </c:pt>
                <c:pt idx="6915">
                  <c:v>36.214362001550597</c:v>
                </c:pt>
                <c:pt idx="6916">
                  <c:v>36.214362001550597</c:v>
                </c:pt>
                <c:pt idx="6917">
                  <c:v>36.214362001550597</c:v>
                </c:pt>
                <c:pt idx="6918">
                  <c:v>36.214362001550597</c:v>
                </c:pt>
                <c:pt idx="6919">
                  <c:v>36.214362001550597</c:v>
                </c:pt>
                <c:pt idx="6920">
                  <c:v>36.214362001550597</c:v>
                </c:pt>
                <c:pt idx="6921">
                  <c:v>36.214362001550597</c:v>
                </c:pt>
                <c:pt idx="6922">
                  <c:v>36.214362001550597</c:v>
                </c:pt>
                <c:pt idx="6923">
                  <c:v>36.214362001550597</c:v>
                </c:pt>
                <c:pt idx="6924">
                  <c:v>36.214362001550597</c:v>
                </c:pt>
                <c:pt idx="6925">
                  <c:v>36.214362001550597</c:v>
                </c:pt>
                <c:pt idx="6926">
                  <c:v>36.214362001550597</c:v>
                </c:pt>
                <c:pt idx="6927">
                  <c:v>36.214362001550597</c:v>
                </c:pt>
                <c:pt idx="6928">
                  <c:v>36.214362001550597</c:v>
                </c:pt>
                <c:pt idx="6929">
                  <c:v>36.214362001550597</c:v>
                </c:pt>
                <c:pt idx="6930">
                  <c:v>36.214362001550597</c:v>
                </c:pt>
                <c:pt idx="6931">
                  <c:v>36.214362001550597</c:v>
                </c:pt>
                <c:pt idx="6932">
                  <c:v>36.214362001550597</c:v>
                </c:pt>
                <c:pt idx="6933">
                  <c:v>36.214362001550597</c:v>
                </c:pt>
                <c:pt idx="6934">
                  <c:v>36.214362001550597</c:v>
                </c:pt>
                <c:pt idx="6935">
                  <c:v>36.214362001550597</c:v>
                </c:pt>
                <c:pt idx="6936">
                  <c:v>36.214362001550597</c:v>
                </c:pt>
                <c:pt idx="6937">
                  <c:v>36.214362001550597</c:v>
                </c:pt>
                <c:pt idx="6938">
                  <c:v>36.214362001550597</c:v>
                </c:pt>
                <c:pt idx="6939">
                  <c:v>36.214362001550597</c:v>
                </c:pt>
                <c:pt idx="6940">
                  <c:v>36.214362001550597</c:v>
                </c:pt>
                <c:pt idx="6941">
                  <c:v>36.214362001550597</c:v>
                </c:pt>
                <c:pt idx="6942">
                  <c:v>36.214362001550597</c:v>
                </c:pt>
                <c:pt idx="6943">
                  <c:v>36.214362001550597</c:v>
                </c:pt>
                <c:pt idx="6944">
                  <c:v>36.214362001550597</c:v>
                </c:pt>
                <c:pt idx="6945">
                  <c:v>36.214362001550597</c:v>
                </c:pt>
                <c:pt idx="6946">
                  <c:v>36.214362001550597</c:v>
                </c:pt>
                <c:pt idx="6947">
                  <c:v>36.214362001550597</c:v>
                </c:pt>
                <c:pt idx="6948">
                  <c:v>36.214362001550597</c:v>
                </c:pt>
                <c:pt idx="6949">
                  <c:v>36.214362001550597</c:v>
                </c:pt>
                <c:pt idx="6950">
                  <c:v>36.214362001550597</c:v>
                </c:pt>
                <c:pt idx="6951">
                  <c:v>36.214362001550597</c:v>
                </c:pt>
                <c:pt idx="6952">
                  <c:v>36.214362001550597</c:v>
                </c:pt>
                <c:pt idx="6953">
                  <c:v>36.214362001550597</c:v>
                </c:pt>
                <c:pt idx="6954">
                  <c:v>36.214362001550597</c:v>
                </c:pt>
                <c:pt idx="6955">
                  <c:v>36.214362001550597</c:v>
                </c:pt>
                <c:pt idx="6956">
                  <c:v>36.214362001550597</c:v>
                </c:pt>
                <c:pt idx="6957">
                  <c:v>36.214362001550597</c:v>
                </c:pt>
                <c:pt idx="6958">
                  <c:v>36.214362001550597</c:v>
                </c:pt>
                <c:pt idx="6959">
                  <c:v>36.214362001550597</c:v>
                </c:pt>
                <c:pt idx="6960">
                  <c:v>36.214362001550597</c:v>
                </c:pt>
                <c:pt idx="6961">
                  <c:v>36.214362001550597</c:v>
                </c:pt>
                <c:pt idx="6962">
                  <c:v>36.214362001550597</c:v>
                </c:pt>
                <c:pt idx="6963">
                  <c:v>36.214362001550597</c:v>
                </c:pt>
                <c:pt idx="6964">
                  <c:v>36.214362001550597</c:v>
                </c:pt>
                <c:pt idx="6965">
                  <c:v>36.214362001550597</c:v>
                </c:pt>
                <c:pt idx="6966">
                  <c:v>36.214362001550597</c:v>
                </c:pt>
                <c:pt idx="6967">
                  <c:v>36.214362001550597</c:v>
                </c:pt>
                <c:pt idx="6968">
                  <c:v>36.214362001550597</c:v>
                </c:pt>
                <c:pt idx="6969">
                  <c:v>36.214362001550597</c:v>
                </c:pt>
                <c:pt idx="6970">
                  <c:v>36.214362001550597</c:v>
                </c:pt>
                <c:pt idx="6971">
                  <c:v>36.214362001550597</c:v>
                </c:pt>
                <c:pt idx="6972">
                  <c:v>36.214362001550597</c:v>
                </c:pt>
                <c:pt idx="6973">
                  <c:v>36.214362001550597</c:v>
                </c:pt>
                <c:pt idx="6974">
                  <c:v>36.214362001550597</c:v>
                </c:pt>
                <c:pt idx="6975">
                  <c:v>36.214362001550597</c:v>
                </c:pt>
                <c:pt idx="6976">
                  <c:v>36.214362001550597</c:v>
                </c:pt>
                <c:pt idx="6977">
                  <c:v>36.214362001550597</c:v>
                </c:pt>
                <c:pt idx="6978">
                  <c:v>36.214362001550597</c:v>
                </c:pt>
                <c:pt idx="6979">
                  <c:v>36.214362001550597</c:v>
                </c:pt>
                <c:pt idx="6980">
                  <c:v>36.214362001550597</c:v>
                </c:pt>
                <c:pt idx="6981">
                  <c:v>36.214362001550597</c:v>
                </c:pt>
                <c:pt idx="6982">
                  <c:v>36.214362001550597</c:v>
                </c:pt>
                <c:pt idx="6983">
                  <c:v>36.214362001550597</c:v>
                </c:pt>
                <c:pt idx="6984">
                  <c:v>36.214362001550597</c:v>
                </c:pt>
                <c:pt idx="6985">
                  <c:v>36.214362001550597</c:v>
                </c:pt>
                <c:pt idx="6986">
                  <c:v>36.214362001550597</c:v>
                </c:pt>
                <c:pt idx="6987">
                  <c:v>36.214362001550597</c:v>
                </c:pt>
                <c:pt idx="6988">
                  <c:v>36.214362001550597</c:v>
                </c:pt>
                <c:pt idx="6989">
                  <c:v>36.214362001550597</c:v>
                </c:pt>
                <c:pt idx="6990">
                  <c:v>36.214362001550597</c:v>
                </c:pt>
                <c:pt idx="6991">
                  <c:v>36.214362001550597</c:v>
                </c:pt>
                <c:pt idx="6992">
                  <c:v>36.214362001550597</c:v>
                </c:pt>
                <c:pt idx="6993">
                  <c:v>36.214362001550597</c:v>
                </c:pt>
                <c:pt idx="6994">
                  <c:v>36.214362001550597</c:v>
                </c:pt>
                <c:pt idx="6995">
                  <c:v>36.214362001550597</c:v>
                </c:pt>
                <c:pt idx="6996">
                  <c:v>36.214362001550597</c:v>
                </c:pt>
                <c:pt idx="6997">
                  <c:v>36.214362001550597</c:v>
                </c:pt>
                <c:pt idx="6998">
                  <c:v>36.214362001550597</c:v>
                </c:pt>
                <c:pt idx="6999">
                  <c:v>36.214362001550597</c:v>
                </c:pt>
                <c:pt idx="7000">
                  <c:v>36.214362001550597</c:v>
                </c:pt>
                <c:pt idx="7001">
                  <c:v>36.214362001550597</c:v>
                </c:pt>
                <c:pt idx="7002">
                  <c:v>36.214362001550597</c:v>
                </c:pt>
                <c:pt idx="7003">
                  <c:v>36.214362001550597</c:v>
                </c:pt>
                <c:pt idx="7004">
                  <c:v>36.214362001550597</c:v>
                </c:pt>
                <c:pt idx="7005">
                  <c:v>36.214362001550597</c:v>
                </c:pt>
                <c:pt idx="7006">
                  <c:v>36.214362001550597</c:v>
                </c:pt>
                <c:pt idx="7007">
                  <c:v>36.214362001550597</c:v>
                </c:pt>
                <c:pt idx="7008">
                  <c:v>36.214362001550597</c:v>
                </c:pt>
                <c:pt idx="7009">
                  <c:v>36.214362001550597</c:v>
                </c:pt>
                <c:pt idx="7010">
                  <c:v>36.214362001550597</c:v>
                </c:pt>
                <c:pt idx="7011">
                  <c:v>36.214362001550597</c:v>
                </c:pt>
                <c:pt idx="7012">
                  <c:v>36.214362001550597</c:v>
                </c:pt>
                <c:pt idx="7013">
                  <c:v>36.214362001550597</c:v>
                </c:pt>
                <c:pt idx="7014">
                  <c:v>36.214362001550597</c:v>
                </c:pt>
                <c:pt idx="7015">
                  <c:v>36.214362001550597</c:v>
                </c:pt>
                <c:pt idx="7016">
                  <c:v>36.214362001550597</c:v>
                </c:pt>
                <c:pt idx="7017">
                  <c:v>36.214362001550597</c:v>
                </c:pt>
                <c:pt idx="7018">
                  <c:v>36.214362001550597</c:v>
                </c:pt>
                <c:pt idx="7019">
                  <c:v>36.214362001550597</c:v>
                </c:pt>
                <c:pt idx="7020">
                  <c:v>36.214362001550597</c:v>
                </c:pt>
                <c:pt idx="7021">
                  <c:v>36.214362001550597</c:v>
                </c:pt>
                <c:pt idx="7022">
                  <c:v>36.214362001550597</c:v>
                </c:pt>
                <c:pt idx="7023">
                  <c:v>36.214362001550597</c:v>
                </c:pt>
                <c:pt idx="7024">
                  <c:v>36.214362001550597</c:v>
                </c:pt>
                <c:pt idx="7025">
                  <c:v>36.214362001550597</c:v>
                </c:pt>
                <c:pt idx="7026">
                  <c:v>36.214362001550597</c:v>
                </c:pt>
                <c:pt idx="7027">
                  <c:v>36.214362001550597</c:v>
                </c:pt>
                <c:pt idx="7028">
                  <c:v>36.214362001550597</c:v>
                </c:pt>
                <c:pt idx="7029">
                  <c:v>36.214362001550597</c:v>
                </c:pt>
                <c:pt idx="7030">
                  <c:v>36.214362001550597</c:v>
                </c:pt>
                <c:pt idx="7031">
                  <c:v>36.214362001550597</c:v>
                </c:pt>
                <c:pt idx="7032">
                  <c:v>36.214362001550597</c:v>
                </c:pt>
                <c:pt idx="7033">
                  <c:v>36.214362001550597</c:v>
                </c:pt>
                <c:pt idx="7034">
                  <c:v>36.214362001550597</c:v>
                </c:pt>
                <c:pt idx="7035">
                  <c:v>36.214362001550597</c:v>
                </c:pt>
                <c:pt idx="7036">
                  <c:v>36.214362001550597</c:v>
                </c:pt>
                <c:pt idx="7037">
                  <c:v>36.214362001550597</c:v>
                </c:pt>
                <c:pt idx="7038">
                  <c:v>36.214362001550597</c:v>
                </c:pt>
                <c:pt idx="7039">
                  <c:v>36.214362001550597</c:v>
                </c:pt>
                <c:pt idx="7040">
                  <c:v>36.214362001550597</c:v>
                </c:pt>
                <c:pt idx="7041">
                  <c:v>36.214362001550597</c:v>
                </c:pt>
                <c:pt idx="7042">
                  <c:v>36.214362001550597</c:v>
                </c:pt>
                <c:pt idx="7043">
                  <c:v>36.214362001550597</c:v>
                </c:pt>
                <c:pt idx="7044">
                  <c:v>36.214362001550597</c:v>
                </c:pt>
                <c:pt idx="7045">
                  <c:v>36.214362001550597</c:v>
                </c:pt>
                <c:pt idx="7046">
                  <c:v>36.214362001550597</c:v>
                </c:pt>
                <c:pt idx="7047">
                  <c:v>36.214362001550597</c:v>
                </c:pt>
                <c:pt idx="7048">
                  <c:v>36.214362001550597</c:v>
                </c:pt>
                <c:pt idx="7049">
                  <c:v>36.214362001550597</c:v>
                </c:pt>
                <c:pt idx="7050">
                  <c:v>36.214362001550597</c:v>
                </c:pt>
                <c:pt idx="7051">
                  <c:v>36.214362001550597</c:v>
                </c:pt>
                <c:pt idx="7052">
                  <c:v>36.214362001550597</c:v>
                </c:pt>
                <c:pt idx="7053">
                  <c:v>36.214362001550597</c:v>
                </c:pt>
                <c:pt idx="7054">
                  <c:v>36.214362001550597</c:v>
                </c:pt>
                <c:pt idx="7055">
                  <c:v>36.214362001550597</c:v>
                </c:pt>
                <c:pt idx="7056">
                  <c:v>36.214362001550597</c:v>
                </c:pt>
                <c:pt idx="7057">
                  <c:v>36.214362001550597</c:v>
                </c:pt>
                <c:pt idx="7058">
                  <c:v>36.214362001550597</c:v>
                </c:pt>
                <c:pt idx="7059">
                  <c:v>36.214362001550597</c:v>
                </c:pt>
                <c:pt idx="7060">
                  <c:v>36.214362001550597</c:v>
                </c:pt>
                <c:pt idx="7061">
                  <c:v>36.214362001550597</c:v>
                </c:pt>
                <c:pt idx="7062">
                  <c:v>36.214362001550597</c:v>
                </c:pt>
                <c:pt idx="7063">
                  <c:v>36.214362001550597</c:v>
                </c:pt>
                <c:pt idx="7064">
                  <c:v>36.214362001550597</c:v>
                </c:pt>
                <c:pt idx="7065">
                  <c:v>36.214362001550597</c:v>
                </c:pt>
                <c:pt idx="7066">
                  <c:v>36.214362001550597</c:v>
                </c:pt>
                <c:pt idx="7067">
                  <c:v>36.214362001550597</c:v>
                </c:pt>
                <c:pt idx="7068">
                  <c:v>36.214362001550597</c:v>
                </c:pt>
                <c:pt idx="7069">
                  <c:v>36.214362001550597</c:v>
                </c:pt>
                <c:pt idx="7070">
                  <c:v>36.214362001550597</c:v>
                </c:pt>
                <c:pt idx="7071">
                  <c:v>36.214362001550597</c:v>
                </c:pt>
                <c:pt idx="7072">
                  <c:v>36.214362001550597</c:v>
                </c:pt>
                <c:pt idx="7073">
                  <c:v>36.214362001550597</c:v>
                </c:pt>
                <c:pt idx="7074">
                  <c:v>36.214362001550597</c:v>
                </c:pt>
                <c:pt idx="7075">
                  <c:v>36.214362001550597</c:v>
                </c:pt>
                <c:pt idx="7076">
                  <c:v>36.214362001550597</c:v>
                </c:pt>
                <c:pt idx="7077">
                  <c:v>36.214362001550597</c:v>
                </c:pt>
                <c:pt idx="7078">
                  <c:v>36.214362001550597</c:v>
                </c:pt>
                <c:pt idx="7079">
                  <c:v>36.214362001550597</c:v>
                </c:pt>
                <c:pt idx="7080">
                  <c:v>36.214362001550597</c:v>
                </c:pt>
                <c:pt idx="7081">
                  <c:v>36.214362001550597</c:v>
                </c:pt>
                <c:pt idx="7082">
                  <c:v>36.214362001550597</c:v>
                </c:pt>
                <c:pt idx="7083">
                  <c:v>36.214362001550597</c:v>
                </c:pt>
                <c:pt idx="7084">
                  <c:v>36.214362001550597</c:v>
                </c:pt>
                <c:pt idx="7085">
                  <c:v>36.214362001550597</c:v>
                </c:pt>
                <c:pt idx="7086">
                  <c:v>36.214362001550597</c:v>
                </c:pt>
                <c:pt idx="7087">
                  <c:v>36.214362001550597</c:v>
                </c:pt>
                <c:pt idx="7088">
                  <c:v>36.214362001550597</c:v>
                </c:pt>
                <c:pt idx="7089">
                  <c:v>36.214362001550597</c:v>
                </c:pt>
                <c:pt idx="7090">
                  <c:v>36.214362001550597</c:v>
                </c:pt>
                <c:pt idx="7091">
                  <c:v>36.214362001550597</c:v>
                </c:pt>
                <c:pt idx="7092">
                  <c:v>36.214362001550597</c:v>
                </c:pt>
                <c:pt idx="7093">
                  <c:v>36.214362001550597</c:v>
                </c:pt>
                <c:pt idx="7094">
                  <c:v>36.214362001550597</c:v>
                </c:pt>
                <c:pt idx="7095">
                  <c:v>36.214362001550597</c:v>
                </c:pt>
                <c:pt idx="7096">
                  <c:v>36.214362001550597</c:v>
                </c:pt>
                <c:pt idx="7097">
                  <c:v>36.214362001550597</c:v>
                </c:pt>
                <c:pt idx="7098">
                  <c:v>36.214362001550597</c:v>
                </c:pt>
                <c:pt idx="7099">
                  <c:v>36.214362001550597</c:v>
                </c:pt>
                <c:pt idx="7100">
                  <c:v>36.214362001550597</c:v>
                </c:pt>
                <c:pt idx="7101">
                  <c:v>36.214362001550597</c:v>
                </c:pt>
                <c:pt idx="7102">
                  <c:v>36.214362001550597</c:v>
                </c:pt>
                <c:pt idx="7103">
                  <c:v>36.214362001550597</c:v>
                </c:pt>
                <c:pt idx="7104">
                  <c:v>36.214362001550597</c:v>
                </c:pt>
                <c:pt idx="7105">
                  <c:v>36.214362001550597</c:v>
                </c:pt>
                <c:pt idx="7106">
                  <c:v>36.214362001550597</c:v>
                </c:pt>
                <c:pt idx="7107">
                  <c:v>36.214362001550597</c:v>
                </c:pt>
                <c:pt idx="7108">
                  <c:v>36.214362001550597</c:v>
                </c:pt>
                <c:pt idx="7109">
                  <c:v>36.214362001550597</c:v>
                </c:pt>
                <c:pt idx="7110">
                  <c:v>36.214362001550597</c:v>
                </c:pt>
                <c:pt idx="7111">
                  <c:v>36.214362001550597</c:v>
                </c:pt>
                <c:pt idx="7112">
                  <c:v>36.214362001550597</c:v>
                </c:pt>
                <c:pt idx="7113">
                  <c:v>36.214362001550597</c:v>
                </c:pt>
                <c:pt idx="7114">
                  <c:v>36.214362001550597</c:v>
                </c:pt>
                <c:pt idx="7115">
                  <c:v>36.214362001550597</c:v>
                </c:pt>
                <c:pt idx="7116">
                  <c:v>36.214362001550597</c:v>
                </c:pt>
                <c:pt idx="7117">
                  <c:v>36.214362001550597</c:v>
                </c:pt>
                <c:pt idx="7118">
                  <c:v>36.214362001550597</c:v>
                </c:pt>
                <c:pt idx="7119">
                  <c:v>36.214362001550597</c:v>
                </c:pt>
                <c:pt idx="7120">
                  <c:v>36.214362001550597</c:v>
                </c:pt>
                <c:pt idx="7121">
                  <c:v>36.214362001550597</c:v>
                </c:pt>
                <c:pt idx="7122">
                  <c:v>36.214362001550597</c:v>
                </c:pt>
                <c:pt idx="7123">
                  <c:v>36.214362001550597</c:v>
                </c:pt>
                <c:pt idx="7124">
                  <c:v>36.214362001550597</c:v>
                </c:pt>
                <c:pt idx="7125">
                  <c:v>36.214362001550597</c:v>
                </c:pt>
                <c:pt idx="7126">
                  <c:v>36.214362001550597</c:v>
                </c:pt>
                <c:pt idx="7127">
                  <c:v>36.214362001550597</c:v>
                </c:pt>
                <c:pt idx="7128">
                  <c:v>36.214362001550597</c:v>
                </c:pt>
                <c:pt idx="7129">
                  <c:v>36.214362001550597</c:v>
                </c:pt>
                <c:pt idx="7130">
                  <c:v>36.214362001550597</c:v>
                </c:pt>
                <c:pt idx="7131">
                  <c:v>36.214362001550597</c:v>
                </c:pt>
                <c:pt idx="7132">
                  <c:v>36.214362001550597</c:v>
                </c:pt>
                <c:pt idx="7133">
                  <c:v>36.214362001550597</c:v>
                </c:pt>
                <c:pt idx="7134">
                  <c:v>36.214362001550597</c:v>
                </c:pt>
                <c:pt idx="7135">
                  <c:v>36.214362001550597</c:v>
                </c:pt>
                <c:pt idx="7136">
                  <c:v>36.214362001550597</c:v>
                </c:pt>
                <c:pt idx="7137">
                  <c:v>36.214362001550597</c:v>
                </c:pt>
                <c:pt idx="7138">
                  <c:v>36.214362001550597</c:v>
                </c:pt>
                <c:pt idx="7139">
                  <c:v>36.214362001550597</c:v>
                </c:pt>
                <c:pt idx="7140">
                  <c:v>36.214362001550597</c:v>
                </c:pt>
                <c:pt idx="7141">
                  <c:v>36.214362001550597</c:v>
                </c:pt>
                <c:pt idx="7142">
                  <c:v>36.214362001550597</c:v>
                </c:pt>
                <c:pt idx="7143">
                  <c:v>36.214362001550597</c:v>
                </c:pt>
                <c:pt idx="7144">
                  <c:v>36.214362001550597</c:v>
                </c:pt>
                <c:pt idx="7145">
                  <c:v>36.214362001550597</c:v>
                </c:pt>
                <c:pt idx="7146">
                  <c:v>36.214362001550597</c:v>
                </c:pt>
                <c:pt idx="7147">
                  <c:v>36.214362001550597</c:v>
                </c:pt>
                <c:pt idx="7148">
                  <c:v>36.214362001550597</c:v>
                </c:pt>
                <c:pt idx="7149">
                  <c:v>36.214362001550597</c:v>
                </c:pt>
                <c:pt idx="7150">
                  <c:v>36.214362001550597</c:v>
                </c:pt>
                <c:pt idx="7151">
                  <c:v>36.214362001550597</c:v>
                </c:pt>
                <c:pt idx="7152">
                  <c:v>36.214362001550597</c:v>
                </c:pt>
                <c:pt idx="7153">
                  <c:v>36.214362001550597</c:v>
                </c:pt>
                <c:pt idx="7154">
                  <c:v>36.214362001550597</c:v>
                </c:pt>
                <c:pt idx="7155">
                  <c:v>36.214362001550597</c:v>
                </c:pt>
                <c:pt idx="7156">
                  <c:v>36.214362001550597</c:v>
                </c:pt>
                <c:pt idx="7157">
                  <c:v>36.214362001550597</c:v>
                </c:pt>
                <c:pt idx="7158">
                  <c:v>36.214362001550597</c:v>
                </c:pt>
                <c:pt idx="7159">
                  <c:v>36.214362001550597</c:v>
                </c:pt>
                <c:pt idx="7160">
                  <c:v>36.214362001550597</c:v>
                </c:pt>
                <c:pt idx="7161">
                  <c:v>36.214362001550597</c:v>
                </c:pt>
                <c:pt idx="7162">
                  <c:v>36.214362001550597</c:v>
                </c:pt>
                <c:pt idx="7163">
                  <c:v>36.214362001550597</c:v>
                </c:pt>
                <c:pt idx="7164">
                  <c:v>36.214362001550597</c:v>
                </c:pt>
                <c:pt idx="7165">
                  <c:v>36.214362001550597</c:v>
                </c:pt>
                <c:pt idx="7166">
                  <c:v>36.214362001550597</c:v>
                </c:pt>
                <c:pt idx="7167">
                  <c:v>36.214362001550597</c:v>
                </c:pt>
                <c:pt idx="7168">
                  <c:v>36.214362001550597</c:v>
                </c:pt>
                <c:pt idx="7169">
                  <c:v>36.214362001550597</c:v>
                </c:pt>
                <c:pt idx="7170">
                  <c:v>36.214362001550597</c:v>
                </c:pt>
                <c:pt idx="7171">
                  <c:v>36.214362001550597</c:v>
                </c:pt>
                <c:pt idx="7172">
                  <c:v>36.214362001550597</c:v>
                </c:pt>
                <c:pt idx="7173">
                  <c:v>36.214362001550597</c:v>
                </c:pt>
                <c:pt idx="7174">
                  <c:v>36.214362001550597</c:v>
                </c:pt>
                <c:pt idx="7175">
                  <c:v>36.214362001550597</c:v>
                </c:pt>
                <c:pt idx="7176">
                  <c:v>36.214362001550597</c:v>
                </c:pt>
                <c:pt idx="7177">
                  <c:v>36.214362001550597</c:v>
                </c:pt>
                <c:pt idx="7178">
                  <c:v>36.214362001550597</c:v>
                </c:pt>
                <c:pt idx="7179">
                  <c:v>36.214362001550597</c:v>
                </c:pt>
                <c:pt idx="7180">
                  <c:v>36.214362001550597</c:v>
                </c:pt>
                <c:pt idx="7181">
                  <c:v>36.214362001550597</c:v>
                </c:pt>
                <c:pt idx="7182">
                  <c:v>36.214362001550597</c:v>
                </c:pt>
                <c:pt idx="7183">
                  <c:v>36.214362001550597</c:v>
                </c:pt>
                <c:pt idx="7184">
                  <c:v>36.214362001550597</c:v>
                </c:pt>
                <c:pt idx="7185">
                  <c:v>36.214362001550597</c:v>
                </c:pt>
                <c:pt idx="7186">
                  <c:v>36.214362001550597</c:v>
                </c:pt>
                <c:pt idx="7187">
                  <c:v>36.214362001550597</c:v>
                </c:pt>
                <c:pt idx="7188">
                  <c:v>36.214362001550597</c:v>
                </c:pt>
                <c:pt idx="7189">
                  <c:v>36.214362001550597</c:v>
                </c:pt>
                <c:pt idx="7190">
                  <c:v>36.214362001550597</c:v>
                </c:pt>
                <c:pt idx="7191">
                  <c:v>36.214362001550597</c:v>
                </c:pt>
                <c:pt idx="7192">
                  <c:v>36.214362001550597</c:v>
                </c:pt>
                <c:pt idx="7193">
                  <c:v>36.214362001550597</c:v>
                </c:pt>
                <c:pt idx="7194">
                  <c:v>36.214362001550597</c:v>
                </c:pt>
                <c:pt idx="7195">
                  <c:v>36.214362001550597</c:v>
                </c:pt>
                <c:pt idx="7196">
                  <c:v>36.214362001550597</c:v>
                </c:pt>
                <c:pt idx="7197">
                  <c:v>36.214362001550597</c:v>
                </c:pt>
                <c:pt idx="7198">
                  <c:v>36.214362001550597</c:v>
                </c:pt>
                <c:pt idx="7199">
                  <c:v>36.214362001550597</c:v>
                </c:pt>
                <c:pt idx="7200">
                  <c:v>36.214362001550597</c:v>
                </c:pt>
                <c:pt idx="7201">
                  <c:v>36.214362001550597</c:v>
                </c:pt>
                <c:pt idx="7202">
                  <c:v>36.214362001550597</c:v>
                </c:pt>
                <c:pt idx="7203">
                  <c:v>36.214362001550597</c:v>
                </c:pt>
                <c:pt idx="7204">
                  <c:v>36.214362001550597</c:v>
                </c:pt>
                <c:pt idx="7205">
                  <c:v>36.214362001550597</c:v>
                </c:pt>
                <c:pt idx="7206">
                  <c:v>36.214362001550597</c:v>
                </c:pt>
                <c:pt idx="7207">
                  <c:v>36.214362001550597</c:v>
                </c:pt>
                <c:pt idx="7208">
                  <c:v>36.214362001550597</c:v>
                </c:pt>
                <c:pt idx="7209">
                  <c:v>36.214362001550597</c:v>
                </c:pt>
                <c:pt idx="7210">
                  <c:v>36.214362001550597</c:v>
                </c:pt>
                <c:pt idx="7211">
                  <c:v>36.214362001550597</c:v>
                </c:pt>
                <c:pt idx="7212">
                  <c:v>36.214362001550597</c:v>
                </c:pt>
                <c:pt idx="7213">
                  <c:v>36.214362001550597</c:v>
                </c:pt>
                <c:pt idx="7214">
                  <c:v>36.214362001550597</c:v>
                </c:pt>
                <c:pt idx="7215">
                  <c:v>36.214362001550597</c:v>
                </c:pt>
                <c:pt idx="7216">
                  <c:v>36.214362001550597</c:v>
                </c:pt>
                <c:pt idx="7217">
                  <c:v>36.214362001550597</c:v>
                </c:pt>
                <c:pt idx="7218">
                  <c:v>36.214362001550597</c:v>
                </c:pt>
                <c:pt idx="7219">
                  <c:v>36.214362001550597</c:v>
                </c:pt>
                <c:pt idx="7220">
                  <c:v>36.214362001550597</c:v>
                </c:pt>
                <c:pt idx="7221">
                  <c:v>36.214362001550597</c:v>
                </c:pt>
                <c:pt idx="7222">
                  <c:v>36.214362001550597</c:v>
                </c:pt>
                <c:pt idx="7223">
                  <c:v>36.214362001550597</c:v>
                </c:pt>
                <c:pt idx="7224">
                  <c:v>36.214362001550597</c:v>
                </c:pt>
                <c:pt idx="7225">
                  <c:v>36.214362001550597</c:v>
                </c:pt>
                <c:pt idx="7226">
                  <c:v>36.214362001550597</c:v>
                </c:pt>
                <c:pt idx="7227">
                  <c:v>36.214362001550597</c:v>
                </c:pt>
                <c:pt idx="7228">
                  <c:v>36.214362001550597</c:v>
                </c:pt>
                <c:pt idx="7229">
                  <c:v>36.214362001550597</c:v>
                </c:pt>
                <c:pt idx="7230">
                  <c:v>36.214362001550597</c:v>
                </c:pt>
                <c:pt idx="7231">
                  <c:v>36.214362001550597</c:v>
                </c:pt>
                <c:pt idx="7232">
                  <c:v>36.214362001550597</c:v>
                </c:pt>
                <c:pt idx="7233">
                  <c:v>36.214362001550597</c:v>
                </c:pt>
                <c:pt idx="7234">
                  <c:v>36.214362001550597</c:v>
                </c:pt>
                <c:pt idx="7235">
                  <c:v>36.214362001550597</c:v>
                </c:pt>
                <c:pt idx="7236">
                  <c:v>36.214362001550597</c:v>
                </c:pt>
                <c:pt idx="7237">
                  <c:v>36.214362001550597</c:v>
                </c:pt>
                <c:pt idx="7238">
                  <c:v>36.214362001550597</c:v>
                </c:pt>
                <c:pt idx="7239">
                  <c:v>36.214362001550597</c:v>
                </c:pt>
                <c:pt idx="7240">
                  <c:v>36.214362001550597</c:v>
                </c:pt>
                <c:pt idx="7241">
                  <c:v>36.214362001550597</c:v>
                </c:pt>
                <c:pt idx="7242">
                  <c:v>36.214362001550597</c:v>
                </c:pt>
                <c:pt idx="7243">
                  <c:v>36.214362001550597</c:v>
                </c:pt>
                <c:pt idx="7244">
                  <c:v>36.214362001550597</c:v>
                </c:pt>
                <c:pt idx="7245">
                  <c:v>36.214362001550597</c:v>
                </c:pt>
                <c:pt idx="7246">
                  <c:v>36.214362001550597</c:v>
                </c:pt>
                <c:pt idx="7247">
                  <c:v>36.214362001550597</c:v>
                </c:pt>
                <c:pt idx="7248">
                  <c:v>36.214362001550597</c:v>
                </c:pt>
                <c:pt idx="7249">
                  <c:v>36.214362001550597</c:v>
                </c:pt>
                <c:pt idx="7250">
                  <c:v>36.214362001550597</c:v>
                </c:pt>
                <c:pt idx="7251">
                  <c:v>36.214362001550597</c:v>
                </c:pt>
                <c:pt idx="7252">
                  <c:v>36.214362001550597</c:v>
                </c:pt>
                <c:pt idx="7253">
                  <c:v>36.214362001550597</c:v>
                </c:pt>
                <c:pt idx="7254">
                  <c:v>36.214362001550597</c:v>
                </c:pt>
                <c:pt idx="7255">
                  <c:v>36.214362001550597</c:v>
                </c:pt>
                <c:pt idx="7256">
                  <c:v>36.214362001550597</c:v>
                </c:pt>
                <c:pt idx="7257">
                  <c:v>36.214362001550597</c:v>
                </c:pt>
                <c:pt idx="7258">
                  <c:v>36.214362001550597</c:v>
                </c:pt>
                <c:pt idx="7259">
                  <c:v>36.214362001550597</c:v>
                </c:pt>
                <c:pt idx="7260">
                  <c:v>36.214362001550597</c:v>
                </c:pt>
                <c:pt idx="7261">
                  <c:v>36.214362001550597</c:v>
                </c:pt>
                <c:pt idx="7262">
                  <c:v>36.214362001550597</c:v>
                </c:pt>
                <c:pt idx="7263">
                  <c:v>36.214362001550597</c:v>
                </c:pt>
                <c:pt idx="7264">
                  <c:v>36.214362001550597</c:v>
                </c:pt>
                <c:pt idx="7265">
                  <c:v>36.214362001550597</c:v>
                </c:pt>
                <c:pt idx="7266">
                  <c:v>36.214362001550597</c:v>
                </c:pt>
                <c:pt idx="7267">
                  <c:v>36.214362001550597</c:v>
                </c:pt>
                <c:pt idx="7268">
                  <c:v>36.214362001550597</c:v>
                </c:pt>
                <c:pt idx="7269">
                  <c:v>36.214362001550597</c:v>
                </c:pt>
                <c:pt idx="7270">
                  <c:v>36.214362001550597</c:v>
                </c:pt>
                <c:pt idx="7271">
                  <c:v>36.214362001550597</c:v>
                </c:pt>
                <c:pt idx="7272">
                  <c:v>36.214362001550597</c:v>
                </c:pt>
                <c:pt idx="7273">
                  <c:v>36.214362001550597</c:v>
                </c:pt>
                <c:pt idx="7274">
                  <c:v>36.214362001550597</c:v>
                </c:pt>
                <c:pt idx="7275">
                  <c:v>36.214362001550597</c:v>
                </c:pt>
                <c:pt idx="7276">
                  <c:v>36.214362001550597</c:v>
                </c:pt>
                <c:pt idx="7277">
                  <c:v>36.214362001550597</c:v>
                </c:pt>
                <c:pt idx="7278">
                  <c:v>36.214362001550597</c:v>
                </c:pt>
                <c:pt idx="7279">
                  <c:v>36.214362001550597</c:v>
                </c:pt>
                <c:pt idx="7280">
                  <c:v>36.214362001550597</c:v>
                </c:pt>
                <c:pt idx="7281">
                  <c:v>36.214362001550597</c:v>
                </c:pt>
                <c:pt idx="7282">
                  <c:v>36.214362001550597</c:v>
                </c:pt>
                <c:pt idx="7283">
                  <c:v>36.214362001550597</c:v>
                </c:pt>
                <c:pt idx="7284">
                  <c:v>36.214362001550597</c:v>
                </c:pt>
                <c:pt idx="7285">
                  <c:v>36.214362001550597</c:v>
                </c:pt>
                <c:pt idx="7286">
                  <c:v>36.214362001550597</c:v>
                </c:pt>
                <c:pt idx="7287">
                  <c:v>36.214362001550597</c:v>
                </c:pt>
                <c:pt idx="7288">
                  <c:v>36.214362001550597</c:v>
                </c:pt>
                <c:pt idx="7289">
                  <c:v>36.214362001550597</c:v>
                </c:pt>
                <c:pt idx="7290">
                  <c:v>36.214362001550597</c:v>
                </c:pt>
                <c:pt idx="7291">
                  <c:v>36.214362001550597</c:v>
                </c:pt>
                <c:pt idx="7292">
                  <c:v>36.214362001550597</c:v>
                </c:pt>
                <c:pt idx="7293">
                  <c:v>36.214362001550597</c:v>
                </c:pt>
                <c:pt idx="7294">
                  <c:v>36.214362001550597</c:v>
                </c:pt>
                <c:pt idx="7295">
                  <c:v>36.214362001550597</c:v>
                </c:pt>
                <c:pt idx="7296">
                  <c:v>36.214362001550597</c:v>
                </c:pt>
                <c:pt idx="7297">
                  <c:v>36.214362001550597</c:v>
                </c:pt>
                <c:pt idx="7298">
                  <c:v>36.214362001550597</c:v>
                </c:pt>
                <c:pt idx="7299">
                  <c:v>36.214362001550597</c:v>
                </c:pt>
                <c:pt idx="7300">
                  <c:v>36.214362001550597</c:v>
                </c:pt>
                <c:pt idx="7301">
                  <c:v>36.214362001550597</c:v>
                </c:pt>
                <c:pt idx="7302">
                  <c:v>36.214362001550597</c:v>
                </c:pt>
                <c:pt idx="7303">
                  <c:v>36.214362001550597</c:v>
                </c:pt>
                <c:pt idx="7304">
                  <c:v>36.214362001550597</c:v>
                </c:pt>
                <c:pt idx="7305">
                  <c:v>36.214362001550597</c:v>
                </c:pt>
                <c:pt idx="7306">
                  <c:v>36.214362001550597</c:v>
                </c:pt>
                <c:pt idx="7307">
                  <c:v>36.214362001550597</c:v>
                </c:pt>
                <c:pt idx="7308">
                  <c:v>36.214362001550597</c:v>
                </c:pt>
                <c:pt idx="7309">
                  <c:v>36.214362001550597</c:v>
                </c:pt>
                <c:pt idx="7310">
                  <c:v>36.214362001550597</c:v>
                </c:pt>
                <c:pt idx="7311">
                  <c:v>36.214362001550597</c:v>
                </c:pt>
                <c:pt idx="7312">
                  <c:v>36.214362001550597</c:v>
                </c:pt>
                <c:pt idx="7313">
                  <c:v>36.214362001550597</c:v>
                </c:pt>
                <c:pt idx="7314">
                  <c:v>36.214362001550597</c:v>
                </c:pt>
                <c:pt idx="7315">
                  <c:v>36.214362001550597</c:v>
                </c:pt>
                <c:pt idx="7316">
                  <c:v>36.214362001550597</c:v>
                </c:pt>
                <c:pt idx="7317">
                  <c:v>36.214362001550597</c:v>
                </c:pt>
                <c:pt idx="7318">
                  <c:v>36.214362001550597</c:v>
                </c:pt>
                <c:pt idx="7319">
                  <c:v>36.214362001550597</c:v>
                </c:pt>
                <c:pt idx="7320">
                  <c:v>36.214362001550597</c:v>
                </c:pt>
                <c:pt idx="7321">
                  <c:v>36.214362001550597</c:v>
                </c:pt>
                <c:pt idx="7322">
                  <c:v>36.214362001550597</c:v>
                </c:pt>
                <c:pt idx="7323">
                  <c:v>36.214362001550597</c:v>
                </c:pt>
                <c:pt idx="7324">
                  <c:v>36.214362001550597</c:v>
                </c:pt>
                <c:pt idx="7325">
                  <c:v>36.214362001550597</c:v>
                </c:pt>
                <c:pt idx="7326">
                  <c:v>36.214362001550597</c:v>
                </c:pt>
                <c:pt idx="7327">
                  <c:v>36.214362001550597</c:v>
                </c:pt>
                <c:pt idx="7328">
                  <c:v>36.214362001550597</c:v>
                </c:pt>
                <c:pt idx="7329">
                  <c:v>36.214362001550597</c:v>
                </c:pt>
                <c:pt idx="7330">
                  <c:v>36.214362001550597</c:v>
                </c:pt>
                <c:pt idx="7331">
                  <c:v>36.214362001550597</c:v>
                </c:pt>
                <c:pt idx="7332">
                  <c:v>36.214362001550597</c:v>
                </c:pt>
                <c:pt idx="7333">
                  <c:v>36.214362001550597</c:v>
                </c:pt>
                <c:pt idx="7334">
                  <c:v>36.214362001550597</c:v>
                </c:pt>
                <c:pt idx="7335">
                  <c:v>36.214362001550597</c:v>
                </c:pt>
                <c:pt idx="7336">
                  <c:v>36.214362001550597</c:v>
                </c:pt>
                <c:pt idx="7337">
                  <c:v>36.214362001550597</c:v>
                </c:pt>
                <c:pt idx="7338">
                  <c:v>36.214362001550597</c:v>
                </c:pt>
                <c:pt idx="7339">
                  <c:v>36.214362001550597</c:v>
                </c:pt>
                <c:pt idx="7340">
                  <c:v>36.214362001550597</c:v>
                </c:pt>
                <c:pt idx="7341">
                  <c:v>36.214362001550597</c:v>
                </c:pt>
                <c:pt idx="7342">
                  <c:v>36.214362001550597</c:v>
                </c:pt>
                <c:pt idx="7343">
                  <c:v>36.214362001550597</c:v>
                </c:pt>
                <c:pt idx="7344">
                  <c:v>36.214362001550597</c:v>
                </c:pt>
                <c:pt idx="7345">
                  <c:v>36.214362001550597</c:v>
                </c:pt>
                <c:pt idx="7346">
                  <c:v>36.214362001550597</c:v>
                </c:pt>
                <c:pt idx="7347">
                  <c:v>36.214362001550597</c:v>
                </c:pt>
                <c:pt idx="7348">
                  <c:v>36.214362001550597</c:v>
                </c:pt>
                <c:pt idx="7349">
                  <c:v>36.214362001550597</c:v>
                </c:pt>
                <c:pt idx="7350">
                  <c:v>36.214362001550597</c:v>
                </c:pt>
                <c:pt idx="7351">
                  <c:v>36.214362001550597</c:v>
                </c:pt>
                <c:pt idx="7352">
                  <c:v>36.214362001550597</c:v>
                </c:pt>
                <c:pt idx="7353">
                  <c:v>36.214362001550597</c:v>
                </c:pt>
                <c:pt idx="7354">
                  <c:v>36.214362001550597</c:v>
                </c:pt>
                <c:pt idx="7355">
                  <c:v>36.214362001550597</c:v>
                </c:pt>
                <c:pt idx="7356">
                  <c:v>36.214362001550597</c:v>
                </c:pt>
                <c:pt idx="7357">
                  <c:v>36.214362001550597</c:v>
                </c:pt>
                <c:pt idx="7358">
                  <c:v>36.214362001550597</c:v>
                </c:pt>
                <c:pt idx="7359">
                  <c:v>36.214362001550597</c:v>
                </c:pt>
                <c:pt idx="7360">
                  <c:v>36.214362001550597</c:v>
                </c:pt>
                <c:pt idx="7361">
                  <c:v>36.214362001550597</c:v>
                </c:pt>
                <c:pt idx="7362">
                  <c:v>36.214362001550597</c:v>
                </c:pt>
                <c:pt idx="7363">
                  <c:v>36.214362001550597</c:v>
                </c:pt>
                <c:pt idx="7364">
                  <c:v>36.214362001550597</c:v>
                </c:pt>
                <c:pt idx="7365">
                  <c:v>36.214362001550597</c:v>
                </c:pt>
                <c:pt idx="7366">
                  <c:v>36.214362001550597</c:v>
                </c:pt>
                <c:pt idx="7367">
                  <c:v>36.214362001550597</c:v>
                </c:pt>
                <c:pt idx="7368">
                  <c:v>36.214362001550597</c:v>
                </c:pt>
                <c:pt idx="7369">
                  <c:v>36.214362001550597</c:v>
                </c:pt>
                <c:pt idx="7370">
                  <c:v>36.214362001550597</c:v>
                </c:pt>
                <c:pt idx="7371">
                  <c:v>36.214362001550597</c:v>
                </c:pt>
                <c:pt idx="7372">
                  <c:v>36.214362001550597</c:v>
                </c:pt>
                <c:pt idx="7373">
                  <c:v>36.214362001550597</c:v>
                </c:pt>
                <c:pt idx="7374">
                  <c:v>36.214362001550597</c:v>
                </c:pt>
                <c:pt idx="7375">
                  <c:v>36.214362001550597</c:v>
                </c:pt>
                <c:pt idx="7376">
                  <c:v>36.214362001550597</c:v>
                </c:pt>
                <c:pt idx="7377">
                  <c:v>36.214362001550597</c:v>
                </c:pt>
                <c:pt idx="7378">
                  <c:v>36.214362001550597</c:v>
                </c:pt>
                <c:pt idx="7379">
                  <c:v>36.214362001550597</c:v>
                </c:pt>
                <c:pt idx="7380">
                  <c:v>36.214362001550597</c:v>
                </c:pt>
                <c:pt idx="7381">
                  <c:v>36.214362001550597</c:v>
                </c:pt>
                <c:pt idx="7382">
                  <c:v>36.214362001550597</c:v>
                </c:pt>
                <c:pt idx="7383">
                  <c:v>36.214362001550597</c:v>
                </c:pt>
                <c:pt idx="7384">
                  <c:v>36.214362001550597</c:v>
                </c:pt>
                <c:pt idx="7385">
                  <c:v>36.214362001550597</c:v>
                </c:pt>
                <c:pt idx="7386">
                  <c:v>36.214362001550597</c:v>
                </c:pt>
                <c:pt idx="7387">
                  <c:v>36.214362001550597</c:v>
                </c:pt>
                <c:pt idx="7388">
                  <c:v>36.214362001550597</c:v>
                </c:pt>
                <c:pt idx="7389">
                  <c:v>36.214362001550597</c:v>
                </c:pt>
                <c:pt idx="7390">
                  <c:v>36.214362001550597</c:v>
                </c:pt>
                <c:pt idx="7391">
                  <c:v>36.214362001550597</c:v>
                </c:pt>
                <c:pt idx="7392">
                  <c:v>36.214362001550597</c:v>
                </c:pt>
                <c:pt idx="7393">
                  <c:v>36.214362001550597</c:v>
                </c:pt>
                <c:pt idx="7394">
                  <c:v>36.214362001550597</c:v>
                </c:pt>
                <c:pt idx="7395">
                  <c:v>36.214362001550597</c:v>
                </c:pt>
                <c:pt idx="7396">
                  <c:v>36.214362001550597</c:v>
                </c:pt>
                <c:pt idx="7397">
                  <c:v>36.214362001550597</c:v>
                </c:pt>
                <c:pt idx="7398">
                  <c:v>36.214362001550597</c:v>
                </c:pt>
                <c:pt idx="7399">
                  <c:v>36.214362001550597</c:v>
                </c:pt>
                <c:pt idx="7400">
                  <c:v>36.214362001550597</c:v>
                </c:pt>
                <c:pt idx="7401">
                  <c:v>36.214362001550597</c:v>
                </c:pt>
                <c:pt idx="7402">
                  <c:v>36.214362001550597</c:v>
                </c:pt>
                <c:pt idx="7403">
                  <c:v>36.214362001550597</c:v>
                </c:pt>
                <c:pt idx="7404">
                  <c:v>36.214362001550597</c:v>
                </c:pt>
                <c:pt idx="7405">
                  <c:v>36.214362001550597</c:v>
                </c:pt>
                <c:pt idx="7406">
                  <c:v>36.214362001550597</c:v>
                </c:pt>
                <c:pt idx="7407">
                  <c:v>36.214362001550597</c:v>
                </c:pt>
                <c:pt idx="7408">
                  <c:v>36.214362001550597</c:v>
                </c:pt>
                <c:pt idx="7409">
                  <c:v>36.214362001550597</c:v>
                </c:pt>
                <c:pt idx="7410">
                  <c:v>36.214362001550597</c:v>
                </c:pt>
                <c:pt idx="7411">
                  <c:v>36.214362001550597</c:v>
                </c:pt>
                <c:pt idx="7412">
                  <c:v>36.214362001550597</c:v>
                </c:pt>
                <c:pt idx="7413">
                  <c:v>36.214362001550597</c:v>
                </c:pt>
                <c:pt idx="7414">
                  <c:v>36.214362001550597</c:v>
                </c:pt>
                <c:pt idx="7415">
                  <c:v>36.214362001550597</c:v>
                </c:pt>
                <c:pt idx="7416">
                  <c:v>36.214362001550597</c:v>
                </c:pt>
                <c:pt idx="7417">
                  <c:v>36.214362001550597</c:v>
                </c:pt>
                <c:pt idx="7418">
                  <c:v>36.214362001550597</c:v>
                </c:pt>
                <c:pt idx="7419">
                  <c:v>36.214362001550597</c:v>
                </c:pt>
                <c:pt idx="7420">
                  <c:v>36.214362001550597</c:v>
                </c:pt>
                <c:pt idx="7421">
                  <c:v>36.214362001550597</c:v>
                </c:pt>
                <c:pt idx="7422">
                  <c:v>36.214362001550597</c:v>
                </c:pt>
                <c:pt idx="7423">
                  <c:v>36.214362001550597</c:v>
                </c:pt>
                <c:pt idx="7424">
                  <c:v>36.214362001550597</c:v>
                </c:pt>
                <c:pt idx="7425">
                  <c:v>36.214362001550597</c:v>
                </c:pt>
                <c:pt idx="7426">
                  <c:v>36.214362001550597</c:v>
                </c:pt>
                <c:pt idx="7427">
                  <c:v>36.214362001550597</c:v>
                </c:pt>
                <c:pt idx="7428">
                  <c:v>36.214362001550597</c:v>
                </c:pt>
                <c:pt idx="7429">
                  <c:v>36.214362001550597</c:v>
                </c:pt>
                <c:pt idx="7430">
                  <c:v>36.214362001550597</c:v>
                </c:pt>
                <c:pt idx="7431">
                  <c:v>36.214362001550597</c:v>
                </c:pt>
                <c:pt idx="7432">
                  <c:v>36.214362001550597</c:v>
                </c:pt>
                <c:pt idx="7433">
                  <c:v>36.214362001550597</c:v>
                </c:pt>
                <c:pt idx="7434">
                  <c:v>36.214362001550597</c:v>
                </c:pt>
                <c:pt idx="7435">
                  <c:v>36.214362001550597</c:v>
                </c:pt>
                <c:pt idx="7436">
                  <c:v>36.214362001550597</c:v>
                </c:pt>
                <c:pt idx="7437">
                  <c:v>36.214362001550597</c:v>
                </c:pt>
                <c:pt idx="7438">
                  <c:v>36.214362001550597</c:v>
                </c:pt>
                <c:pt idx="7439">
                  <c:v>36.214362001550597</c:v>
                </c:pt>
                <c:pt idx="7440">
                  <c:v>36.214362001550597</c:v>
                </c:pt>
                <c:pt idx="7441">
                  <c:v>36.214362001550597</c:v>
                </c:pt>
                <c:pt idx="7442">
                  <c:v>36.214362001550597</c:v>
                </c:pt>
                <c:pt idx="7443">
                  <c:v>36.214362001550597</c:v>
                </c:pt>
                <c:pt idx="7444">
                  <c:v>36.214362001550597</c:v>
                </c:pt>
                <c:pt idx="7445">
                  <c:v>36.214362001550597</c:v>
                </c:pt>
                <c:pt idx="7446">
                  <c:v>36.214362001550597</c:v>
                </c:pt>
                <c:pt idx="7447">
                  <c:v>36.214362001550597</c:v>
                </c:pt>
                <c:pt idx="7448">
                  <c:v>36.214362001550597</c:v>
                </c:pt>
                <c:pt idx="7449">
                  <c:v>36.214362001550597</c:v>
                </c:pt>
                <c:pt idx="7450">
                  <c:v>36.214362001550597</c:v>
                </c:pt>
                <c:pt idx="7451">
                  <c:v>36.214362001550597</c:v>
                </c:pt>
                <c:pt idx="7452">
                  <c:v>36.214362001550597</c:v>
                </c:pt>
                <c:pt idx="7453">
                  <c:v>36.214362001550597</c:v>
                </c:pt>
                <c:pt idx="7454">
                  <c:v>36.214362001550597</c:v>
                </c:pt>
                <c:pt idx="7455">
                  <c:v>36.214362001550597</c:v>
                </c:pt>
                <c:pt idx="7456">
                  <c:v>36.214362001550597</c:v>
                </c:pt>
                <c:pt idx="7457">
                  <c:v>36.214362001550597</c:v>
                </c:pt>
                <c:pt idx="7458">
                  <c:v>36.214362001550597</c:v>
                </c:pt>
                <c:pt idx="7459">
                  <c:v>36.214362001550597</c:v>
                </c:pt>
                <c:pt idx="7460">
                  <c:v>36.214362001550597</c:v>
                </c:pt>
                <c:pt idx="7461">
                  <c:v>36.214362001550597</c:v>
                </c:pt>
                <c:pt idx="7462">
                  <c:v>36.214362001550597</c:v>
                </c:pt>
                <c:pt idx="7463">
                  <c:v>36.214362001550597</c:v>
                </c:pt>
                <c:pt idx="7464">
                  <c:v>36.214362001550597</c:v>
                </c:pt>
                <c:pt idx="7465">
                  <c:v>36.214362001550597</c:v>
                </c:pt>
                <c:pt idx="7466">
                  <c:v>36.214362001550597</c:v>
                </c:pt>
                <c:pt idx="7467">
                  <c:v>36.214362001550597</c:v>
                </c:pt>
                <c:pt idx="7468">
                  <c:v>36.214362001550597</c:v>
                </c:pt>
                <c:pt idx="7469">
                  <c:v>36.214362001550597</c:v>
                </c:pt>
                <c:pt idx="7470">
                  <c:v>36.214362001550597</c:v>
                </c:pt>
                <c:pt idx="7471">
                  <c:v>36.214362001550597</c:v>
                </c:pt>
                <c:pt idx="7472">
                  <c:v>36.214362001550597</c:v>
                </c:pt>
                <c:pt idx="7473">
                  <c:v>36.214362001550597</c:v>
                </c:pt>
                <c:pt idx="7474">
                  <c:v>36.214362001550597</c:v>
                </c:pt>
                <c:pt idx="7475">
                  <c:v>36.214362001550597</c:v>
                </c:pt>
                <c:pt idx="7476">
                  <c:v>36.214362001550597</c:v>
                </c:pt>
                <c:pt idx="7477">
                  <c:v>36.214362001550597</c:v>
                </c:pt>
                <c:pt idx="7478">
                  <c:v>36.214362001550597</c:v>
                </c:pt>
                <c:pt idx="7479">
                  <c:v>36.214362001550597</c:v>
                </c:pt>
                <c:pt idx="7480">
                  <c:v>36.214362001550597</c:v>
                </c:pt>
                <c:pt idx="7481">
                  <c:v>36.214362001550597</c:v>
                </c:pt>
                <c:pt idx="7482">
                  <c:v>36.214362001550597</c:v>
                </c:pt>
                <c:pt idx="7483">
                  <c:v>36.214362001550597</c:v>
                </c:pt>
                <c:pt idx="7484">
                  <c:v>36.214362001550597</c:v>
                </c:pt>
                <c:pt idx="7485">
                  <c:v>36.214362001550597</c:v>
                </c:pt>
                <c:pt idx="7486">
                  <c:v>36.214362001550597</c:v>
                </c:pt>
                <c:pt idx="7487">
                  <c:v>36.214362001550597</c:v>
                </c:pt>
                <c:pt idx="7488">
                  <c:v>36.214362001550597</c:v>
                </c:pt>
                <c:pt idx="7489">
                  <c:v>36.214362001550597</c:v>
                </c:pt>
                <c:pt idx="7490">
                  <c:v>36.214362001550597</c:v>
                </c:pt>
                <c:pt idx="7491">
                  <c:v>36.214362001550597</c:v>
                </c:pt>
                <c:pt idx="7492">
                  <c:v>36.214362001550597</c:v>
                </c:pt>
                <c:pt idx="7493">
                  <c:v>36.214362001550597</c:v>
                </c:pt>
                <c:pt idx="7494">
                  <c:v>36.214362001550597</c:v>
                </c:pt>
                <c:pt idx="7495">
                  <c:v>36.214362001550597</c:v>
                </c:pt>
                <c:pt idx="7496">
                  <c:v>36.214362001550597</c:v>
                </c:pt>
                <c:pt idx="7497">
                  <c:v>36.214362001550597</c:v>
                </c:pt>
                <c:pt idx="7498">
                  <c:v>36.214362001550597</c:v>
                </c:pt>
                <c:pt idx="7499">
                  <c:v>36.214362001550597</c:v>
                </c:pt>
                <c:pt idx="7500">
                  <c:v>36.214362001550597</c:v>
                </c:pt>
                <c:pt idx="7501">
                  <c:v>36.214362001550597</c:v>
                </c:pt>
                <c:pt idx="7502">
                  <c:v>36.214362001550597</c:v>
                </c:pt>
                <c:pt idx="7503">
                  <c:v>36.214362001550597</c:v>
                </c:pt>
                <c:pt idx="7504">
                  <c:v>36.214362001550597</c:v>
                </c:pt>
                <c:pt idx="7505">
                  <c:v>36.214362001550597</c:v>
                </c:pt>
                <c:pt idx="7506">
                  <c:v>36.214362001550597</c:v>
                </c:pt>
                <c:pt idx="7507">
                  <c:v>36.214362001550597</c:v>
                </c:pt>
                <c:pt idx="7508">
                  <c:v>36.214362001550597</c:v>
                </c:pt>
                <c:pt idx="7509">
                  <c:v>36.214362001550597</c:v>
                </c:pt>
                <c:pt idx="7510">
                  <c:v>36.214362001550597</c:v>
                </c:pt>
                <c:pt idx="7511">
                  <c:v>36.214362001550597</c:v>
                </c:pt>
                <c:pt idx="7512">
                  <c:v>36.214362001550597</c:v>
                </c:pt>
                <c:pt idx="7513">
                  <c:v>36.214362001550597</c:v>
                </c:pt>
                <c:pt idx="7514">
                  <c:v>36.214362001550597</c:v>
                </c:pt>
                <c:pt idx="7515">
                  <c:v>36.214362001550597</c:v>
                </c:pt>
                <c:pt idx="7516">
                  <c:v>36.214362001550597</c:v>
                </c:pt>
                <c:pt idx="7517">
                  <c:v>36.214362001550597</c:v>
                </c:pt>
                <c:pt idx="7518">
                  <c:v>36.214362001550597</c:v>
                </c:pt>
                <c:pt idx="7519">
                  <c:v>36.214362001550597</c:v>
                </c:pt>
                <c:pt idx="7520">
                  <c:v>36.214362001550597</c:v>
                </c:pt>
                <c:pt idx="7521">
                  <c:v>36.214362001550597</c:v>
                </c:pt>
                <c:pt idx="7522">
                  <c:v>36.214362001550597</c:v>
                </c:pt>
                <c:pt idx="7523">
                  <c:v>36.214362001550597</c:v>
                </c:pt>
                <c:pt idx="7524">
                  <c:v>36.214362001550597</c:v>
                </c:pt>
                <c:pt idx="7525">
                  <c:v>36.214362001550597</c:v>
                </c:pt>
                <c:pt idx="7526">
                  <c:v>36.214362001550597</c:v>
                </c:pt>
                <c:pt idx="7527">
                  <c:v>36.214362001550597</c:v>
                </c:pt>
                <c:pt idx="7528">
                  <c:v>36.214362001550597</c:v>
                </c:pt>
                <c:pt idx="7529">
                  <c:v>36.214362001550597</c:v>
                </c:pt>
                <c:pt idx="7530">
                  <c:v>36.214362001550597</c:v>
                </c:pt>
                <c:pt idx="7531">
                  <c:v>36.214362001550597</c:v>
                </c:pt>
                <c:pt idx="7532">
                  <c:v>36.214362001550597</c:v>
                </c:pt>
                <c:pt idx="7533">
                  <c:v>36.214362001550597</c:v>
                </c:pt>
                <c:pt idx="7534">
                  <c:v>36.214362001550597</c:v>
                </c:pt>
                <c:pt idx="7535">
                  <c:v>36.214362001550597</c:v>
                </c:pt>
                <c:pt idx="7536">
                  <c:v>36.214362001550597</c:v>
                </c:pt>
                <c:pt idx="7537">
                  <c:v>36.214362001550597</c:v>
                </c:pt>
                <c:pt idx="7538">
                  <c:v>36.214362001550597</c:v>
                </c:pt>
                <c:pt idx="7539">
                  <c:v>36.214362001550597</c:v>
                </c:pt>
                <c:pt idx="7540">
                  <c:v>36.214362001550597</c:v>
                </c:pt>
                <c:pt idx="7541">
                  <c:v>36.214362001550597</c:v>
                </c:pt>
                <c:pt idx="7542">
                  <c:v>36.214362001550597</c:v>
                </c:pt>
                <c:pt idx="7543">
                  <c:v>36.214362001550597</c:v>
                </c:pt>
                <c:pt idx="7544">
                  <c:v>36.214362001550597</c:v>
                </c:pt>
                <c:pt idx="7545">
                  <c:v>36.214362001550597</c:v>
                </c:pt>
                <c:pt idx="7546">
                  <c:v>36.214362001550597</c:v>
                </c:pt>
                <c:pt idx="7547">
                  <c:v>36.214362001550597</c:v>
                </c:pt>
                <c:pt idx="7548">
                  <c:v>36.214362001550597</c:v>
                </c:pt>
                <c:pt idx="7549">
                  <c:v>36.214362001550597</c:v>
                </c:pt>
                <c:pt idx="7550">
                  <c:v>36.214362001550597</c:v>
                </c:pt>
                <c:pt idx="7551">
                  <c:v>36.214362001550597</c:v>
                </c:pt>
                <c:pt idx="7552">
                  <c:v>36.214362001550597</c:v>
                </c:pt>
                <c:pt idx="7553">
                  <c:v>36.214362001550597</c:v>
                </c:pt>
                <c:pt idx="7554">
                  <c:v>36.214362001550597</c:v>
                </c:pt>
                <c:pt idx="7555">
                  <c:v>36.214362001550597</c:v>
                </c:pt>
                <c:pt idx="7556">
                  <c:v>36.214362001550597</c:v>
                </c:pt>
                <c:pt idx="7557">
                  <c:v>36.214362001550597</c:v>
                </c:pt>
                <c:pt idx="7558">
                  <c:v>36.214362001550597</c:v>
                </c:pt>
                <c:pt idx="7559">
                  <c:v>36.214362001550597</c:v>
                </c:pt>
                <c:pt idx="7560">
                  <c:v>36.214362001550597</c:v>
                </c:pt>
                <c:pt idx="7561">
                  <c:v>36.214362001550597</c:v>
                </c:pt>
                <c:pt idx="7562">
                  <c:v>36.214362001550597</c:v>
                </c:pt>
                <c:pt idx="7563">
                  <c:v>36.214362001550597</c:v>
                </c:pt>
                <c:pt idx="7564">
                  <c:v>36.214362001550597</c:v>
                </c:pt>
                <c:pt idx="7565">
                  <c:v>36.214362001550597</c:v>
                </c:pt>
                <c:pt idx="7566">
                  <c:v>36.214362001550597</c:v>
                </c:pt>
                <c:pt idx="7567">
                  <c:v>36.214362001550597</c:v>
                </c:pt>
                <c:pt idx="7568">
                  <c:v>36.214362001550597</c:v>
                </c:pt>
                <c:pt idx="7569">
                  <c:v>36.214362001550597</c:v>
                </c:pt>
                <c:pt idx="7570">
                  <c:v>36.214362001550597</c:v>
                </c:pt>
                <c:pt idx="7571">
                  <c:v>36.214362001550597</c:v>
                </c:pt>
                <c:pt idx="7572">
                  <c:v>36.214362001550597</c:v>
                </c:pt>
                <c:pt idx="7573">
                  <c:v>36.214362001550597</c:v>
                </c:pt>
                <c:pt idx="7574">
                  <c:v>36.214362001550597</c:v>
                </c:pt>
                <c:pt idx="7575">
                  <c:v>36.214362001550597</c:v>
                </c:pt>
                <c:pt idx="7576">
                  <c:v>36.214362001550597</c:v>
                </c:pt>
                <c:pt idx="7577">
                  <c:v>36.214362001550597</c:v>
                </c:pt>
                <c:pt idx="7578">
                  <c:v>36.214362001550597</c:v>
                </c:pt>
                <c:pt idx="7579">
                  <c:v>36.214362001550597</c:v>
                </c:pt>
                <c:pt idx="7580">
                  <c:v>36.214362001550597</c:v>
                </c:pt>
                <c:pt idx="7581">
                  <c:v>36.214362001550597</c:v>
                </c:pt>
                <c:pt idx="7582">
                  <c:v>36.214362001550597</c:v>
                </c:pt>
                <c:pt idx="7583">
                  <c:v>36.214362001550597</c:v>
                </c:pt>
                <c:pt idx="7584">
                  <c:v>36.214362001550597</c:v>
                </c:pt>
                <c:pt idx="7585">
                  <c:v>36.214362001550597</c:v>
                </c:pt>
                <c:pt idx="7586">
                  <c:v>36.214362001550597</c:v>
                </c:pt>
                <c:pt idx="7587">
                  <c:v>36.214362001550597</c:v>
                </c:pt>
                <c:pt idx="7588">
                  <c:v>36.214362001550597</c:v>
                </c:pt>
                <c:pt idx="7589">
                  <c:v>36.214362001550597</c:v>
                </c:pt>
                <c:pt idx="7590">
                  <c:v>36.214362001550597</c:v>
                </c:pt>
                <c:pt idx="7591">
                  <c:v>36.214362001550597</c:v>
                </c:pt>
                <c:pt idx="7592">
                  <c:v>36.214362001550597</c:v>
                </c:pt>
                <c:pt idx="7593">
                  <c:v>36.214362001550597</c:v>
                </c:pt>
                <c:pt idx="7594">
                  <c:v>36.214362001550597</c:v>
                </c:pt>
                <c:pt idx="7595">
                  <c:v>36.214362001550597</c:v>
                </c:pt>
                <c:pt idx="7596">
                  <c:v>36.214362001550597</c:v>
                </c:pt>
                <c:pt idx="7597">
                  <c:v>36.214362001550597</c:v>
                </c:pt>
                <c:pt idx="7598">
                  <c:v>36.214362001550597</c:v>
                </c:pt>
                <c:pt idx="7599">
                  <c:v>36.214362001550597</c:v>
                </c:pt>
                <c:pt idx="7600">
                  <c:v>36.214362001550597</c:v>
                </c:pt>
                <c:pt idx="7601">
                  <c:v>36.214362001550597</c:v>
                </c:pt>
                <c:pt idx="7602">
                  <c:v>36.214362001550597</c:v>
                </c:pt>
                <c:pt idx="7603">
                  <c:v>36.214362001550597</c:v>
                </c:pt>
                <c:pt idx="7604">
                  <c:v>36.214362001550597</c:v>
                </c:pt>
                <c:pt idx="7605">
                  <c:v>36.214362001550597</c:v>
                </c:pt>
                <c:pt idx="7606">
                  <c:v>36.214362001550597</c:v>
                </c:pt>
                <c:pt idx="7607">
                  <c:v>36.214362001550597</c:v>
                </c:pt>
                <c:pt idx="7608">
                  <c:v>36.214362001550597</c:v>
                </c:pt>
                <c:pt idx="7609">
                  <c:v>36.214362001550597</c:v>
                </c:pt>
                <c:pt idx="7610">
                  <c:v>36.214362001550597</c:v>
                </c:pt>
                <c:pt idx="7611">
                  <c:v>36.214362001550597</c:v>
                </c:pt>
                <c:pt idx="7612">
                  <c:v>36.214362001550597</c:v>
                </c:pt>
                <c:pt idx="7613">
                  <c:v>36.214362001550597</c:v>
                </c:pt>
                <c:pt idx="7614">
                  <c:v>36.214362001550597</c:v>
                </c:pt>
                <c:pt idx="7615">
                  <c:v>36.214362001550597</c:v>
                </c:pt>
                <c:pt idx="7616">
                  <c:v>36.214362001550597</c:v>
                </c:pt>
                <c:pt idx="7617">
                  <c:v>36.214362001550597</c:v>
                </c:pt>
                <c:pt idx="7618">
                  <c:v>36.214362001550597</c:v>
                </c:pt>
                <c:pt idx="7619">
                  <c:v>36.214362001550597</c:v>
                </c:pt>
                <c:pt idx="7620">
                  <c:v>36.214362001550597</c:v>
                </c:pt>
                <c:pt idx="7621">
                  <c:v>36.214362001550597</c:v>
                </c:pt>
                <c:pt idx="7622">
                  <c:v>36.214362001550597</c:v>
                </c:pt>
                <c:pt idx="7623">
                  <c:v>36.214362001550597</c:v>
                </c:pt>
                <c:pt idx="7624">
                  <c:v>36.214362001550597</c:v>
                </c:pt>
                <c:pt idx="7625">
                  <c:v>36.214362001550597</c:v>
                </c:pt>
                <c:pt idx="7626">
                  <c:v>36.214362001550597</c:v>
                </c:pt>
                <c:pt idx="7627">
                  <c:v>36.214362001550597</c:v>
                </c:pt>
                <c:pt idx="7628">
                  <c:v>36.214362001550597</c:v>
                </c:pt>
                <c:pt idx="7629">
                  <c:v>36.214362001550597</c:v>
                </c:pt>
                <c:pt idx="7630">
                  <c:v>36.214362001550597</c:v>
                </c:pt>
                <c:pt idx="7631">
                  <c:v>36.214362001550597</c:v>
                </c:pt>
                <c:pt idx="7632">
                  <c:v>36.214362001550597</c:v>
                </c:pt>
                <c:pt idx="7633">
                  <c:v>36.214362001550597</c:v>
                </c:pt>
                <c:pt idx="7634">
                  <c:v>36.214362001550597</c:v>
                </c:pt>
                <c:pt idx="7635">
                  <c:v>36.214362001550597</c:v>
                </c:pt>
                <c:pt idx="7636">
                  <c:v>36.214362001550597</c:v>
                </c:pt>
                <c:pt idx="7637">
                  <c:v>36.214362001550597</c:v>
                </c:pt>
                <c:pt idx="7638">
                  <c:v>36.214362001550597</c:v>
                </c:pt>
                <c:pt idx="7639">
                  <c:v>36.214362001550597</c:v>
                </c:pt>
                <c:pt idx="7640">
                  <c:v>36.214362001550597</c:v>
                </c:pt>
                <c:pt idx="7641">
                  <c:v>36.214362001550597</c:v>
                </c:pt>
                <c:pt idx="7642">
                  <c:v>36.214362001550597</c:v>
                </c:pt>
                <c:pt idx="7643">
                  <c:v>36.214362001550597</c:v>
                </c:pt>
                <c:pt idx="7644">
                  <c:v>36.214362001550597</c:v>
                </c:pt>
                <c:pt idx="7645">
                  <c:v>36.214362001550597</c:v>
                </c:pt>
                <c:pt idx="7646">
                  <c:v>36.214362001550597</c:v>
                </c:pt>
                <c:pt idx="7647">
                  <c:v>36.214362001550597</c:v>
                </c:pt>
                <c:pt idx="7648">
                  <c:v>36.214362001550597</c:v>
                </c:pt>
                <c:pt idx="7649">
                  <c:v>36.214362001550597</c:v>
                </c:pt>
                <c:pt idx="7650">
                  <c:v>36.214362001550597</c:v>
                </c:pt>
                <c:pt idx="7651">
                  <c:v>36.214362001550597</c:v>
                </c:pt>
                <c:pt idx="7652">
                  <c:v>36.214362001550597</c:v>
                </c:pt>
                <c:pt idx="7653">
                  <c:v>36.214362001550597</c:v>
                </c:pt>
                <c:pt idx="7654">
                  <c:v>36.214362001550597</c:v>
                </c:pt>
                <c:pt idx="7655">
                  <c:v>36.214362001550597</c:v>
                </c:pt>
                <c:pt idx="7656">
                  <c:v>36.214362001550597</c:v>
                </c:pt>
                <c:pt idx="7657">
                  <c:v>36.214362001550597</c:v>
                </c:pt>
                <c:pt idx="7658">
                  <c:v>36.214362001550597</c:v>
                </c:pt>
                <c:pt idx="7659">
                  <c:v>36.214362001550597</c:v>
                </c:pt>
                <c:pt idx="7660">
                  <c:v>36.214362001550597</c:v>
                </c:pt>
                <c:pt idx="7661">
                  <c:v>36.214362001550597</c:v>
                </c:pt>
                <c:pt idx="7662">
                  <c:v>36.214362001550597</c:v>
                </c:pt>
                <c:pt idx="7663">
                  <c:v>36.214362001550597</c:v>
                </c:pt>
                <c:pt idx="7664">
                  <c:v>36.214362001550597</c:v>
                </c:pt>
                <c:pt idx="7665">
                  <c:v>36.214362001550597</c:v>
                </c:pt>
                <c:pt idx="7666">
                  <c:v>36.214362001550597</c:v>
                </c:pt>
                <c:pt idx="7667">
                  <c:v>36.214362001550597</c:v>
                </c:pt>
                <c:pt idx="7668">
                  <c:v>36.214362001550597</c:v>
                </c:pt>
                <c:pt idx="7669">
                  <c:v>36.214362001550597</c:v>
                </c:pt>
                <c:pt idx="7670">
                  <c:v>36.214362001550597</c:v>
                </c:pt>
                <c:pt idx="7671">
                  <c:v>36.214362001550597</c:v>
                </c:pt>
                <c:pt idx="7672">
                  <c:v>36.214362001550597</c:v>
                </c:pt>
                <c:pt idx="7673">
                  <c:v>36.214362001550597</c:v>
                </c:pt>
                <c:pt idx="7674">
                  <c:v>36.214362001550597</c:v>
                </c:pt>
                <c:pt idx="7675">
                  <c:v>36.214362001550597</c:v>
                </c:pt>
                <c:pt idx="7676">
                  <c:v>36.214362001550597</c:v>
                </c:pt>
                <c:pt idx="7677">
                  <c:v>36.214362001550597</c:v>
                </c:pt>
                <c:pt idx="7678">
                  <c:v>36.214362001550597</c:v>
                </c:pt>
                <c:pt idx="7679">
                  <c:v>36.214362001550597</c:v>
                </c:pt>
                <c:pt idx="7680">
                  <c:v>36.214362001550597</c:v>
                </c:pt>
                <c:pt idx="7681">
                  <c:v>36.214362001550597</c:v>
                </c:pt>
                <c:pt idx="7682">
                  <c:v>36.214362001550597</c:v>
                </c:pt>
                <c:pt idx="7683">
                  <c:v>36.214362001550597</c:v>
                </c:pt>
                <c:pt idx="7684">
                  <c:v>36.214362001550597</c:v>
                </c:pt>
                <c:pt idx="7685">
                  <c:v>36.214362001550597</c:v>
                </c:pt>
                <c:pt idx="7686">
                  <c:v>36.214362001550597</c:v>
                </c:pt>
                <c:pt idx="7687">
                  <c:v>36.214362001550597</c:v>
                </c:pt>
                <c:pt idx="7688">
                  <c:v>36.214362001550597</c:v>
                </c:pt>
                <c:pt idx="7689">
                  <c:v>36.214362001550597</c:v>
                </c:pt>
                <c:pt idx="7690">
                  <c:v>36.214362001550597</c:v>
                </c:pt>
                <c:pt idx="7691">
                  <c:v>36.214362001550597</c:v>
                </c:pt>
                <c:pt idx="7692">
                  <c:v>36.214362001550597</c:v>
                </c:pt>
                <c:pt idx="7693">
                  <c:v>36.214362001550597</c:v>
                </c:pt>
                <c:pt idx="7694">
                  <c:v>36.214362001550597</c:v>
                </c:pt>
                <c:pt idx="7695">
                  <c:v>36.214362001550597</c:v>
                </c:pt>
                <c:pt idx="7696">
                  <c:v>36.214362001550597</c:v>
                </c:pt>
                <c:pt idx="7697">
                  <c:v>36.214362001550597</c:v>
                </c:pt>
                <c:pt idx="7698">
                  <c:v>36.214362001550597</c:v>
                </c:pt>
                <c:pt idx="7699">
                  <c:v>36.214362001550597</c:v>
                </c:pt>
                <c:pt idx="7700">
                  <c:v>36.214362001550597</c:v>
                </c:pt>
                <c:pt idx="7701">
                  <c:v>36.214362001550597</c:v>
                </c:pt>
                <c:pt idx="7702">
                  <c:v>36.214362001550597</c:v>
                </c:pt>
                <c:pt idx="7703">
                  <c:v>36.214362001550597</c:v>
                </c:pt>
                <c:pt idx="7704">
                  <c:v>36.214362001550597</c:v>
                </c:pt>
                <c:pt idx="7705">
                  <c:v>36.214362001550597</c:v>
                </c:pt>
                <c:pt idx="7706">
                  <c:v>36.214362001550597</c:v>
                </c:pt>
                <c:pt idx="7707">
                  <c:v>36.214362001550597</c:v>
                </c:pt>
                <c:pt idx="7708">
                  <c:v>36.214362001550597</c:v>
                </c:pt>
                <c:pt idx="7709">
                  <c:v>36.214362001550597</c:v>
                </c:pt>
                <c:pt idx="7710">
                  <c:v>36.214362001550597</c:v>
                </c:pt>
                <c:pt idx="7711">
                  <c:v>36.214362001550597</c:v>
                </c:pt>
                <c:pt idx="7712">
                  <c:v>36.214362001550597</c:v>
                </c:pt>
                <c:pt idx="7713">
                  <c:v>36.214362001550597</c:v>
                </c:pt>
                <c:pt idx="7714">
                  <c:v>36.214362001550597</c:v>
                </c:pt>
                <c:pt idx="7715">
                  <c:v>36.214362001550597</c:v>
                </c:pt>
                <c:pt idx="7716">
                  <c:v>36.214362001550597</c:v>
                </c:pt>
                <c:pt idx="7717">
                  <c:v>36.214362001550597</c:v>
                </c:pt>
                <c:pt idx="7718">
                  <c:v>36.214362001550597</c:v>
                </c:pt>
                <c:pt idx="7719">
                  <c:v>36.214362001550597</c:v>
                </c:pt>
                <c:pt idx="7720">
                  <c:v>36.214362001550597</c:v>
                </c:pt>
                <c:pt idx="7721">
                  <c:v>36.214362001550597</c:v>
                </c:pt>
                <c:pt idx="7722">
                  <c:v>36.214362001550597</c:v>
                </c:pt>
                <c:pt idx="7723">
                  <c:v>36.214362001550597</c:v>
                </c:pt>
                <c:pt idx="7724">
                  <c:v>36.214362001550597</c:v>
                </c:pt>
                <c:pt idx="7725">
                  <c:v>36.214362001550597</c:v>
                </c:pt>
                <c:pt idx="7726">
                  <c:v>36.214362001550597</c:v>
                </c:pt>
                <c:pt idx="7727">
                  <c:v>36.214362001550597</c:v>
                </c:pt>
                <c:pt idx="7728">
                  <c:v>36.214362001550597</c:v>
                </c:pt>
                <c:pt idx="7729">
                  <c:v>36.214362001550597</c:v>
                </c:pt>
                <c:pt idx="7730">
                  <c:v>36.214362001550597</c:v>
                </c:pt>
                <c:pt idx="7731">
                  <c:v>36.214362001550597</c:v>
                </c:pt>
                <c:pt idx="7732">
                  <c:v>36.214362001550597</c:v>
                </c:pt>
                <c:pt idx="7733">
                  <c:v>36.214362001550597</c:v>
                </c:pt>
                <c:pt idx="7734">
                  <c:v>36.214362001550597</c:v>
                </c:pt>
                <c:pt idx="7735">
                  <c:v>36.214362001550597</c:v>
                </c:pt>
                <c:pt idx="7736">
                  <c:v>36.214362001550597</c:v>
                </c:pt>
                <c:pt idx="7737">
                  <c:v>36.214362001550597</c:v>
                </c:pt>
                <c:pt idx="7738">
                  <c:v>36.214362001550597</c:v>
                </c:pt>
                <c:pt idx="7739">
                  <c:v>36.214362001550597</c:v>
                </c:pt>
                <c:pt idx="7740">
                  <c:v>36.214362001550597</c:v>
                </c:pt>
                <c:pt idx="7741">
                  <c:v>36.214362001550597</c:v>
                </c:pt>
                <c:pt idx="7742">
                  <c:v>36.214362001550597</c:v>
                </c:pt>
                <c:pt idx="7743">
                  <c:v>36.214362001550597</c:v>
                </c:pt>
                <c:pt idx="7744">
                  <c:v>36.214362001550597</c:v>
                </c:pt>
                <c:pt idx="7745">
                  <c:v>36.214362001550597</c:v>
                </c:pt>
                <c:pt idx="7746">
                  <c:v>36.214362001550597</c:v>
                </c:pt>
                <c:pt idx="7747">
                  <c:v>36.214362001550597</c:v>
                </c:pt>
                <c:pt idx="7748">
                  <c:v>36.214362001550597</c:v>
                </c:pt>
                <c:pt idx="7749">
                  <c:v>36.214362001550597</c:v>
                </c:pt>
                <c:pt idx="7750">
                  <c:v>36.214362001550597</c:v>
                </c:pt>
                <c:pt idx="7751">
                  <c:v>36.214362001550597</c:v>
                </c:pt>
                <c:pt idx="7752">
                  <c:v>36.214362001550597</c:v>
                </c:pt>
                <c:pt idx="7753">
                  <c:v>36.214362001550597</c:v>
                </c:pt>
                <c:pt idx="7754">
                  <c:v>36.214362001550597</c:v>
                </c:pt>
                <c:pt idx="7755">
                  <c:v>36.214362001550597</c:v>
                </c:pt>
                <c:pt idx="7756">
                  <c:v>36.214362001550597</c:v>
                </c:pt>
                <c:pt idx="7757">
                  <c:v>36.214362001550597</c:v>
                </c:pt>
                <c:pt idx="7758">
                  <c:v>36.214362001550597</c:v>
                </c:pt>
                <c:pt idx="7759">
                  <c:v>36.214362001550597</c:v>
                </c:pt>
                <c:pt idx="7760">
                  <c:v>36.214362001550597</c:v>
                </c:pt>
                <c:pt idx="7761">
                  <c:v>36.214362001550597</c:v>
                </c:pt>
                <c:pt idx="7762">
                  <c:v>36.214362001550597</c:v>
                </c:pt>
                <c:pt idx="7763">
                  <c:v>36.214362001550597</c:v>
                </c:pt>
                <c:pt idx="7764">
                  <c:v>36.214362001550597</c:v>
                </c:pt>
                <c:pt idx="7765">
                  <c:v>36.214362001550597</c:v>
                </c:pt>
                <c:pt idx="7766">
                  <c:v>36.214362001550597</c:v>
                </c:pt>
                <c:pt idx="7767">
                  <c:v>36.214362001550597</c:v>
                </c:pt>
                <c:pt idx="7768">
                  <c:v>36.214362001550597</c:v>
                </c:pt>
                <c:pt idx="7769">
                  <c:v>36.214362001550597</c:v>
                </c:pt>
                <c:pt idx="7770">
                  <c:v>36.214362001550597</c:v>
                </c:pt>
                <c:pt idx="7771">
                  <c:v>36.214362001550597</c:v>
                </c:pt>
                <c:pt idx="7772">
                  <c:v>36.214362001550597</c:v>
                </c:pt>
                <c:pt idx="7773">
                  <c:v>36.214362001550597</c:v>
                </c:pt>
                <c:pt idx="7774">
                  <c:v>36.214362001550597</c:v>
                </c:pt>
                <c:pt idx="7775">
                  <c:v>36.214362001550597</c:v>
                </c:pt>
                <c:pt idx="7776">
                  <c:v>36.214362001550597</c:v>
                </c:pt>
                <c:pt idx="7777">
                  <c:v>36.214362001550597</c:v>
                </c:pt>
                <c:pt idx="7778">
                  <c:v>36.214362001550597</c:v>
                </c:pt>
                <c:pt idx="7779">
                  <c:v>36.214362001550597</c:v>
                </c:pt>
                <c:pt idx="7780">
                  <c:v>36.214362001550597</c:v>
                </c:pt>
                <c:pt idx="7781">
                  <c:v>36.214362001550597</c:v>
                </c:pt>
                <c:pt idx="7782">
                  <c:v>36.214362001550597</c:v>
                </c:pt>
                <c:pt idx="7783">
                  <c:v>36.214362001550597</c:v>
                </c:pt>
                <c:pt idx="7784">
                  <c:v>36.214362001550597</c:v>
                </c:pt>
                <c:pt idx="7785">
                  <c:v>36.214362001550597</c:v>
                </c:pt>
                <c:pt idx="7786">
                  <c:v>36.214362001550597</c:v>
                </c:pt>
                <c:pt idx="7787">
                  <c:v>36.214362001550597</c:v>
                </c:pt>
                <c:pt idx="7788">
                  <c:v>36.214362001550597</c:v>
                </c:pt>
                <c:pt idx="7789">
                  <c:v>36.214362001550597</c:v>
                </c:pt>
                <c:pt idx="7790">
                  <c:v>36.214362001550597</c:v>
                </c:pt>
                <c:pt idx="7791">
                  <c:v>36.214362001550597</c:v>
                </c:pt>
                <c:pt idx="7792">
                  <c:v>36.214362001550597</c:v>
                </c:pt>
                <c:pt idx="7793">
                  <c:v>36.214362001550597</c:v>
                </c:pt>
                <c:pt idx="7794">
                  <c:v>36.214362001550597</c:v>
                </c:pt>
                <c:pt idx="7795">
                  <c:v>36.214362001550597</c:v>
                </c:pt>
                <c:pt idx="7796">
                  <c:v>36.214362001550597</c:v>
                </c:pt>
                <c:pt idx="7797">
                  <c:v>36.214362001550597</c:v>
                </c:pt>
                <c:pt idx="7798">
                  <c:v>36.214362001550597</c:v>
                </c:pt>
                <c:pt idx="7799">
                  <c:v>36.214362001550597</c:v>
                </c:pt>
                <c:pt idx="7800">
                  <c:v>36.214362001550597</c:v>
                </c:pt>
                <c:pt idx="7801">
                  <c:v>36.214362001550597</c:v>
                </c:pt>
                <c:pt idx="7802">
                  <c:v>36.214362001550597</c:v>
                </c:pt>
                <c:pt idx="7803">
                  <c:v>36.214362001550597</c:v>
                </c:pt>
                <c:pt idx="7804">
                  <c:v>36.214362001550597</c:v>
                </c:pt>
                <c:pt idx="7805">
                  <c:v>36.214362001550597</c:v>
                </c:pt>
                <c:pt idx="7806">
                  <c:v>36.214362001550597</c:v>
                </c:pt>
                <c:pt idx="7807">
                  <c:v>36.214362001550597</c:v>
                </c:pt>
                <c:pt idx="7808">
                  <c:v>36.214362001550597</c:v>
                </c:pt>
                <c:pt idx="7809">
                  <c:v>36.214362001550597</c:v>
                </c:pt>
                <c:pt idx="7810">
                  <c:v>36.214362001550597</c:v>
                </c:pt>
                <c:pt idx="7811">
                  <c:v>36.214362001550597</c:v>
                </c:pt>
                <c:pt idx="7812">
                  <c:v>36.214362001550597</c:v>
                </c:pt>
                <c:pt idx="7813">
                  <c:v>36.214362001550597</c:v>
                </c:pt>
                <c:pt idx="7814">
                  <c:v>36.214362001550597</c:v>
                </c:pt>
                <c:pt idx="7815">
                  <c:v>36.214362001550597</c:v>
                </c:pt>
                <c:pt idx="7816">
                  <c:v>36.214362001550597</c:v>
                </c:pt>
                <c:pt idx="7817">
                  <c:v>36.214362001550597</c:v>
                </c:pt>
                <c:pt idx="7818">
                  <c:v>36.214362001550597</c:v>
                </c:pt>
                <c:pt idx="7819">
                  <c:v>36.214362001550597</c:v>
                </c:pt>
                <c:pt idx="7820">
                  <c:v>36.214362001550597</c:v>
                </c:pt>
                <c:pt idx="7821">
                  <c:v>36.214362001550597</c:v>
                </c:pt>
                <c:pt idx="7822">
                  <c:v>36.214362001550597</c:v>
                </c:pt>
                <c:pt idx="7823">
                  <c:v>36.214362001550597</c:v>
                </c:pt>
                <c:pt idx="7824">
                  <c:v>36.214362001550597</c:v>
                </c:pt>
                <c:pt idx="7825">
                  <c:v>36.214362001550597</c:v>
                </c:pt>
                <c:pt idx="7826">
                  <c:v>36.214362001550597</c:v>
                </c:pt>
                <c:pt idx="7827">
                  <c:v>36.214362001550597</c:v>
                </c:pt>
                <c:pt idx="7828">
                  <c:v>36.214362001550597</c:v>
                </c:pt>
                <c:pt idx="7829">
                  <c:v>36.214362001550597</c:v>
                </c:pt>
                <c:pt idx="7830">
                  <c:v>36.214362001550597</c:v>
                </c:pt>
                <c:pt idx="7831">
                  <c:v>36.214362001550597</c:v>
                </c:pt>
                <c:pt idx="7832">
                  <c:v>36.214362001550597</c:v>
                </c:pt>
                <c:pt idx="7833">
                  <c:v>36.214362001550597</c:v>
                </c:pt>
                <c:pt idx="7834">
                  <c:v>36.214362001550597</c:v>
                </c:pt>
                <c:pt idx="7835">
                  <c:v>36.214362001550597</c:v>
                </c:pt>
                <c:pt idx="7836">
                  <c:v>36.214362001550597</c:v>
                </c:pt>
                <c:pt idx="7837">
                  <c:v>36.214362001550597</c:v>
                </c:pt>
                <c:pt idx="7838">
                  <c:v>36.214362001550597</c:v>
                </c:pt>
                <c:pt idx="7839">
                  <c:v>36.214362001550597</c:v>
                </c:pt>
                <c:pt idx="7840">
                  <c:v>36.214362001550597</c:v>
                </c:pt>
                <c:pt idx="7841">
                  <c:v>36.214362001550597</c:v>
                </c:pt>
                <c:pt idx="7842">
                  <c:v>36.214362001550597</c:v>
                </c:pt>
                <c:pt idx="7843">
                  <c:v>36.214362001550597</c:v>
                </c:pt>
                <c:pt idx="7844">
                  <c:v>36.214362001550597</c:v>
                </c:pt>
                <c:pt idx="7845">
                  <c:v>36.214362001550597</c:v>
                </c:pt>
                <c:pt idx="7846">
                  <c:v>36.214362001550597</c:v>
                </c:pt>
                <c:pt idx="7847">
                  <c:v>36.214362001550597</c:v>
                </c:pt>
                <c:pt idx="7848">
                  <c:v>36.214362001550597</c:v>
                </c:pt>
                <c:pt idx="7849">
                  <c:v>36.214362001550597</c:v>
                </c:pt>
                <c:pt idx="7850">
                  <c:v>36.214362001550597</c:v>
                </c:pt>
                <c:pt idx="7851">
                  <c:v>36.214362001550597</c:v>
                </c:pt>
                <c:pt idx="7852">
                  <c:v>36.214362001550597</c:v>
                </c:pt>
                <c:pt idx="7853">
                  <c:v>36.214362001550597</c:v>
                </c:pt>
                <c:pt idx="7854">
                  <c:v>36.214362001550597</c:v>
                </c:pt>
                <c:pt idx="7855">
                  <c:v>36.214362001550597</c:v>
                </c:pt>
                <c:pt idx="7856">
                  <c:v>36.214362001550597</c:v>
                </c:pt>
                <c:pt idx="7857">
                  <c:v>36.214362001550597</c:v>
                </c:pt>
                <c:pt idx="7858">
                  <c:v>36.214362001550597</c:v>
                </c:pt>
                <c:pt idx="7859">
                  <c:v>36.214362001550597</c:v>
                </c:pt>
                <c:pt idx="7860">
                  <c:v>36.214362001550597</c:v>
                </c:pt>
                <c:pt idx="7861">
                  <c:v>36.214362001550597</c:v>
                </c:pt>
                <c:pt idx="7862">
                  <c:v>36.214362001550597</c:v>
                </c:pt>
                <c:pt idx="7863">
                  <c:v>36.214362001550597</c:v>
                </c:pt>
                <c:pt idx="7864">
                  <c:v>36.214362001550597</c:v>
                </c:pt>
                <c:pt idx="7865">
                  <c:v>36.214362001550597</c:v>
                </c:pt>
                <c:pt idx="7866">
                  <c:v>36.214362001550597</c:v>
                </c:pt>
                <c:pt idx="7867">
                  <c:v>36.214362001550597</c:v>
                </c:pt>
                <c:pt idx="7868">
                  <c:v>36.214362001550597</c:v>
                </c:pt>
                <c:pt idx="7869">
                  <c:v>36.214362001550597</c:v>
                </c:pt>
                <c:pt idx="7870">
                  <c:v>36.214362001550597</c:v>
                </c:pt>
                <c:pt idx="7871">
                  <c:v>36.214362001550597</c:v>
                </c:pt>
                <c:pt idx="7872">
                  <c:v>36.214362001550597</c:v>
                </c:pt>
                <c:pt idx="7873">
                  <c:v>36.214362001550597</c:v>
                </c:pt>
                <c:pt idx="7874">
                  <c:v>36.214362001550597</c:v>
                </c:pt>
                <c:pt idx="7875">
                  <c:v>36.214362001550597</c:v>
                </c:pt>
                <c:pt idx="7876">
                  <c:v>36.214362001550597</c:v>
                </c:pt>
                <c:pt idx="7877">
                  <c:v>36.214362001550597</c:v>
                </c:pt>
                <c:pt idx="7878">
                  <c:v>36.214362001550597</c:v>
                </c:pt>
                <c:pt idx="7879">
                  <c:v>36.214362001550597</c:v>
                </c:pt>
                <c:pt idx="7880">
                  <c:v>36.214362001550597</c:v>
                </c:pt>
                <c:pt idx="7881">
                  <c:v>36.214362001550597</c:v>
                </c:pt>
                <c:pt idx="7882">
                  <c:v>36.214362001550597</c:v>
                </c:pt>
                <c:pt idx="7883">
                  <c:v>36.214362001550597</c:v>
                </c:pt>
                <c:pt idx="7884">
                  <c:v>36.214362001550597</c:v>
                </c:pt>
                <c:pt idx="7885">
                  <c:v>36.214362001550597</c:v>
                </c:pt>
                <c:pt idx="7886">
                  <c:v>36.214362001550597</c:v>
                </c:pt>
                <c:pt idx="7887">
                  <c:v>36.214362001550597</c:v>
                </c:pt>
                <c:pt idx="7888">
                  <c:v>36.214362001550597</c:v>
                </c:pt>
                <c:pt idx="7889">
                  <c:v>36.214362001550597</c:v>
                </c:pt>
                <c:pt idx="7890">
                  <c:v>36.214362001550597</c:v>
                </c:pt>
                <c:pt idx="7891">
                  <c:v>36.214362001550597</c:v>
                </c:pt>
                <c:pt idx="7892">
                  <c:v>36.214362001550597</c:v>
                </c:pt>
                <c:pt idx="7893">
                  <c:v>36.214362001550597</c:v>
                </c:pt>
                <c:pt idx="7894">
                  <c:v>36.214362001550597</c:v>
                </c:pt>
                <c:pt idx="7895">
                  <c:v>36.214362001550597</c:v>
                </c:pt>
                <c:pt idx="7896">
                  <c:v>36.214362001550597</c:v>
                </c:pt>
                <c:pt idx="7897">
                  <c:v>36.214362001550597</c:v>
                </c:pt>
                <c:pt idx="7898">
                  <c:v>36.214362001550597</c:v>
                </c:pt>
                <c:pt idx="7899">
                  <c:v>36.214362001550597</c:v>
                </c:pt>
                <c:pt idx="7900">
                  <c:v>36.214362001550597</c:v>
                </c:pt>
                <c:pt idx="7901">
                  <c:v>36.214362001550597</c:v>
                </c:pt>
                <c:pt idx="7902">
                  <c:v>36.214362001550597</c:v>
                </c:pt>
                <c:pt idx="7903">
                  <c:v>36.214362001550597</c:v>
                </c:pt>
                <c:pt idx="7904">
                  <c:v>36.214362001550597</c:v>
                </c:pt>
                <c:pt idx="7905">
                  <c:v>36.214362001550597</c:v>
                </c:pt>
                <c:pt idx="7906">
                  <c:v>36.214362001550597</c:v>
                </c:pt>
                <c:pt idx="7907">
                  <c:v>36.214362001550597</c:v>
                </c:pt>
                <c:pt idx="7908">
                  <c:v>36.214362001550597</c:v>
                </c:pt>
                <c:pt idx="7909">
                  <c:v>36.214362001550597</c:v>
                </c:pt>
                <c:pt idx="7910">
                  <c:v>36.214362001550597</c:v>
                </c:pt>
                <c:pt idx="7911">
                  <c:v>36.214362001550597</c:v>
                </c:pt>
                <c:pt idx="7912">
                  <c:v>36.214362001550597</c:v>
                </c:pt>
                <c:pt idx="7913">
                  <c:v>36.214362001550597</c:v>
                </c:pt>
                <c:pt idx="7914">
                  <c:v>36.214362001550597</c:v>
                </c:pt>
                <c:pt idx="7915">
                  <c:v>36.214362001550597</c:v>
                </c:pt>
                <c:pt idx="7916">
                  <c:v>36.214362001550597</c:v>
                </c:pt>
                <c:pt idx="7917">
                  <c:v>36.214362001550597</c:v>
                </c:pt>
                <c:pt idx="7918">
                  <c:v>36.214362001550597</c:v>
                </c:pt>
                <c:pt idx="7919">
                  <c:v>36.214362001550597</c:v>
                </c:pt>
                <c:pt idx="7920">
                  <c:v>36.214362001550597</c:v>
                </c:pt>
                <c:pt idx="7921">
                  <c:v>36.214362001550597</c:v>
                </c:pt>
                <c:pt idx="7922">
                  <c:v>36.214362001550597</c:v>
                </c:pt>
                <c:pt idx="7923">
                  <c:v>36.214362001550597</c:v>
                </c:pt>
                <c:pt idx="7924">
                  <c:v>36.214362001550597</c:v>
                </c:pt>
                <c:pt idx="7925">
                  <c:v>36.214362001550597</c:v>
                </c:pt>
                <c:pt idx="7926">
                  <c:v>36.214362001550597</c:v>
                </c:pt>
                <c:pt idx="7927">
                  <c:v>36.214362001550597</c:v>
                </c:pt>
                <c:pt idx="7928">
                  <c:v>36.214362001550597</c:v>
                </c:pt>
                <c:pt idx="7929">
                  <c:v>36.214362001550597</c:v>
                </c:pt>
                <c:pt idx="7930">
                  <c:v>36.214362001550597</c:v>
                </c:pt>
                <c:pt idx="7931">
                  <c:v>36.214362001550597</c:v>
                </c:pt>
                <c:pt idx="7932">
                  <c:v>36.214362001550597</c:v>
                </c:pt>
                <c:pt idx="7933">
                  <c:v>36.214362001550597</c:v>
                </c:pt>
                <c:pt idx="7934">
                  <c:v>36.214362001550597</c:v>
                </c:pt>
                <c:pt idx="7935">
                  <c:v>36.214362001550597</c:v>
                </c:pt>
                <c:pt idx="7936">
                  <c:v>36.214362001550597</c:v>
                </c:pt>
                <c:pt idx="7937">
                  <c:v>36.214362001550597</c:v>
                </c:pt>
                <c:pt idx="7938">
                  <c:v>36.214362001550597</c:v>
                </c:pt>
                <c:pt idx="7939">
                  <c:v>36.214362001550597</c:v>
                </c:pt>
                <c:pt idx="7940">
                  <c:v>36.214362001550597</c:v>
                </c:pt>
                <c:pt idx="7941">
                  <c:v>36.214362001550597</c:v>
                </c:pt>
                <c:pt idx="7942">
                  <c:v>36.214362001550597</c:v>
                </c:pt>
                <c:pt idx="7943">
                  <c:v>36.214362001550597</c:v>
                </c:pt>
                <c:pt idx="7944">
                  <c:v>36.214362001550597</c:v>
                </c:pt>
                <c:pt idx="7945">
                  <c:v>36.214362001550597</c:v>
                </c:pt>
                <c:pt idx="7946">
                  <c:v>36.214362001550597</c:v>
                </c:pt>
                <c:pt idx="7947">
                  <c:v>36.214362001550597</c:v>
                </c:pt>
                <c:pt idx="7948">
                  <c:v>36.214362001550597</c:v>
                </c:pt>
                <c:pt idx="7949">
                  <c:v>36.214362001550597</c:v>
                </c:pt>
                <c:pt idx="7950">
                  <c:v>36.214362001550597</c:v>
                </c:pt>
                <c:pt idx="7951">
                  <c:v>36.214362001550597</c:v>
                </c:pt>
                <c:pt idx="7952">
                  <c:v>36.214362001550597</c:v>
                </c:pt>
                <c:pt idx="7953">
                  <c:v>36.214362001550597</c:v>
                </c:pt>
                <c:pt idx="7954">
                  <c:v>36.214362001550597</c:v>
                </c:pt>
                <c:pt idx="7955">
                  <c:v>36.214362001550597</c:v>
                </c:pt>
                <c:pt idx="7956">
                  <c:v>36.214362001550597</c:v>
                </c:pt>
                <c:pt idx="7957">
                  <c:v>36.214362001550597</c:v>
                </c:pt>
                <c:pt idx="7958">
                  <c:v>36.214362001550597</c:v>
                </c:pt>
                <c:pt idx="7959">
                  <c:v>36.214362001550597</c:v>
                </c:pt>
                <c:pt idx="7960">
                  <c:v>36.214362001550597</c:v>
                </c:pt>
                <c:pt idx="7961">
                  <c:v>36.214362001550597</c:v>
                </c:pt>
                <c:pt idx="7962">
                  <c:v>36.214362001550597</c:v>
                </c:pt>
                <c:pt idx="7963">
                  <c:v>36.214362001550597</c:v>
                </c:pt>
                <c:pt idx="7964">
                  <c:v>36.214362001550597</c:v>
                </c:pt>
                <c:pt idx="7965">
                  <c:v>36.214362001550597</c:v>
                </c:pt>
                <c:pt idx="7966">
                  <c:v>36.214362001550597</c:v>
                </c:pt>
                <c:pt idx="7967">
                  <c:v>36.214362001550597</c:v>
                </c:pt>
                <c:pt idx="7968">
                  <c:v>36.214362001550597</c:v>
                </c:pt>
                <c:pt idx="7969">
                  <c:v>36.214362001550597</c:v>
                </c:pt>
                <c:pt idx="7970">
                  <c:v>36.214362001550597</c:v>
                </c:pt>
                <c:pt idx="7971">
                  <c:v>36.214362001550597</c:v>
                </c:pt>
                <c:pt idx="7972">
                  <c:v>36.214362001550597</c:v>
                </c:pt>
                <c:pt idx="7973">
                  <c:v>36.214362001550597</c:v>
                </c:pt>
                <c:pt idx="7974">
                  <c:v>36.214362001550597</c:v>
                </c:pt>
                <c:pt idx="7975">
                  <c:v>36.214362001550597</c:v>
                </c:pt>
                <c:pt idx="7976">
                  <c:v>36.214362001550597</c:v>
                </c:pt>
                <c:pt idx="7977">
                  <c:v>36.214362001550597</c:v>
                </c:pt>
                <c:pt idx="7978">
                  <c:v>36.214362001550597</c:v>
                </c:pt>
                <c:pt idx="7979">
                  <c:v>36.214362001550597</c:v>
                </c:pt>
                <c:pt idx="7980">
                  <c:v>36.214362001550597</c:v>
                </c:pt>
                <c:pt idx="7981">
                  <c:v>36.214362001550597</c:v>
                </c:pt>
                <c:pt idx="7982">
                  <c:v>36.214362001550597</c:v>
                </c:pt>
                <c:pt idx="7983">
                  <c:v>36.214362001550597</c:v>
                </c:pt>
                <c:pt idx="7984">
                  <c:v>36.214362001550597</c:v>
                </c:pt>
                <c:pt idx="7985">
                  <c:v>36.214362001550597</c:v>
                </c:pt>
                <c:pt idx="7986">
                  <c:v>36.214362001550597</c:v>
                </c:pt>
                <c:pt idx="7987">
                  <c:v>36.214362001550597</c:v>
                </c:pt>
                <c:pt idx="7988">
                  <c:v>36.214362001550597</c:v>
                </c:pt>
                <c:pt idx="7989">
                  <c:v>36.214362001550597</c:v>
                </c:pt>
                <c:pt idx="7990">
                  <c:v>36.214362001550597</c:v>
                </c:pt>
                <c:pt idx="7991">
                  <c:v>36.214362001550597</c:v>
                </c:pt>
                <c:pt idx="7992">
                  <c:v>36.214362001550597</c:v>
                </c:pt>
                <c:pt idx="7993">
                  <c:v>36.214362001550597</c:v>
                </c:pt>
                <c:pt idx="7994">
                  <c:v>36.214362001550597</c:v>
                </c:pt>
                <c:pt idx="7995">
                  <c:v>36.214362001550597</c:v>
                </c:pt>
                <c:pt idx="7996">
                  <c:v>36.214362001550597</c:v>
                </c:pt>
                <c:pt idx="7997">
                  <c:v>36.214362001550597</c:v>
                </c:pt>
                <c:pt idx="7998">
                  <c:v>36.214362001550597</c:v>
                </c:pt>
                <c:pt idx="7999">
                  <c:v>36.214362001550597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559-42C6-ACA8-74F6FD6851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95855152"/>
        <c:axId val="1595853488"/>
      </c:lineChart>
      <c:catAx>
        <c:axId val="15958551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Iterations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5853488"/>
        <c:crosses val="autoZero"/>
        <c:auto val="1"/>
        <c:lblAlgn val="ctr"/>
        <c:lblOffset val="100"/>
        <c:noMultiLvlLbl val="0"/>
      </c:catAx>
      <c:valAx>
        <c:axId val="1595853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performance</a:t>
                </a:r>
                <a:endParaRPr lang="en-US" baseline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5855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adaptive</a:t>
            </a:r>
            <a:r>
              <a:rPr lang="en-US" baseline="0"/>
              <a:t> learning rate schedule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Iris!$G$3</c:f>
              <c:strCache>
                <c:ptCount val="1"/>
                <c:pt idx="0">
                  <c:v>lr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Iris!$G$4:$G$3003</c:f>
              <c:numCache>
                <c:formatCode>General</c:formatCode>
                <c:ptCount val="3000"/>
                <c:pt idx="0">
                  <c:v>8.0873502652255097E-2</c:v>
                </c:pt>
                <c:pt idx="1">
                  <c:v>8.0873502652255097E-2</c:v>
                </c:pt>
                <c:pt idx="2">
                  <c:v>8.0873502652255097E-2</c:v>
                </c:pt>
                <c:pt idx="3">
                  <c:v>8.0873502652255097E-2</c:v>
                </c:pt>
                <c:pt idx="4">
                  <c:v>8.0873502652255097E-2</c:v>
                </c:pt>
                <c:pt idx="5">
                  <c:v>8.6813757928440399E-2</c:v>
                </c:pt>
                <c:pt idx="6">
                  <c:v>8.6813757928440399E-2</c:v>
                </c:pt>
                <c:pt idx="7">
                  <c:v>8.6813757928440399E-2</c:v>
                </c:pt>
                <c:pt idx="8">
                  <c:v>8.6813757928440399E-2</c:v>
                </c:pt>
                <c:pt idx="9">
                  <c:v>8.6813757928440399E-2</c:v>
                </c:pt>
                <c:pt idx="10">
                  <c:v>8.6813757928440399E-2</c:v>
                </c:pt>
                <c:pt idx="11">
                  <c:v>8.6813757928440399E-2</c:v>
                </c:pt>
                <c:pt idx="12">
                  <c:v>8.6813757928440399E-2</c:v>
                </c:pt>
                <c:pt idx="13">
                  <c:v>6.6891454538263201E-2</c:v>
                </c:pt>
                <c:pt idx="14">
                  <c:v>6.6891454538263201E-2</c:v>
                </c:pt>
                <c:pt idx="15">
                  <c:v>6.6891454538263201E-2</c:v>
                </c:pt>
                <c:pt idx="16">
                  <c:v>6.6891454538263201E-2</c:v>
                </c:pt>
                <c:pt idx="17">
                  <c:v>6.6891454538263201E-2</c:v>
                </c:pt>
                <c:pt idx="18">
                  <c:v>6.6891454538263201E-2</c:v>
                </c:pt>
                <c:pt idx="19">
                  <c:v>6.6891454538263201E-2</c:v>
                </c:pt>
                <c:pt idx="20">
                  <c:v>6.6891454538263201E-2</c:v>
                </c:pt>
                <c:pt idx="21">
                  <c:v>6.6891454538263201E-2</c:v>
                </c:pt>
                <c:pt idx="22">
                  <c:v>6.6891454538263201E-2</c:v>
                </c:pt>
                <c:pt idx="23">
                  <c:v>6.6891454538263201E-2</c:v>
                </c:pt>
                <c:pt idx="24">
                  <c:v>6.6891454538263201E-2</c:v>
                </c:pt>
                <c:pt idx="25">
                  <c:v>6.6891454538263201E-2</c:v>
                </c:pt>
                <c:pt idx="26">
                  <c:v>6.6891454538263201E-2</c:v>
                </c:pt>
                <c:pt idx="27">
                  <c:v>6.6891454538263201E-2</c:v>
                </c:pt>
                <c:pt idx="28">
                  <c:v>6.6891454538263201E-2</c:v>
                </c:pt>
                <c:pt idx="29">
                  <c:v>6.6891454538263201E-2</c:v>
                </c:pt>
                <c:pt idx="30">
                  <c:v>6.6891454538263201E-2</c:v>
                </c:pt>
                <c:pt idx="31">
                  <c:v>6.6891454538263201E-2</c:v>
                </c:pt>
                <c:pt idx="32">
                  <c:v>6.6891454538263201E-2</c:v>
                </c:pt>
                <c:pt idx="33">
                  <c:v>6.6891454538263201E-2</c:v>
                </c:pt>
                <c:pt idx="34">
                  <c:v>6.6891454538263201E-2</c:v>
                </c:pt>
                <c:pt idx="35">
                  <c:v>6.6891454538263201E-2</c:v>
                </c:pt>
                <c:pt idx="36">
                  <c:v>6.6891454538263201E-2</c:v>
                </c:pt>
                <c:pt idx="37">
                  <c:v>6.6891454538263201E-2</c:v>
                </c:pt>
                <c:pt idx="38">
                  <c:v>6.6891454538263201E-2</c:v>
                </c:pt>
                <c:pt idx="39">
                  <c:v>6.6891454538263201E-2</c:v>
                </c:pt>
                <c:pt idx="40">
                  <c:v>6.6891454538263201E-2</c:v>
                </c:pt>
                <c:pt idx="41">
                  <c:v>6.6891454538263201E-2</c:v>
                </c:pt>
                <c:pt idx="42">
                  <c:v>6.6891454538263201E-2</c:v>
                </c:pt>
                <c:pt idx="43">
                  <c:v>6.6891454538263201E-2</c:v>
                </c:pt>
                <c:pt idx="44">
                  <c:v>6.6891454538263201E-2</c:v>
                </c:pt>
                <c:pt idx="45">
                  <c:v>6.6891454538263201E-2</c:v>
                </c:pt>
                <c:pt idx="46">
                  <c:v>6.6891454538263201E-2</c:v>
                </c:pt>
                <c:pt idx="47">
                  <c:v>6.6891454538263201E-2</c:v>
                </c:pt>
                <c:pt idx="48">
                  <c:v>6.6891454538263201E-2</c:v>
                </c:pt>
                <c:pt idx="49">
                  <c:v>6.6891454538263201E-2</c:v>
                </c:pt>
                <c:pt idx="50">
                  <c:v>6.6891454538263201E-2</c:v>
                </c:pt>
                <c:pt idx="51">
                  <c:v>6.6891454538263201E-2</c:v>
                </c:pt>
                <c:pt idx="52">
                  <c:v>6.6891454538263201E-2</c:v>
                </c:pt>
                <c:pt idx="53">
                  <c:v>6.6891454538263201E-2</c:v>
                </c:pt>
                <c:pt idx="54">
                  <c:v>6.6891454538263201E-2</c:v>
                </c:pt>
                <c:pt idx="55">
                  <c:v>6.6891454538263201E-2</c:v>
                </c:pt>
                <c:pt idx="56">
                  <c:v>6.6891454538263201E-2</c:v>
                </c:pt>
                <c:pt idx="57">
                  <c:v>6.6891454538263201E-2</c:v>
                </c:pt>
                <c:pt idx="58">
                  <c:v>6.6891454538263201E-2</c:v>
                </c:pt>
                <c:pt idx="59">
                  <c:v>6.6891454538263201E-2</c:v>
                </c:pt>
                <c:pt idx="60">
                  <c:v>6.6891454538263201E-2</c:v>
                </c:pt>
                <c:pt idx="61">
                  <c:v>6.6891454538263201E-2</c:v>
                </c:pt>
                <c:pt idx="62">
                  <c:v>6.6891454538263201E-2</c:v>
                </c:pt>
                <c:pt idx="63">
                  <c:v>6.6891454538263201E-2</c:v>
                </c:pt>
                <c:pt idx="64">
                  <c:v>6.6891454538263201E-2</c:v>
                </c:pt>
                <c:pt idx="65">
                  <c:v>6.6891454538263201E-2</c:v>
                </c:pt>
                <c:pt idx="66">
                  <c:v>6.6891454538263201E-2</c:v>
                </c:pt>
                <c:pt idx="67">
                  <c:v>6.6891454538263201E-2</c:v>
                </c:pt>
                <c:pt idx="68">
                  <c:v>6.6891454538263201E-2</c:v>
                </c:pt>
                <c:pt idx="69">
                  <c:v>6.6891454538263201E-2</c:v>
                </c:pt>
                <c:pt idx="70">
                  <c:v>6.6891454538263201E-2</c:v>
                </c:pt>
                <c:pt idx="71">
                  <c:v>6.6891454538263201E-2</c:v>
                </c:pt>
                <c:pt idx="72">
                  <c:v>6.6891454538263201E-2</c:v>
                </c:pt>
                <c:pt idx="73">
                  <c:v>6.6891454538263201E-2</c:v>
                </c:pt>
                <c:pt idx="74">
                  <c:v>6.6891454538263201E-2</c:v>
                </c:pt>
                <c:pt idx="75">
                  <c:v>6.6891454538263201E-2</c:v>
                </c:pt>
                <c:pt idx="76">
                  <c:v>6.6891454538263201E-2</c:v>
                </c:pt>
                <c:pt idx="77">
                  <c:v>6.6891454538263201E-2</c:v>
                </c:pt>
                <c:pt idx="78">
                  <c:v>6.6891454538263201E-2</c:v>
                </c:pt>
                <c:pt idx="79">
                  <c:v>6.6891454538263201E-2</c:v>
                </c:pt>
                <c:pt idx="80">
                  <c:v>6.6891454538263201E-2</c:v>
                </c:pt>
                <c:pt idx="81">
                  <c:v>6.6891454538263201E-2</c:v>
                </c:pt>
                <c:pt idx="82">
                  <c:v>6.6891454538263201E-2</c:v>
                </c:pt>
                <c:pt idx="83">
                  <c:v>6.6891454538263201E-2</c:v>
                </c:pt>
                <c:pt idx="84">
                  <c:v>6.6891454538263201E-2</c:v>
                </c:pt>
                <c:pt idx="85">
                  <c:v>6.6891454538263201E-2</c:v>
                </c:pt>
                <c:pt idx="86">
                  <c:v>6.6891454538263201E-2</c:v>
                </c:pt>
                <c:pt idx="87">
                  <c:v>6.6891454538263201E-2</c:v>
                </c:pt>
                <c:pt idx="88">
                  <c:v>6.6891454538263201E-2</c:v>
                </c:pt>
                <c:pt idx="89">
                  <c:v>6.6891454538263201E-2</c:v>
                </c:pt>
                <c:pt idx="90">
                  <c:v>6.6891454538263201E-2</c:v>
                </c:pt>
                <c:pt idx="91">
                  <c:v>6.6891454538263201E-2</c:v>
                </c:pt>
                <c:pt idx="92">
                  <c:v>6.6891454538263201E-2</c:v>
                </c:pt>
                <c:pt idx="93">
                  <c:v>6.6891454538263201E-2</c:v>
                </c:pt>
                <c:pt idx="94">
                  <c:v>6.6891454538263201E-2</c:v>
                </c:pt>
                <c:pt idx="95">
                  <c:v>6.6891454538263201E-2</c:v>
                </c:pt>
                <c:pt idx="96">
                  <c:v>6.6891454538263201E-2</c:v>
                </c:pt>
                <c:pt idx="97">
                  <c:v>6.6891454538263201E-2</c:v>
                </c:pt>
                <c:pt idx="98">
                  <c:v>6.6891454538263201E-2</c:v>
                </c:pt>
                <c:pt idx="99">
                  <c:v>6.6891454538263201E-2</c:v>
                </c:pt>
                <c:pt idx="100">
                  <c:v>6.6891454538263201E-2</c:v>
                </c:pt>
                <c:pt idx="101">
                  <c:v>6.6891454538263201E-2</c:v>
                </c:pt>
                <c:pt idx="102">
                  <c:v>6.6891454538263201E-2</c:v>
                </c:pt>
                <c:pt idx="103">
                  <c:v>6.6891454538263201E-2</c:v>
                </c:pt>
                <c:pt idx="104">
                  <c:v>6.6891454538263201E-2</c:v>
                </c:pt>
                <c:pt idx="105">
                  <c:v>6.6891454538263201E-2</c:v>
                </c:pt>
                <c:pt idx="106">
                  <c:v>6.6891454538263201E-2</c:v>
                </c:pt>
                <c:pt idx="107">
                  <c:v>6.6891454538263201E-2</c:v>
                </c:pt>
                <c:pt idx="108">
                  <c:v>6.6891454538263201E-2</c:v>
                </c:pt>
                <c:pt idx="109">
                  <c:v>6.6891454538263201E-2</c:v>
                </c:pt>
                <c:pt idx="110">
                  <c:v>6.6891454538263201E-2</c:v>
                </c:pt>
                <c:pt idx="111">
                  <c:v>6.6891454538263201E-2</c:v>
                </c:pt>
                <c:pt idx="112">
                  <c:v>6.6891454538263201E-2</c:v>
                </c:pt>
                <c:pt idx="113">
                  <c:v>6.6891454538263201E-2</c:v>
                </c:pt>
                <c:pt idx="114">
                  <c:v>6.6891454538263201E-2</c:v>
                </c:pt>
                <c:pt idx="115">
                  <c:v>6.6891454538263201E-2</c:v>
                </c:pt>
                <c:pt idx="116">
                  <c:v>6.6891454538263201E-2</c:v>
                </c:pt>
                <c:pt idx="117">
                  <c:v>6.6891454538263201E-2</c:v>
                </c:pt>
                <c:pt idx="118">
                  <c:v>6.6891454538263201E-2</c:v>
                </c:pt>
                <c:pt idx="119">
                  <c:v>6.6891454538263201E-2</c:v>
                </c:pt>
                <c:pt idx="120">
                  <c:v>6.6891454538263201E-2</c:v>
                </c:pt>
                <c:pt idx="121">
                  <c:v>6.6891454538263201E-2</c:v>
                </c:pt>
                <c:pt idx="122">
                  <c:v>6.6891454538263201E-2</c:v>
                </c:pt>
                <c:pt idx="123">
                  <c:v>6.6891454538263201E-2</c:v>
                </c:pt>
                <c:pt idx="124">
                  <c:v>6.6891454538263201E-2</c:v>
                </c:pt>
                <c:pt idx="125">
                  <c:v>6.6891454538263201E-2</c:v>
                </c:pt>
                <c:pt idx="126">
                  <c:v>6.6891454538263201E-2</c:v>
                </c:pt>
                <c:pt idx="127">
                  <c:v>6.6891454538263201E-2</c:v>
                </c:pt>
                <c:pt idx="128">
                  <c:v>6.6891454538263201E-2</c:v>
                </c:pt>
                <c:pt idx="129">
                  <c:v>6.6891454538263201E-2</c:v>
                </c:pt>
                <c:pt idx="130">
                  <c:v>6.6891454538263201E-2</c:v>
                </c:pt>
                <c:pt idx="131">
                  <c:v>6.6891454538263201E-2</c:v>
                </c:pt>
                <c:pt idx="132">
                  <c:v>6.6891454538263201E-2</c:v>
                </c:pt>
                <c:pt idx="133">
                  <c:v>6.6891454538263201E-2</c:v>
                </c:pt>
                <c:pt idx="134">
                  <c:v>6.6891454538263201E-2</c:v>
                </c:pt>
                <c:pt idx="135">
                  <c:v>6.6891454538263201E-2</c:v>
                </c:pt>
                <c:pt idx="136">
                  <c:v>6.6891454538263201E-2</c:v>
                </c:pt>
                <c:pt idx="137">
                  <c:v>6.6891454538263201E-2</c:v>
                </c:pt>
                <c:pt idx="138">
                  <c:v>6.6891454538263201E-2</c:v>
                </c:pt>
                <c:pt idx="139">
                  <c:v>6.6891454538263201E-2</c:v>
                </c:pt>
                <c:pt idx="140">
                  <c:v>6.6891454538263201E-2</c:v>
                </c:pt>
                <c:pt idx="141">
                  <c:v>6.6891454538263201E-2</c:v>
                </c:pt>
                <c:pt idx="142">
                  <c:v>6.6891454538263201E-2</c:v>
                </c:pt>
                <c:pt idx="143">
                  <c:v>6.6891454538263201E-2</c:v>
                </c:pt>
                <c:pt idx="144">
                  <c:v>6.6891454538263201E-2</c:v>
                </c:pt>
                <c:pt idx="145">
                  <c:v>6.6891454538263201E-2</c:v>
                </c:pt>
                <c:pt idx="146">
                  <c:v>6.6891454538263201E-2</c:v>
                </c:pt>
                <c:pt idx="147">
                  <c:v>6.6891454538263201E-2</c:v>
                </c:pt>
                <c:pt idx="148">
                  <c:v>6.6891454538263201E-2</c:v>
                </c:pt>
                <c:pt idx="149">
                  <c:v>6.6891454538263201E-2</c:v>
                </c:pt>
                <c:pt idx="150">
                  <c:v>6.6891454538263201E-2</c:v>
                </c:pt>
                <c:pt idx="151">
                  <c:v>6.6891454538263201E-2</c:v>
                </c:pt>
                <c:pt idx="152">
                  <c:v>6.6891454538263201E-2</c:v>
                </c:pt>
                <c:pt idx="153">
                  <c:v>6.6891454538263201E-2</c:v>
                </c:pt>
                <c:pt idx="154">
                  <c:v>6.6891454538263201E-2</c:v>
                </c:pt>
                <c:pt idx="155">
                  <c:v>6.6891454538263201E-2</c:v>
                </c:pt>
                <c:pt idx="156">
                  <c:v>6.6891454538263201E-2</c:v>
                </c:pt>
                <c:pt idx="157">
                  <c:v>6.6891454538263201E-2</c:v>
                </c:pt>
                <c:pt idx="158">
                  <c:v>6.6891454538263201E-2</c:v>
                </c:pt>
                <c:pt idx="159">
                  <c:v>6.6891454538263201E-2</c:v>
                </c:pt>
                <c:pt idx="160">
                  <c:v>6.6891454538263201E-2</c:v>
                </c:pt>
                <c:pt idx="161">
                  <c:v>6.6891454538263201E-2</c:v>
                </c:pt>
                <c:pt idx="162">
                  <c:v>6.6891454538263201E-2</c:v>
                </c:pt>
                <c:pt idx="163">
                  <c:v>6.6891454538263201E-2</c:v>
                </c:pt>
                <c:pt idx="164">
                  <c:v>6.6891454538263201E-2</c:v>
                </c:pt>
                <c:pt idx="165">
                  <c:v>6.6891454538263201E-2</c:v>
                </c:pt>
                <c:pt idx="166">
                  <c:v>6.6891454538263201E-2</c:v>
                </c:pt>
                <c:pt idx="167">
                  <c:v>6.6891454538263201E-2</c:v>
                </c:pt>
                <c:pt idx="168">
                  <c:v>6.6891454538263201E-2</c:v>
                </c:pt>
                <c:pt idx="169">
                  <c:v>6.6891454538263201E-2</c:v>
                </c:pt>
                <c:pt idx="170">
                  <c:v>6.6891454538263201E-2</c:v>
                </c:pt>
                <c:pt idx="171">
                  <c:v>6.6891454538263201E-2</c:v>
                </c:pt>
                <c:pt idx="172">
                  <c:v>6.6891454538263201E-2</c:v>
                </c:pt>
                <c:pt idx="173">
                  <c:v>6.6891454538263201E-2</c:v>
                </c:pt>
                <c:pt idx="174">
                  <c:v>6.6891454538263201E-2</c:v>
                </c:pt>
                <c:pt idx="175">
                  <c:v>6.6891454538263201E-2</c:v>
                </c:pt>
                <c:pt idx="176">
                  <c:v>6.6891454538263201E-2</c:v>
                </c:pt>
                <c:pt idx="177">
                  <c:v>6.6891454538263201E-2</c:v>
                </c:pt>
                <c:pt idx="178">
                  <c:v>6.6891454538263201E-2</c:v>
                </c:pt>
                <c:pt idx="179">
                  <c:v>6.6891454538263201E-2</c:v>
                </c:pt>
                <c:pt idx="180">
                  <c:v>6.6891454538263201E-2</c:v>
                </c:pt>
                <c:pt idx="181">
                  <c:v>6.6891454538263201E-2</c:v>
                </c:pt>
                <c:pt idx="182">
                  <c:v>6.6891454538263201E-2</c:v>
                </c:pt>
                <c:pt idx="183">
                  <c:v>6.6891454538263201E-2</c:v>
                </c:pt>
                <c:pt idx="184">
                  <c:v>6.6891454538263201E-2</c:v>
                </c:pt>
                <c:pt idx="185">
                  <c:v>6.6891454538263201E-2</c:v>
                </c:pt>
                <c:pt idx="186">
                  <c:v>6.6891454538263201E-2</c:v>
                </c:pt>
                <c:pt idx="187">
                  <c:v>6.6891454538263201E-2</c:v>
                </c:pt>
                <c:pt idx="188">
                  <c:v>6.6891454538263201E-2</c:v>
                </c:pt>
                <c:pt idx="189">
                  <c:v>6.6891454538263201E-2</c:v>
                </c:pt>
                <c:pt idx="190">
                  <c:v>6.6891454538263201E-2</c:v>
                </c:pt>
                <c:pt idx="191">
                  <c:v>6.6891454538263201E-2</c:v>
                </c:pt>
                <c:pt idx="192">
                  <c:v>6.6891454538263201E-2</c:v>
                </c:pt>
                <c:pt idx="193">
                  <c:v>6.6891454538263201E-2</c:v>
                </c:pt>
                <c:pt idx="194">
                  <c:v>6.6891454538263201E-2</c:v>
                </c:pt>
                <c:pt idx="195">
                  <c:v>6.6891454538263201E-2</c:v>
                </c:pt>
                <c:pt idx="196">
                  <c:v>6.6891454538263201E-2</c:v>
                </c:pt>
                <c:pt idx="197">
                  <c:v>6.6891454538263201E-2</c:v>
                </c:pt>
                <c:pt idx="198">
                  <c:v>6.6891454538263201E-2</c:v>
                </c:pt>
                <c:pt idx="199">
                  <c:v>6.6891454538263201E-2</c:v>
                </c:pt>
                <c:pt idx="200">
                  <c:v>6.6891454538263201E-2</c:v>
                </c:pt>
                <c:pt idx="201">
                  <c:v>6.6891454538263201E-2</c:v>
                </c:pt>
                <c:pt idx="202">
                  <c:v>6.6891454538263201E-2</c:v>
                </c:pt>
                <c:pt idx="203">
                  <c:v>6.6891454538263201E-2</c:v>
                </c:pt>
                <c:pt idx="204">
                  <c:v>6.6891454538263201E-2</c:v>
                </c:pt>
                <c:pt idx="205">
                  <c:v>6.6891454538263201E-2</c:v>
                </c:pt>
                <c:pt idx="206">
                  <c:v>6.6891454538263201E-2</c:v>
                </c:pt>
                <c:pt idx="207">
                  <c:v>6.6891454538263201E-2</c:v>
                </c:pt>
                <c:pt idx="208">
                  <c:v>6.6891454538263201E-2</c:v>
                </c:pt>
                <c:pt idx="209">
                  <c:v>6.6891454538263201E-2</c:v>
                </c:pt>
                <c:pt idx="210">
                  <c:v>6.6891454538263201E-2</c:v>
                </c:pt>
                <c:pt idx="211">
                  <c:v>6.6891454538263201E-2</c:v>
                </c:pt>
                <c:pt idx="212">
                  <c:v>6.6891454538263201E-2</c:v>
                </c:pt>
                <c:pt idx="213">
                  <c:v>6.6891454538263201E-2</c:v>
                </c:pt>
                <c:pt idx="214">
                  <c:v>6.6891454538263201E-2</c:v>
                </c:pt>
                <c:pt idx="215">
                  <c:v>6.6891454538263201E-2</c:v>
                </c:pt>
                <c:pt idx="216">
                  <c:v>6.6891454538263201E-2</c:v>
                </c:pt>
                <c:pt idx="217">
                  <c:v>6.6891454538263201E-2</c:v>
                </c:pt>
                <c:pt idx="218">
                  <c:v>6.6891454538263201E-2</c:v>
                </c:pt>
                <c:pt idx="219">
                  <c:v>6.6891454538263201E-2</c:v>
                </c:pt>
                <c:pt idx="220">
                  <c:v>6.6891454538263201E-2</c:v>
                </c:pt>
                <c:pt idx="221">
                  <c:v>6.6891454538263201E-2</c:v>
                </c:pt>
                <c:pt idx="222">
                  <c:v>6.6891454538263201E-2</c:v>
                </c:pt>
                <c:pt idx="223">
                  <c:v>6.6891454538263201E-2</c:v>
                </c:pt>
                <c:pt idx="224">
                  <c:v>6.6891454538263201E-2</c:v>
                </c:pt>
                <c:pt idx="225">
                  <c:v>6.6891454538263201E-2</c:v>
                </c:pt>
                <c:pt idx="226">
                  <c:v>6.6891454538263201E-2</c:v>
                </c:pt>
                <c:pt idx="227">
                  <c:v>6.6891454538263201E-2</c:v>
                </c:pt>
                <c:pt idx="228">
                  <c:v>6.6891454538263201E-2</c:v>
                </c:pt>
                <c:pt idx="229">
                  <c:v>6.6891454538263201E-2</c:v>
                </c:pt>
                <c:pt idx="230">
                  <c:v>6.6891454538263201E-2</c:v>
                </c:pt>
                <c:pt idx="231">
                  <c:v>6.6891454538263201E-2</c:v>
                </c:pt>
                <c:pt idx="232">
                  <c:v>6.6891454538263201E-2</c:v>
                </c:pt>
                <c:pt idx="233">
                  <c:v>6.6891454538263201E-2</c:v>
                </c:pt>
                <c:pt idx="234">
                  <c:v>6.6891454538263201E-2</c:v>
                </c:pt>
                <c:pt idx="235">
                  <c:v>6.6891454538263201E-2</c:v>
                </c:pt>
                <c:pt idx="236">
                  <c:v>6.6891454538263201E-2</c:v>
                </c:pt>
                <c:pt idx="237">
                  <c:v>6.6891454538263201E-2</c:v>
                </c:pt>
                <c:pt idx="238">
                  <c:v>6.6891454538263201E-2</c:v>
                </c:pt>
                <c:pt idx="239">
                  <c:v>6.6891454538263201E-2</c:v>
                </c:pt>
                <c:pt idx="240">
                  <c:v>6.6891454538263201E-2</c:v>
                </c:pt>
                <c:pt idx="241">
                  <c:v>6.6891454538263201E-2</c:v>
                </c:pt>
                <c:pt idx="242">
                  <c:v>6.6891454538263201E-2</c:v>
                </c:pt>
                <c:pt idx="243">
                  <c:v>6.6891454538263201E-2</c:v>
                </c:pt>
                <c:pt idx="244">
                  <c:v>6.6891454538263201E-2</c:v>
                </c:pt>
                <c:pt idx="245">
                  <c:v>6.6891454538263201E-2</c:v>
                </c:pt>
                <c:pt idx="246">
                  <c:v>6.6891454538263201E-2</c:v>
                </c:pt>
                <c:pt idx="247">
                  <c:v>6.6891454538263201E-2</c:v>
                </c:pt>
                <c:pt idx="248">
                  <c:v>6.6891454538263201E-2</c:v>
                </c:pt>
                <c:pt idx="249">
                  <c:v>6.6891454538263201E-2</c:v>
                </c:pt>
                <c:pt idx="250">
                  <c:v>6.6891454538263201E-2</c:v>
                </c:pt>
                <c:pt idx="251">
                  <c:v>6.6891454538263201E-2</c:v>
                </c:pt>
                <c:pt idx="252">
                  <c:v>6.6891454538263201E-2</c:v>
                </c:pt>
                <c:pt idx="253">
                  <c:v>6.6891454538263201E-2</c:v>
                </c:pt>
                <c:pt idx="254">
                  <c:v>6.6891454538263201E-2</c:v>
                </c:pt>
                <c:pt idx="255">
                  <c:v>6.6891454538263201E-2</c:v>
                </c:pt>
                <c:pt idx="256">
                  <c:v>6.6891454538263201E-2</c:v>
                </c:pt>
                <c:pt idx="257">
                  <c:v>6.6891454538263201E-2</c:v>
                </c:pt>
                <c:pt idx="258">
                  <c:v>6.6891454538263201E-2</c:v>
                </c:pt>
                <c:pt idx="259">
                  <c:v>6.6891454538263201E-2</c:v>
                </c:pt>
                <c:pt idx="260">
                  <c:v>5.3513163630610601E-2</c:v>
                </c:pt>
                <c:pt idx="261">
                  <c:v>5.3513163630610601E-2</c:v>
                </c:pt>
                <c:pt idx="262">
                  <c:v>5.3513163630610601E-2</c:v>
                </c:pt>
                <c:pt idx="263">
                  <c:v>5.3513163630610601E-2</c:v>
                </c:pt>
                <c:pt idx="264">
                  <c:v>5.3513163630610601E-2</c:v>
                </c:pt>
                <c:pt idx="265">
                  <c:v>5.3513163630610601E-2</c:v>
                </c:pt>
                <c:pt idx="266">
                  <c:v>5.3513163630610601E-2</c:v>
                </c:pt>
                <c:pt idx="267">
                  <c:v>5.3513163630610601E-2</c:v>
                </c:pt>
                <c:pt idx="268">
                  <c:v>5.3513163630610601E-2</c:v>
                </c:pt>
                <c:pt idx="269">
                  <c:v>5.3513163630610601E-2</c:v>
                </c:pt>
                <c:pt idx="270">
                  <c:v>5.3513163630610601E-2</c:v>
                </c:pt>
                <c:pt idx="271">
                  <c:v>5.3513163630610601E-2</c:v>
                </c:pt>
                <c:pt idx="272">
                  <c:v>5.3513163630610601E-2</c:v>
                </c:pt>
                <c:pt idx="273">
                  <c:v>5.3513163630610601E-2</c:v>
                </c:pt>
                <c:pt idx="274">
                  <c:v>5.3513163630610601E-2</c:v>
                </c:pt>
                <c:pt idx="275">
                  <c:v>5.3513163630610601E-2</c:v>
                </c:pt>
                <c:pt idx="276">
                  <c:v>5.3513163630610601E-2</c:v>
                </c:pt>
                <c:pt idx="277">
                  <c:v>5.3513163630610601E-2</c:v>
                </c:pt>
                <c:pt idx="278">
                  <c:v>5.3513163630610601E-2</c:v>
                </c:pt>
                <c:pt idx="279">
                  <c:v>5.3513163630610601E-2</c:v>
                </c:pt>
                <c:pt idx="280">
                  <c:v>5.3513163630610601E-2</c:v>
                </c:pt>
                <c:pt idx="281">
                  <c:v>5.3513163630610601E-2</c:v>
                </c:pt>
                <c:pt idx="282">
                  <c:v>5.3513163630610601E-2</c:v>
                </c:pt>
                <c:pt idx="283">
                  <c:v>5.3513163630610601E-2</c:v>
                </c:pt>
                <c:pt idx="284">
                  <c:v>5.3513163630610601E-2</c:v>
                </c:pt>
                <c:pt idx="285">
                  <c:v>5.3513163630610601E-2</c:v>
                </c:pt>
                <c:pt idx="286">
                  <c:v>5.3513163630610601E-2</c:v>
                </c:pt>
                <c:pt idx="287">
                  <c:v>5.3513163630610601E-2</c:v>
                </c:pt>
                <c:pt idx="288">
                  <c:v>5.3513163630610601E-2</c:v>
                </c:pt>
                <c:pt idx="289">
                  <c:v>5.3513163630610601E-2</c:v>
                </c:pt>
                <c:pt idx="290">
                  <c:v>5.3513163630610601E-2</c:v>
                </c:pt>
                <c:pt idx="291">
                  <c:v>5.3513163630610601E-2</c:v>
                </c:pt>
                <c:pt idx="292">
                  <c:v>5.3513163630610601E-2</c:v>
                </c:pt>
                <c:pt idx="293">
                  <c:v>5.3513163630610601E-2</c:v>
                </c:pt>
                <c:pt idx="294">
                  <c:v>5.3513163630610601E-2</c:v>
                </c:pt>
                <c:pt idx="295">
                  <c:v>5.3513163630610601E-2</c:v>
                </c:pt>
                <c:pt idx="296">
                  <c:v>5.3513163630610601E-2</c:v>
                </c:pt>
                <c:pt idx="297">
                  <c:v>5.3513163630610601E-2</c:v>
                </c:pt>
                <c:pt idx="298">
                  <c:v>5.3513163630610601E-2</c:v>
                </c:pt>
                <c:pt idx="299">
                  <c:v>5.3513163630610601E-2</c:v>
                </c:pt>
                <c:pt idx="300">
                  <c:v>5.3513163630610601E-2</c:v>
                </c:pt>
                <c:pt idx="301">
                  <c:v>5.3513163630610601E-2</c:v>
                </c:pt>
                <c:pt idx="302">
                  <c:v>5.3513163630610601E-2</c:v>
                </c:pt>
                <c:pt idx="303">
                  <c:v>5.3513163630610601E-2</c:v>
                </c:pt>
                <c:pt idx="304">
                  <c:v>5.3513163630610601E-2</c:v>
                </c:pt>
                <c:pt idx="305">
                  <c:v>5.3513163630610601E-2</c:v>
                </c:pt>
                <c:pt idx="306">
                  <c:v>5.3513163630610601E-2</c:v>
                </c:pt>
                <c:pt idx="307">
                  <c:v>5.3513163630610601E-2</c:v>
                </c:pt>
                <c:pt idx="308">
                  <c:v>5.3513163630610601E-2</c:v>
                </c:pt>
                <c:pt idx="309">
                  <c:v>5.3513163630610601E-2</c:v>
                </c:pt>
                <c:pt idx="310">
                  <c:v>5.3513163630610601E-2</c:v>
                </c:pt>
                <c:pt idx="311">
                  <c:v>5.3513163630610601E-2</c:v>
                </c:pt>
                <c:pt idx="312">
                  <c:v>5.3513163630610601E-2</c:v>
                </c:pt>
                <c:pt idx="313">
                  <c:v>5.3513163630610601E-2</c:v>
                </c:pt>
                <c:pt idx="314">
                  <c:v>5.3513163630610601E-2</c:v>
                </c:pt>
                <c:pt idx="315">
                  <c:v>5.3513163630610601E-2</c:v>
                </c:pt>
                <c:pt idx="316">
                  <c:v>5.3513163630610601E-2</c:v>
                </c:pt>
                <c:pt idx="317">
                  <c:v>5.3513163630610601E-2</c:v>
                </c:pt>
                <c:pt idx="318">
                  <c:v>5.3513163630610601E-2</c:v>
                </c:pt>
                <c:pt idx="319">
                  <c:v>5.3513163630610601E-2</c:v>
                </c:pt>
                <c:pt idx="320">
                  <c:v>5.3513163630610601E-2</c:v>
                </c:pt>
                <c:pt idx="321">
                  <c:v>5.3513163630610601E-2</c:v>
                </c:pt>
                <c:pt idx="322">
                  <c:v>5.3513163630610601E-2</c:v>
                </c:pt>
                <c:pt idx="323">
                  <c:v>5.3513163630610601E-2</c:v>
                </c:pt>
                <c:pt idx="324">
                  <c:v>5.3513163630610601E-2</c:v>
                </c:pt>
                <c:pt idx="325">
                  <c:v>5.3513163630610601E-2</c:v>
                </c:pt>
                <c:pt idx="326">
                  <c:v>5.3513163630610601E-2</c:v>
                </c:pt>
                <c:pt idx="327">
                  <c:v>5.3513163630610601E-2</c:v>
                </c:pt>
                <c:pt idx="328">
                  <c:v>5.3513163630610601E-2</c:v>
                </c:pt>
                <c:pt idx="329">
                  <c:v>5.3513163630610601E-2</c:v>
                </c:pt>
                <c:pt idx="330">
                  <c:v>5.3513163630610601E-2</c:v>
                </c:pt>
                <c:pt idx="331">
                  <c:v>5.3513163630610601E-2</c:v>
                </c:pt>
                <c:pt idx="332">
                  <c:v>5.3513163630610601E-2</c:v>
                </c:pt>
                <c:pt idx="333">
                  <c:v>5.3513163630610601E-2</c:v>
                </c:pt>
                <c:pt idx="334">
                  <c:v>5.3513163630610601E-2</c:v>
                </c:pt>
                <c:pt idx="335">
                  <c:v>5.3513163630610601E-2</c:v>
                </c:pt>
                <c:pt idx="336">
                  <c:v>5.3513163630610601E-2</c:v>
                </c:pt>
                <c:pt idx="337">
                  <c:v>5.3513163630610601E-2</c:v>
                </c:pt>
                <c:pt idx="338">
                  <c:v>5.3513163630610601E-2</c:v>
                </c:pt>
                <c:pt idx="339">
                  <c:v>5.3513163630610601E-2</c:v>
                </c:pt>
                <c:pt idx="340">
                  <c:v>5.3513163630610601E-2</c:v>
                </c:pt>
                <c:pt idx="341">
                  <c:v>5.3513163630610601E-2</c:v>
                </c:pt>
                <c:pt idx="342">
                  <c:v>5.3513163630610601E-2</c:v>
                </c:pt>
                <c:pt idx="343">
                  <c:v>5.3513163630610601E-2</c:v>
                </c:pt>
                <c:pt idx="344">
                  <c:v>5.3513163630610601E-2</c:v>
                </c:pt>
                <c:pt idx="345">
                  <c:v>5.3513163630610601E-2</c:v>
                </c:pt>
                <c:pt idx="346">
                  <c:v>5.3513163630610601E-2</c:v>
                </c:pt>
                <c:pt idx="347">
                  <c:v>5.3513163630610601E-2</c:v>
                </c:pt>
                <c:pt idx="348">
                  <c:v>5.3513163630610601E-2</c:v>
                </c:pt>
                <c:pt idx="349">
                  <c:v>5.3513163630610601E-2</c:v>
                </c:pt>
                <c:pt idx="350">
                  <c:v>5.3513163630610601E-2</c:v>
                </c:pt>
                <c:pt idx="351">
                  <c:v>5.3513163630610601E-2</c:v>
                </c:pt>
                <c:pt idx="352">
                  <c:v>5.3513163630610601E-2</c:v>
                </c:pt>
                <c:pt idx="353">
                  <c:v>5.3513163630610601E-2</c:v>
                </c:pt>
                <c:pt idx="354">
                  <c:v>5.3513163630610601E-2</c:v>
                </c:pt>
                <c:pt idx="355">
                  <c:v>5.3513163630610601E-2</c:v>
                </c:pt>
                <c:pt idx="356">
                  <c:v>5.3513163630610601E-2</c:v>
                </c:pt>
                <c:pt idx="357">
                  <c:v>5.3513163630610601E-2</c:v>
                </c:pt>
                <c:pt idx="358">
                  <c:v>5.3513163630610601E-2</c:v>
                </c:pt>
                <c:pt idx="359">
                  <c:v>5.3513163630610601E-2</c:v>
                </c:pt>
                <c:pt idx="360">
                  <c:v>5.3513163630610601E-2</c:v>
                </c:pt>
                <c:pt idx="361">
                  <c:v>5.3513163630610601E-2</c:v>
                </c:pt>
                <c:pt idx="362">
                  <c:v>5.3513163630610601E-2</c:v>
                </c:pt>
                <c:pt idx="363">
                  <c:v>5.3513163630610601E-2</c:v>
                </c:pt>
                <c:pt idx="364">
                  <c:v>5.3513163630610601E-2</c:v>
                </c:pt>
                <c:pt idx="365">
                  <c:v>5.3513163630610601E-2</c:v>
                </c:pt>
                <c:pt idx="366">
                  <c:v>5.3513163630610601E-2</c:v>
                </c:pt>
                <c:pt idx="367">
                  <c:v>5.3513163630610601E-2</c:v>
                </c:pt>
                <c:pt idx="368">
                  <c:v>5.3513163630610601E-2</c:v>
                </c:pt>
                <c:pt idx="369">
                  <c:v>5.3513163630610601E-2</c:v>
                </c:pt>
                <c:pt idx="370">
                  <c:v>5.3513163630610601E-2</c:v>
                </c:pt>
                <c:pt idx="371">
                  <c:v>5.3513163630610601E-2</c:v>
                </c:pt>
                <c:pt idx="372">
                  <c:v>5.3513163630610601E-2</c:v>
                </c:pt>
                <c:pt idx="373">
                  <c:v>5.3513163630610601E-2</c:v>
                </c:pt>
                <c:pt idx="374">
                  <c:v>5.3513163630610601E-2</c:v>
                </c:pt>
                <c:pt idx="375">
                  <c:v>5.3513163630610601E-2</c:v>
                </c:pt>
                <c:pt idx="376">
                  <c:v>5.3513163630610601E-2</c:v>
                </c:pt>
                <c:pt idx="377">
                  <c:v>5.3513163630610601E-2</c:v>
                </c:pt>
                <c:pt idx="378">
                  <c:v>5.3513163630610601E-2</c:v>
                </c:pt>
                <c:pt idx="379">
                  <c:v>5.3513163630610601E-2</c:v>
                </c:pt>
                <c:pt idx="380">
                  <c:v>5.3513163630610601E-2</c:v>
                </c:pt>
                <c:pt idx="381">
                  <c:v>5.3513163630610601E-2</c:v>
                </c:pt>
                <c:pt idx="382">
                  <c:v>5.3513163630610601E-2</c:v>
                </c:pt>
                <c:pt idx="383">
                  <c:v>5.3513163630610601E-2</c:v>
                </c:pt>
                <c:pt idx="384">
                  <c:v>5.3513163630610601E-2</c:v>
                </c:pt>
                <c:pt idx="385">
                  <c:v>5.3513163630610601E-2</c:v>
                </c:pt>
                <c:pt idx="386">
                  <c:v>5.3513163630610601E-2</c:v>
                </c:pt>
                <c:pt idx="387">
                  <c:v>5.3513163630610601E-2</c:v>
                </c:pt>
                <c:pt idx="388">
                  <c:v>5.3513163630610601E-2</c:v>
                </c:pt>
                <c:pt idx="389">
                  <c:v>5.3513163630610601E-2</c:v>
                </c:pt>
                <c:pt idx="390">
                  <c:v>5.3513163630610601E-2</c:v>
                </c:pt>
                <c:pt idx="391">
                  <c:v>5.3513163630610601E-2</c:v>
                </c:pt>
                <c:pt idx="392">
                  <c:v>5.3513163630610601E-2</c:v>
                </c:pt>
                <c:pt idx="393">
                  <c:v>5.3513163630610601E-2</c:v>
                </c:pt>
                <c:pt idx="394">
                  <c:v>5.3513163630610601E-2</c:v>
                </c:pt>
                <c:pt idx="395">
                  <c:v>5.3513163630610601E-2</c:v>
                </c:pt>
                <c:pt idx="396">
                  <c:v>5.3513163630610601E-2</c:v>
                </c:pt>
                <c:pt idx="397">
                  <c:v>5.3513163630610601E-2</c:v>
                </c:pt>
                <c:pt idx="398">
                  <c:v>5.3513163630610601E-2</c:v>
                </c:pt>
                <c:pt idx="399">
                  <c:v>5.3513163630610601E-2</c:v>
                </c:pt>
                <c:pt idx="400">
                  <c:v>5.3513163630610601E-2</c:v>
                </c:pt>
                <c:pt idx="401">
                  <c:v>5.3513163630610601E-2</c:v>
                </c:pt>
                <c:pt idx="402">
                  <c:v>5.3513163630610601E-2</c:v>
                </c:pt>
                <c:pt idx="403">
                  <c:v>5.3513163630610601E-2</c:v>
                </c:pt>
                <c:pt idx="404">
                  <c:v>5.3513163630610601E-2</c:v>
                </c:pt>
                <c:pt idx="405">
                  <c:v>5.3513163630610601E-2</c:v>
                </c:pt>
                <c:pt idx="406">
                  <c:v>5.3513163630610601E-2</c:v>
                </c:pt>
                <c:pt idx="407">
                  <c:v>5.3513163630610601E-2</c:v>
                </c:pt>
                <c:pt idx="408">
                  <c:v>5.3513163630610601E-2</c:v>
                </c:pt>
                <c:pt idx="409">
                  <c:v>5.3513163630610601E-2</c:v>
                </c:pt>
                <c:pt idx="410">
                  <c:v>5.3513163630610601E-2</c:v>
                </c:pt>
                <c:pt idx="411">
                  <c:v>5.3513163630610601E-2</c:v>
                </c:pt>
                <c:pt idx="412">
                  <c:v>5.3513163630610601E-2</c:v>
                </c:pt>
                <c:pt idx="413">
                  <c:v>5.3513163630610601E-2</c:v>
                </c:pt>
                <c:pt idx="414">
                  <c:v>5.3513163630610601E-2</c:v>
                </c:pt>
                <c:pt idx="415">
                  <c:v>5.3513163630610601E-2</c:v>
                </c:pt>
                <c:pt idx="416">
                  <c:v>5.3513163630610601E-2</c:v>
                </c:pt>
                <c:pt idx="417">
                  <c:v>5.3513163630610601E-2</c:v>
                </c:pt>
                <c:pt idx="418">
                  <c:v>5.3513163630610601E-2</c:v>
                </c:pt>
                <c:pt idx="419">
                  <c:v>5.3513163630610601E-2</c:v>
                </c:pt>
                <c:pt idx="420">
                  <c:v>5.3513163630610601E-2</c:v>
                </c:pt>
                <c:pt idx="421">
                  <c:v>5.3513163630610601E-2</c:v>
                </c:pt>
                <c:pt idx="422">
                  <c:v>5.3513163630610601E-2</c:v>
                </c:pt>
                <c:pt idx="423">
                  <c:v>5.3513163630610601E-2</c:v>
                </c:pt>
                <c:pt idx="424">
                  <c:v>5.3513163630610601E-2</c:v>
                </c:pt>
                <c:pt idx="425">
                  <c:v>5.3513163630610601E-2</c:v>
                </c:pt>
                <c:pt idx="426">
                  <c:v>5.3513163630610601E-2</c:v>
                </c:pt>
                <c:pt idx="427">
                  <c:v>5.3513163630610601E-2</c:v>
                </c:pt>
                <c:pt idx="428">
                  <c:v>5.3513163630610601E-2</c:v>
                </c:pt>
                <c:pt idx="429">
                  <c:v>5.3513163630610601E-2</c:v>
                </c:pt>
                <c:pt idx="430">
                  <c:v>5.3513163630610601E-2</c:v>
                </c:pt>
                <c:pt idx="431">
                  <c:v>5.3513163630610601E-2</c:v>
                </c:pt>
                <c:pt idx="432">
                  <c:v>5.3513163630610601E-2</c:v>
                </c:pt>
                <c:pt idx="433">
                  <c:v>5.3513163630610601E-2</c:v>
                </c:pt>
                <c:pt idx="434">
                  <c:v>5.3513163630610601E-2</c:v>
                </c:pt>
                <c:pt idx="435">
                  <c:v>5.3513163630610601E-2</c:v>
                </c:pt>
                <c:pt idx="436">
                  <c:v>5.3513163630610601E-2</c:v>
                </c:pt>
                <c:pt idx="437">
                  <c:v>5.3513163630610601E-2</c:v>
                </c:pt>
                <c:pt idx="438">
                  <c:v>5.3513163630610601E-2</c:v>
                </c:pt>
                <c:pt idx="439">
                  <c:v>5.3513163630610601E-2</c:v>
                </c:pt>
                <c:pt idx="440">
                  <c:v>5.3513163630610601E-2</c:v>
                </c:pt>
                <c:pt idx="441">
                  <c:v>5.3513163630610601E-2</c:v>
                </c:pt>
                <c:pt idx="442">
                  <c:v>4.9317731601970699E-2</c:v>
                </c:pt>
                <c:pt idx="443">
                  <c:v>4.9317731601970699E-2</c:v>
                </c:pt>
                <c:pt idx="444">
                  <c:v>4.9317731601970699E-2</c:v>
                </c:pt>
                <c:pt idx="445">
                  <c:v>4.9317731601970699E-2</c:v>
                </c:pt>
                <c:pt idx="446">
                  <c:v>4.9317731601970699E-2</c:v>
                </c:pt>
                <c:pt idx="447">
                  <c:v>4.9317731601970699E-2</c:v>
                </c:pt>
                <c:pt idx="448">
                  <c:v>4.9317731601970699E-2</c:v>
                </c:pt>
                <c:pt idx="449">
                  <c:v>4.9317731601970699E-2</c:v>
                </c:pt>
                <c:pt idx="450">
                  <c:v>4.9317731601970699E-2</c:v>
                </c:pt>
                <c:pt idx="451">
                  <c:v>4.9317731601970699E-2</c:v>
                </c:pt>
                <c:pt idx="452">
                  <c:v>4.9317731601970699E-2</c:v>
                </c:pt>
                <c:pt idx="453">
                  <c:v>4.9317731601970699E-2</c:v>
                </c:pt>
                <c:pt idx="454">
                  <c:v>4.9317731601970699E-2</c:v>
                </c:pt>
                <c:pt idx="455">
                  <c:v>4.9317731601970699E-2</c:v>
                </c:pt>
                <c:pt idx="456">
                  <c:v>4.9317731601970699E-2</c:v>
                </c:pt>
                <c:pt idx="457">
                  <c:v>4.9317731601970699E-2</c:v>
                </c:pt>
                <c:pt idx="458">
                  <c:v>4.9317731601970699E-2</c:v>
                </c:pt>
                <c:pt idx="459">
                  <c:v>4.9317731601970699E-2</c:v>
                </c:pt>
                <c:pt idx="460">
                  <c:v>4.9317731601970699E-2</c:v>
                </c:pt>
                <c:pt idx="461">
                  <c:v>4.9317731601970699E-2</c:v>
                </c:pt>
                <c:pt idx="462">
                  <c:v>4.9317731601970699E-2</c:v>
                </c:pt>
                <c:pt idx="463">
                  <c:v>4.9317731601970699E-2</c:v>
                </c:pt>
                <c:pt idx="464">
                  <c:v>4.9317731601970699E-2</c:v>
                </c:pt>
                <c:pt idx="465">
                  <c:v>4.9317731601970699E-2</c:v>
                </c:pt>
                <c:pt idx="466">
                  <c:v>4.9317731601970699E-2</c:v>
                </c:pt>
                <c:pt idx="467">
                  <c:v>4.9317731601970699E-2</c:v>
                </c:pt>
                <c:pt idx="468">
                  <c:v>4.9317731601970699E-2</c:v>
                </c:pt>
                <c:pt idx="469">
                  <c:v>4.9317731601970699E-2</c:v>
                </c:pt>
                <c:pt idx="470">
                  <c:v>4.9317731601970699E-2</c:v>
                </c:pt>
                <c:pt idx="471">
                  <c:v>4.9317731601970699E-2</c:v>
                </c:pt>
                <c:pt idx="472">
                  <c:v>4.9317731601970699E-2</c:v>
                </c:pt>
                <c:pt idx="473">
                  <c:v>4.9317731601970699E-2</c:v>
                </c:pt>
                <c:pt idx="474">
                  <c:v>4.9317731601970699E-2</c:v>
                </c:pt>
                <c:pt idx="475">
                  <c:v>4.9317731601970699E-2</c:v>
                </c:pt>
                <c:pt idx="476">
                  <c:v>4.9317731601970699E-2</c:v>
                </c:pt>
                <c:pt idx="477">
                  <c:v>4.9317731601970699E-2</c:v>
                </c:pt>
                <c:pt idx="478">
                  <c:v>4.9317731601970699E-2</c:v>
                </c:pt>
                <c:pt idx="479">
                  <c:v>4.9317731601970699E-2</c:v>
                </c:pt>
                <c:pt idx="480">
                  <c:v>4.9317731601970699E-2</c:v>
                </c:pt>
                <c:pt idx="481">
                  <c:v>4.9317731601970699E-2</c:v>
                </c:pt>
                <c:pt idx="482">
                  <c:v>4.9317731601970699E-2</c:v>
                </c:pt>
                <c:pt idx="483">
                  <c:v>4.9317731601970699E-2</c:v>
                </c:pt>
                <c:pt idx="484">
                  <c:v>4.9317731601970699E-2</c:v>
                </c:pt>
                <c:pt idx="485">
                  <c:v>4.9317731601970699E-2</c:v>
                </c:pt>
                <c:pt idx="486">
                  <c:v>4.9317731601970699E-2</c:v>
                </c:pt>
                <c:pt idx="487">
                  <c:v>4.9317731601970699E-2</c:v>
                </c:pt>
                <c:pt idx="488">
                  <c:v>4.9317731601970699E-2</c:v>
                </c:pt>
                <c:pt idx="489">
                  <c:v>4.9317731601970699E-2</c:v>
                </c:pt>
                <c:pt idx="490">
                  <c:v>4.9317731601970699E-2</c:v>
                </c:pt>
                <c:pt idx="491">
                  <c:v>4.9317731601970699E-2</c:v>
                </c:pt>
                <c:pt idx="492">
                  <c:v>4.9317731601970699E-2</c:v>
                </c:pt>
                <c:pt idx="493">
                  <c:v>4.9317731601970699E-2</c:v>
                </c:pt>
                <c:pt idx="494">
                  <c:v>4.9317731601970699E-2</c:v>
                </c:pt>
                <c:pt idx="495">
                  <c:v>4.9317731601970699E-2</c:v>
                </c:pt>
                <c:pt idx="496">
                  <c:v>4.9317731601970699E-2</c:v>
                </c:pt>
                <c:pt idx="497">
                  <c:v>4.9317731601970699E-2</c:v>
                </c:pt>
                <c:pt idx="498">
                  <c:v>4.9317731601970699E-2</c:v>
                </c:pt>
                <c:pt idx="499">
                  <c:v>4.9317731601970699E-2</c:v>
                </c:pt>
                <c:pt idx="500">
                  <c:v>4.9317731601970699E-2</c:v>
                </c:pt>
                <c:pt idx="501">
                  <c:v>4.9317731601970699E-2</c:v>
                </c:pt>
                <c:pt idx="502">
                  <c:v>4.9317731601970699E-2</c:v>
                </c:pt>
                <c:pt idx="503">
                  <c:v>4.9317731601970699E-2</c:v>
                </c:pt>
                <c:pt idx="504">
                  <c:v>4.9317731601970699E-2</c:v>
                </c:pt>
                <c:pt idx="505">
                  <c:v>4.9317731601970699E-2</c:v>
                </c:pt>
                <c:pt idx="506">
                  <c:v>4.9317731601970699E-2</c:v>
                </c:pt>
                <c:pt idx="507">
                  <c:v>4.9317731601970699E-2</c:v>
                </c:pt>
                <c:pt idx="508">
                  <c:v>4.9317731601970699E-2</c:v>
                </c:pt>
                <c:pt idx="509">
                  <c:v>4.9317731601970699E-2</c:v>
                </c:pt>
                <c:pt idx="510">
                  <c:v>4.9317731601970699E-2</c:v>
                </c:pt>
                <c:pt idx="511">
                  <c:v>4.9317731601970699E-2</c:v>
                </c:pt>
                <c:pt idx="512">
                  <c:v>4.9317731601970699E-2</c:v>
                </c:pt>
                <c:pt idx="513">
                  <c:v>4.9317731601970699E-2</c:v>
                </c:pt>
                <c:pt idx="514">
                  <c:v>4.9317731601970699E-2</c:v>
                </c:pt>
                <c:pt idx="515">
                  <c:v>4.9317731601970699E-2</c:v>
                </c:pt>
                <c:pt idx="516">
                  <c:v>4.9317731601970699E-2</c:v>
                </c:pt>
                <c:pt idx="517">
                  <c:v>4.9317731601970699E-2</c:v>
                </c:pt>
                <c:pt idx="518">
                  <c:v>4.9317731601970699E-2</c:v>
                </c:pt>
                <c:pt idx="519">
                  <c:v>4.9317731601970699E-2</c:v>
                </c:pt>
                <c:pt idx="520">
                  <c:v>4.9317731601970699E-2</c:v>
                </c:pt>
                <c:pt idx="521">
                  <c:v>4.9317731601970699E-2</c:v>
                </c:pt>
                <c:pt idx="522">
                  <c:v>4.9317731601970699E-2</c:v>
                </c:pt>
                <c:pt idx="523">
                  <c:v>4.9317731601970699E-2</c:v>
                </c:pt>
                <c:pt idx="524">
                  <c:v>4.9317731601970699E-2</c:v>
                </c:pt>
                <c:pt idx="525">
                  <c:v>4.9317731601970699E-2</c:v>
                </c:pt>
                <c:pt idx="526">
                  <c:v>4.9317731601970699E-2</c:v>
                </c:pt>
                <c:pt idx="527">
                  <c:v>4.9317731601970699E-2</c:v>
                </c:pt>
                <c:pt idx="528">
                  <c:v>4.9317731601970699E-2</c:v>
                </c:pt>
                <c:pt idx="529">
                  <c:v>4.9317731601970699E-2</c:v>
                </c:pt>
                <c:pt idx="530">
                  <c:v>4.9317731601970699E-2</c:v>
                </c:pt>
                <c:pt idx="531">
                  <c:v>4.9317731601970699E-2</c:v>
                </c:pt>
                <c:pt idx="532">
                  <c:v>4.9317731601970699E-2</c:v>
                </c:pt>
                <c:pt idx="533">
                  <c:v>4.9317731601970699E-2</c:v>
                </c:pt>
                <c:pt idx="534">
                  <c:v>4.9317731601970699E-2</c:v>
                </c:pt>
                <c:pt idx="535">
                  <c:v>4.9317731601970699E-2</c:v>
                </c:pt>
                <c:pt idx="536">
                  <c:v>4.9317731601970699E-2</c:v>
                </c:pt>
                <c:pt idx="537">
                  <c:v>4.9317731601970699E-2</c:v>
                </c:pt>
                <c:pt idx="538">
                  <c:v>4.9317731601970699E-2</c:v>
                </c:pt>
                <c:pt idx="539">
                  <c:v>4.9317731601970699E-2</c:v>
                </c:pt>
                <c:pt idx="540">
                  <c:v>4.9317731601970699E-2</c:v>
                </c:pt>
                <c:pt idx="541">
                  <c:v>4.9317731601970699E-2</c:v>
                </c:pt>
                <c:pt idx="542">
                  <c:v>4.9317731601970699E-2</c:v>
                </c:pt>
                <c:pt idx="543">
                  <c:v>4.9317731601970699E-2</c:v>
                </c:pt>
                <c:pt idx="544">
                  <c:v>4.9317731601970699E-2</c:v>
                </c:pt>
                <c:pt idx="545">
                  <c:v>4.9317731601970699E-2</c:v>
                </c:pt>
                <c:pt idx="546">
                  <c:v>4.9317731601970699E-2</c:v>
                </c:pt>
                <c:pt idx="547">
                  <c:v>4.9317731601970699E-2</c:v>
                </c:pt>
                <c:pt idx="548">
                  <c:v>4.9317731601970699E-2</c:v>
                </c:pt>
                <c:pt idx="549">
                  <c:v>4.9317731601970699E-2</c:v>
                </c:pt>
                <c:pt idx="550">
                  <c:v>4.9317731601970699E-2</c:v>
                </c:pt>
                <c:pt idx="551">
                  <c:v>4.9317731601970699E-2</c:v>
                </c:pt>
                <c:pt idx="552">
                  <c:v>4.9317731601970699E-2</c:v>
                </c:pt>
                <c:pt idx="553">
                  <c:v>4.9317731601970699E-2</c:v>
                </c:pt>
                <c:pt idx="554">
                  <c:v>4.9317731601970699E-2</c:v>
                </c:pt>
                <c:pt idx="555">
                  <c:v>4.9317731601970699E-2</c:v>
                </c:pt>
                <c:pt idx="556">
                  <c:v>4.9317731601970699E-2</c:v>
                </c:pt>
                <c:pt idx="557">
                  <c:v>4.9317731601970699E-2</c:v>
                </c:pt>
                <c:pt idx="558">
                  <c:v>4.9317731601970699E-2</c:v>
                </c:pt>
                <c:pt idx="559">
                  <c:v>4.9317731601970699E-2</c:v>
                </c:pt>
                <c:pt idx="560">
                  <c:v>4.9317731601970699E-2</c:v>
                </c:pt>
                <c:pt idx="561">
                  <c:v>4.9317731601970699E-2</c:v>
                </c:pt>
                <c:pt idx="562">
                  <c:v>4.9317731601970699E-2</c:v>
                </c:pt>
                <c:pt idx="563">
                  <c:v>4.9317731601970699E-2</c:v>
                </c:pt>
                <c:pt idx="564">
                  <c:v>4.9317731601970699E-2</c:v>
                </c:pt>
                <c:pt idx="565">
                  <c:v>4.9317731601970699E-2</c:v>
                </c:pt>
                <c:pt idx="566">
                  <c:v>4.9317731601970699E-2</c:v>
                </c:pt>
                <c:pt idx="567">
                  <c:v>4.9317731601970699E-2</c:v>
                </c:pt>
                <c:pt idx="568">
                  <c:v>4.9317731601970699E-2</c:v>
                </c:pt>
                <c:pt idx="569">
                  <c:v>4.9317731601970699E-2</c:v>
                </c:pt>
                <c:pt idx="570">
                  <c:v>4.9317731601970699E-2</c:v>
                </c:pt>
                <c:pt idx="571">
                  <c:v>4.9317731601970699E-2</c:v>
                </c:pt>
                <c:pt idx="572">
                  <c:v>4.9317731601970699E-2</c:v>
                </c:pt>
                <c:pt idx="573">
                  <c:v>4.9317731601970699E-2</c:v>
                </c:pt>
                <c:pt idx="574">
                  <c:v>4.9317731601970699E-2</c:v>
                </c:pt>
                <c:pt idx="575">
                  <c:v>4.9317731601970699E-2</c:v>
                </c:pt>
                <c:pt idx="576">
                  <c:v>4.9317731601970699E-2</c:v>
                </c:pt>
                <c:pt idx="577">
                  <c:v>4.9317731601970699E-2</c:v>
                </c:pt>
                <c:pt idx="578">
                  <c:v>4.9317731601970699E-2</c:v>
                </c:pt>
                <c:pt idx="579">
                  <c:v>4.9317731601970699E-2</c:v>
                </c:pt>
                <c:pt idx="580">
                  <c:v>4.9317731601970699E-2</c:v>
                </c:pt>
                <c:pt idx="581">
                  <c:v>4.9317731601970699E-2</c:v>
                </c:pt>
                <c:pt idx="582">
                  <c:v>4.9317731601970699E-2</c:v>
                </c:pt>
                <c:pt idx="583">
                  <c:v>4.9317731601970699E-2</c:v>
                </c:pt>
                <c:pt idx="584">
                  <c:v>4.9317731601970699E-2</c:v>
                </c:pt>
                <c:pt idx="585">
                  <c:v>4.9317731601970699E-2</c:v>
                </c:pt>
                <c:pt idx="586">
                  <c:v>4.9317731601970699E-2</c:v>
                </c:pt>
                <c:pt idx="587">
                  <c:v>4.9317731601970699E-2</c:v>
                </c:pt>
                <c:pt idx="588">
                  <c:v>4.9317731601970699E-2</c:v>
                </c:pt>
                <c:pt idx="589">
                  <c:v>4.9317731601970699E-2</c:v>
                </c:pt>
                <c:pt idx="590">
                  <c:v>4.9317731601970699E-2</c:v>
                </c:pt>
                <c:pt idx="591">
                  <c:v>4.9317731601970699E-2</c:v>
                </c:pt>
                <c:pt idx="592">
                  <c:v>4.9317731601970699E-2</c:v>
                </c:pt>
                <c:pt idx="593">
                  <c:v>4.9317731601970699E-2</c:v>
                </c:pt>
                <c:pt idx="594">
                  <c:v>4.9317731601970699E-2</c:v>
                </c:pt>
                <c:pt idx="595">
                  <c:v>4.9317731601970699E-2</c:v>
                </c:pt>
                <c:pt idx="596">
                  <c:v>4.9317731601970699E-2</c:v>
                </c:pt>
                <c:pt idx="597">
                  <c:v>4.9317731601970699E-2</c:v>
                </c:pt>
                <c:pt idx="598">
                  <c:v>4.9317731601970699E-2</c:v>
                </c:pt>
                <c:pt idx="599">
                  <c:v>4.9317731601970699E-2</c:v>
                </c:pt>
                <c:pt idx="600">
                  <c:v>4.9317731601970699E-2</c:v>
                </c:pt>
                <c:pt idx="601">
                  <c:v>4.9317731601970699E-2</c:v>
                </c:pt>
                <c:pt idx="602">
                  <c:v>4.9317731601970699E-2</c:v>
                </c:pt>
                <c:pt idx="603">
                  <c:v>4.9317731601970699E-2</c:v>
                </c:pt>
                <c:pt idx="604">
                  <c:v>4.9317731601970699E-2</c:v>
                </c:pt>
                <c:pt idx="605">
                  <c:v>4.9317731601970699E-2</c:v>
                </c:pt>
                <c:pt idx="606">
                  <c:v>4.9317731601970699E-2</c:v>
                </c:pt>
                <c:pt idx="607">
                  <c:v>4.9317731601970699E-2</c:v>
                </c:pt>
                <c:pt idx="608">
                  <c:v>4.9317731601970699E-2</c:v>
                </c:pt>
                <c:pt idx="609">
                  <c:v>4.9317731601970699E-2</c:v>
                </c:pt>
                <c:pt idx="610">
                  <c:v>4.9317731601970699E-2</c:v>
                </c:pt>
                <c:pt idx="611">
                  <c:v>4.9317731601970699E-2</c:v>
                </c:pt>
                <c:pt idx="612">
                  <c:v>4.9317731601970699E-2</c:v>
                </c:pt>
                <c:pt idx="613">
                  <c:v>4.9317731601970699E-2</c:v>
                </c:pt>
                <c:pt idx="614">
                  <c:v>4.9317731601970699E-2</c:v>
                </c:pt>
                <c:pt idx="615">
                  <c:v>4.9317731601970699E-2</c:v>
                </c:pt>
                <c:pt idx="616">
                  <c:v>4.9317731601970699E-2</c:v>
                </c:pt>
                <c:pt idx="617">
                  <c:v>4.9317731601970699E-2</c:v>
                </c:pt>
                <c:pt idx="618">
                  <c:v>4.9317731601970699E-2</c:v>
                </c:pt>
                <c:pt idx="619">
                  <c:v>4.9317731601970699E-2</c:v>
                </c:pt>
                <c:pt idx="620">
                  <c:v>4.9317731601970699E-2</c:v>
                </c:pt>
                <c:pt idx="621">
                  <c:v>4.9317731601970699E-2</c:v>
                </c:pt>
                <c:pt idx="622">
                  <c:v>4.9317731601970699E-2</c:v>
                </c:pt>
                <c:pt idx="623">
                  <c:v>4.9317731601970699E-2</c:v>
                </c:pt>
                <c:pt idx="624">
                  <c:v>4.9317731601970699E-2</c:v>
                </c:pt>
                <c:pt idx="625">
                  <c:v>4.9317731601970699E-2</c:v>
                </c:pt>
                <c:pt idx="626">
                  <c:v>4.9317731601970699E-2</c:v>
                </c:pt>
                <c:pt idx="627">
                  <c:v>4.9317731601970699E-2</c:v>
                </c:pt>
                <c:pt idx="628">
                  <c:v>4.9317731601970699E-2</c:v>
                </c:pt>
                <c:pt idx="629">
                  <c:v>4.9317731601970699E-2</c:v>
                </c:pt>
                <c:pt idx="630">
                  <c:v>4.9317731601970699E-2</c:v>
                </c:pt>
                <c:pt idx="631">
                  <c:v>4.9317731601970699E-2</c:v>
                </c:pt>
                <c:pt idx="632">
                  <c:v>4.9317731601970699E-2</c:v>
                </c:pt>
                <c:pt idx="633">
                  <c:v>4.9317731601970699E-2</c:v>
                </c:pt>
                <c:pt idx="634">
                  <c:v>4.9317731601970699E-2</c:v>
                </c:pt>
                <c:pt idx="635">
                  <c:v>4.9317731601970699E-2</c:v>
                </c:pt>
                <c:pt idx="636">
                  <c:v>4.9317731601970699E-2</c:v>
                </c:pt>
                <c:pt idx="637">
                  <c:v>4.9317731601970699E-2</c:v>
                </c:pt>
                <c:pt idx="638">
                  <c:v>4.9317731601970699E-2</c:v>
                </c:pt>
                <c:pt idx="639">
                  <c:v>4.9317731601970699E-2</c:v>
                </c:pt>
                <c:pt idx="640">
                  <c:v>4.9317731601970699E-2</c:v>
                </c:pt>
                <c:pt idx="641">
                  <c:v>4.9317731601970699E-2</c:v>
                </c:pt>
                <c:pt idx="642">
                  <c:v>4.9317731601970699E-2</c:v>
                </c:pt>
                <c:pt idx="643">
                  <c:v>4.9317731601970699E-2</c:v>
                </c:pt>
                <c:pt idx="644">
                  <c:v>4.9317731601970699E-2</c:v>
                </c:pt>
                <c:pt idx="645">
                  <c:v>4.9317731601970699E-2</c:v>
                </c:pt>
                <c:pt idx="646">
                  <c:v>4.9317731601970699E-2</c:v>
                </c:pt>
                <c:pt idx="647">
                  <c:v>4.9317731601970699E-2</c:v>
                </c:pt>
                <c:pt idx="648">
                  <c:v>4.9317731601970699E-2</c:v>
                </c:pt>
                <c:pt idx="649">
                  <c:v>4.9317731601970699E-2</c:v>
                </c:pt>
                <c:pt idx="650">
                  <c:v>4.9317731601970699E-2</c:v>
                </c:pt>
                <c:pt idx="651">
                  <c:v>4.9317731601970699E-2</c:v>
                </c:pt>
                <c:pt idx="652">
                  <c:v>4.9317731601970699E-2</c:v>
                </c:pt>
                <c:pt idx="653">
                  <c:v>4.9317731601970699E-2</c:v>
                </c:pt>
                <c:pt idx="654">
                  <c:v>4.9317731601970699E-2</c:v>
                </c:pt>
                <c:pt idx="655">
                  <c:v>4.9317731601970699E-2</c:v>
                </c:pt>
                <c:pt idx="656">
                  <c:v>4.9317731601970699E-2</c:v>
                </c:pt>
                <c:pt idx="657">
                  <c:v>4.9317731601970699E-2</c:v>
                </c:pt>
                <c:pt idx="658">
                  <c:v>4.9317731601970699E-2</c:v>
                </c:pt>
                <c:pt idx="659">
                  <c:v>4.9317731601970699E-2</c:v>
                </c:pt>
                <c:pt idx="660">
                  <c:v>4.9317731601970699E-2</c:v>
                </c:pt>
                <c:pt idx="661">
                  <c:v>4.9317731601970699E-2</c:v>
                </c:pt>
                <c:pt idx="662">
                  <c:v>4.9317731601970699E-2</c:v>
                </c:pt>
                <c:pt idx="663">
                  <c:v>4.9317731601970699E-2</c:v>
                </c:pt>
                <c:pt idx="664">
                  <c:v>4.9317731601970699E-2</c:v>
                </c:pt>
                <c:pt idx="665">
                  <c:v>4.9317731601970699E-2</c:v>
                </c:pt>
                <c:pt idx="666">
                  <c:v>4.9317731601970699E-2</c:v>
                </c:pt>
                <c:pt idx="667">
                  <c:v>4.9317731601970699E-2</c:v>
                </c:pt>
                <c:pt idx="668">
                  <c:v>4.9317731601970699E-2</c:v>
                </c:pt>
                <c:pt idx="669">
                  <c:v>4.9317731601970699E-2</c:v>
                </c:pt>
                <c:pt idx="670">
                  <c:v>4.9317731601970699E-2</c:v>
                </c:pt>
                <c:pt idx="671">
                  <c:v>4.9317731601970699E-2</c:v>
                </c:pt>
                <c:pt idx="672">
                  <c:v>4.9317731601970699E-2</c:v>
                </c:pt>
                <c:pt idx="673">
                  <c:v>4.9317731601970699E-2</c:v>
                </c:pt>
                <c:pt idx="674">
                  <c:v>4.9317731601970699E-2</c:v>
                </c:pt>
                <c:pt idx="675">
                  <c:v>4.9317731601970699E-2</c:v>
                </c:pt>
                <c:pt idx="676">
                  <c:v>4.9317731601970699E-2</c:v>
                </c:pt>
                <c:pt idx="677">
                  <c:v>4.9317731601970699E-2</c:v>
                </c:pt>
                <c:pt idx="678">
                  <c:v>4.9317731601970699E-2</c:v>
                </c:pt>
                <c:pt idx="679">
                  <c:v>4.9317731601970699E-2</c:v>
                </c:pt>
                <c:pt idx="680">
                  <c:v>4.9317731601970699E-2</c:v>
                </c:pt>
                <c:pt idx="681">
                  <c:v>4.9317731601970699E-2</c:v>
                </c:pt>
                <c:pt idx="682">
                  <c:v>4.9317731601970699E-2</c:v>
                </c:pt>
                <c:pt idx="683">
                  <c:v>4.9317731601970699E-2</c:v>
                </c:pt>
                <c:pt idx="684">
                  <c:v>4.9317731601970699E-2</c:v>
                </c:pt>
                <c:pt idx="685">
                  <c:v>4.9317731601970699E-2</c:v>
                </c:pt>
                <c:pt idx="686">
                  <c:v>4.9317731601970699E-2</c:v>
                </c:pt>
                <c:pt idx="687">
                  <c:v>4.9317731601970699E-2</c:v>
                </c:pt>
                <c:pt idx="688">
                  <c:v>4.9317731601970699E-2</c:v>
                </c:pt>
                <c:pt idx="689">
                  <c:v>4.9317731601970699E-2</c:v>
                </c:pt>
                <c:pt idx="690">
                  <c:v>4.9317731601970699E-2</c:v>
                </c:pt>
                <c:pt idx="691">
                  <c:v>4.9317731601970699E-2</c:v>
                </c:pt>
                <c:pt idx="692">
                  <c:v>4.9317731601970699E-2</c:v>
                </c:pt>
                <c:pt idx="693">
                  <c:v>4.9317731601970699E-2</c:v>
                </c:pt>
                <c:pt idx="694">
                  <c:v>4.9317731601970699E-2</c:v>
                </c:pt>
                <c:pt idx="695">
                  <c:v>4.9317731601970699E-2</c:v>
                </c:pt>
                <c:pt idx="696">
                  <c:v>4.9317731601970699E-2</c:v>
                </c:pt>
                <c:pt idx="697">
                  <c:v>4.9317731601970699E-2</c:v>
                </c:pt>
                <c:pt idx="698">
                  <c:v>4.9317731601970699E-2</c:v>
                </c:pt>
                <c:pt idx="699">
                  <c:v>4.9317731601970699E-2</c:v>
                </c:pt>
                <c:pt idx="700">
                  <c:v>4.9317731601970699E-2</c:v>
                </c:pt>
                <c:pt idx="701">
                  <c:v>4.9317731601970699E-2</c:v>
                </c:pt>
                <c:pt idx="702">
                  <c:v>4.9317731601970699E-2</c:v>
                </c:pt>
                <c:pt idx="703">
                  <c:v>4.9317731601970699E-2</c:v>
                </c:pt>
                <c:pt idx="704">
                  <c:v>4.9317731601970699E-2</c:v>
                </c:pt>
                <c:pt idx="705">
                  <c:v>4.9317731601970699E-2</c:v>
                </c:pt>
                <c:pt idx="706">
                  <c:v>4.9317731601970699E-2</c:v>
                </c:pt>
                <c:pt idx="707">
                  <c:v>4.9317731601970699E-2</c:v>
                </c:pt>
                <c:pt idx="708">
                  <c:v>4.9317731601970699E-2</c:v>
                </c:pt>
                <c:pt idx="709">
                  <c:v>4.9317731601970699E-2</c:v>
                </c:pt>
                <c:pt idx="710">
                  <c:v>4.9317731601970699E-2</c:v>
                </c:pt>
                <c:pt idx="711">
                  <c:v>4.9317731601970699E-2</c:v>
                </c:pt>
                <c:pt idx="712">
                  <c:v>4.9317731601970699E-2</c:v>
                </c:pt>
                <c:pt idx="713">
                  <c:v>4.9317731601970699E-2</c:v>
                </c:pt>
                <c:pt idx="714">
                  <c:v>4.9317731601970699E-2</c:v>
                </c:pt>
                <c:pt idx="715">
                  <c:v>4.9317731601970699E-2</c:v>
                </c:pt>
                <c:pt idx="716">
                  <c:v>4.9317731601970699E-2</c:v>
                </c:pt>
                <c:pt idx="717">
                  <c:v>4.9317731601970699E-2</c:v>
                </c:pt>
                <c:pt idx="718">
                  <c:v>4.9317731601970699E-2</c:v>
                </c:pt>
                <c:pt idx="719">
                  <c:v>4.9317731601970699E-2</c:v>
                </c:pt>
                <c:pt idx="720">
                  <c:v>4.9317731601970699E-2</c:v>
                </c:pt>
                <c:pt idx="721">
                  <c:v>4.9317731601970699E-2</c:v>
                </c:pt>
                <c:pt idx="722">
                  <c:v>4.9317731601970699E-2</c:v>
                </c:pt>
                <c:pt idx="723">
                  <c:v>4.9317731601970699E-2</c:v>
                </c:pt>
                <c:pt idx="724">
                  <c:v>4.9317731601970699E-2</c:v>
                </c:pt>
                <c:pt idx="725">
                  <c:v>4.9317731601970699E-2</c:v>
                </c:pt>
                <c:pt idx="726">
                  <c:v>4.9317731601970699E-2</c:v>
                </c:pt>
                <c:pt idx="727">
                  <c:v>4.9317731601970699E-2</c:v>
                </c:pt>
                <c:pt idx="728">
                  <c:v>4.9317731601970699E-2</c:v>
                </c:pt>
                <c:pt idx="729">
                  <c:v>4.9317731601970699E-2</c:v>
                </c:pt>
                <c:pt idx="730">
                  <c:v>4.9317731601970699E-2</c:v>
                </c:pt>
                <c:pt idx="731">
                  <c:v>4.9317731601970699E-2</c:v>
                </c:pt>
                <c:pt idx="732">
                  <c:v>4.9317731601970699E-2</c:v>
                </c:pt>
                <c:pt idx="733">
                  <c:v>4.9317731601970699E-2</c:v>
                </c:pt>
                <c:pt idx="734">
                  <c:v>4.9317731601970699E-2</c:v>
                </c:pt>
                <c:pt idx="735">
                  <c:v>4.9317731601970699E-2</c:v>
                </c:pt>
                <c:pt idx="736">
                  <c:v>4.9317731601970699E-2</c:v>
                </c:pt>
                <c:pt idx="737">
                  <c:v>4.9317731601970699E-2</c:v>
                </c:pt>
                <c:pt idx="738">
                  <c:v>4.9317731601970699E-2</c:v>
                </c:pt>
                <c:pt idx="739">
                  <c:v>4.9317731601970699E-2</c:v>
                </c:pt>
                <c:pt idx="740">
                  <c:v>4.9317731601970699E-2</c:v>
                </c:pt>
                <c:pt idx="741">
                  <c:v>4.9317731601970699E-2</c:v>
                </c:pt>
                <c:pt idx="742">
                  <c:v>4.9317731601970699E-2</c:v>
                </c:pt>
                <c:pt idx="743">
                  <c:v>4.9317731601970699E-2</c:v>
                </c:pt>
                <c:pt idx="744">
                  <c:v>4.7345022337891902E-2</c:v>
                </c:pt>
                <c:pt idx="745">
                  <c:v>4.7345022337891902E-2</c:v>
                </c:pt>
                <c:pt idx="746">
                  <c:v>4.7345022337891902E-2</c:v>
                </c:pt>
                <c:pt idx="747">
                  <c:v>4.7345022337891902E-2</c:v>
                </c:pt>
                <c:pt idx="748">
                  <c:v>4.7345022337891902E-2</c:v>
                </c:pt>
                <c:pt idx="749">
                  <c:v>4.7345022337891902E-2</c:v>
                </c:pt>
                <c:pt idx="750">
                  <c:v>4.7345022337891902E-2</c:v>
                </c:pt>
                <c:pt idx="751">
                  <c:v>4.7345022337891902E-2</c:v>
                </c:pt>
                <c:pt idx="752">
                  <c:v>4.7345022337891902E-2</c:v>
                </c:pt>
                <c:pt idx="753">
                  <c:v>4.7345022337891902E-2</c:v>
                </c:pt>
                <c:pt idx="754">
                  <c:v>4.7345022337891902E-2</c:v>
                </c:pt>
                <c:pt idx="755">
                  <c:v>4.7345022337891902E-2</c:v>
                </c:pt>
                <c:pt idx="756">
                  <c:v>4.7345022337891902E-2</c:v>
                </c:pt>
                <c:pt idx="757">
                  <c:v>4.7345022337891902E-2</c:v>
                </c:pt>
                <c:pt idx="758">
                  <c:v>4.7345022337891902E-2</c:v>
                </c:pt>
                <c:pt idx="759">
                  <c:v>4.7345022337891902E-2</c:v>
                </c:pt>
                <c:pt idx="760">
                  <c:v>4.7345022337891902E-2</c:v>
                </c:pt>
                <c:pt idx="761">
                  <c:v>4.7345022337891902E-2</c:v>
                </c:pt>
                <c:pt idx="762">
                  <c:v>4.7345022337891902E-2</c:v>
                </c:pt>
                <c:pt idx="763">
                  <c:v>4.7345022337891902E-2</c:v>
                </c:pt>
                <c:pt idx="764">
                  <c:v>4.7345022337891902E-2</c:v>
                </c:pt>
                <c:pt idx="765">
                  <c:v>4.7345022337891902E-2</c:v>
                </c:pt>
                <c:pt idx="766">
                  <c:v>4.7345022337891902E-2</c:v>
                </c:pt>
                <c:pt idx="767">
                  <c:v>4.7345022337891902E-2</c:v>
                </c:pt>
                <c:pt idx="768">
                  <c:v>4.7345022337891902E-2</c:v>
                </c:pt>
                <c:pt idx="769">
                  <c:v>4.7345022337891902E-2</c:v>
                </c:pt>
                <c:pt idx="770">
                  <c:v>4.7345022337891902E-2</c:v>
                </c:pt>
                <c:pt idx="771">
                  <c:v>4.7345022337891902E-2</c:v>
                </c:pt>
                <c:pt idx="772">
                  <c:v>4.7345022337891902E-2</c:v>
                </c:pt>
                <c:pt idx="773">
                  <c:v>4.7345022337891902E-2</c:v>
                </c:pt>
                <c:pt idx="774">
                  <c:v>4.7345022337891902E-2</c:v>
                </c:pt>
                <c:pt idx="775">
                  <c:v>4.7345022337891902E-2</c:v>
                </c:pt>
                <c:pt idx="776">
                  <c:v>4.7345022337891902E-2</c:v>
                </c:pt>
                <c:pt idx="777">
                  <c:v>4.7345022337891902E-2</c:v>
                </c:pt>
                <c:pt idx="778">
                  <c:v>4.7345022337891902E-2</c:v>
                </c:pt>
                <c:pt idx="779">
                  <c:v>4.7345022337891902E-2</c:v>
                </c:pt>
                <c:pt idx="780">
                  <c:v>4.7345022337891902E-2</c:v>
                </c:pt>
                <c:pt idx="781">
                  <c:v>4.7345022337891902E-2</c:v>
                </c:pt>
                <c:pt idx="782">
                  <c:v>4.7345022337891902E-2</c:v>
                </c:pt>
                <c:pt idx="783">
                  <c:v>4.7345022337891902E-2</c:v>
                </c:pt>
                <c:pt idx="784">
                  <c:v>4.7345022337891902E-2</c:v>
                </c:pt>
                <c:pt idx="785">
                  <c:v>4.7345022337891902E-2</c:v>
                </c:pt>
                <c:pt idx="786">
                  <c:v>4.7345022337891902E-2</c:v>
                </c:pt>
                <c:pt idx="787">
                  <c:v>4.7345022337891902E-2</c:v>
                </c:pt>
                <c:pt idx="788">
                  <c:v>4.7345022337891902E-2</c:v>
                </c:pt>
                <c:pt idx="789">
                  <c:v>4.7345022337891902E-2</c:v>
                </c:pt>
                <c:pt idx="790">
                  <c:v>4.7345022337891902E-2</c:v>
                </c:pt>
                <c:pt idx="791">
                  <c:v>4.7345022337891902E-2</c:v>
                </c:pt>
                <c:pt idx="792">
                  <c:v>4.7345022337891902E-2</c:v>
                </c:pt>
                <c:pt idx="793">
                  <c:v>4.7345022337891902E-2</c:v>
                </c:pt>
                <c:pt idx="794">
                  <c:v>4.7345022337891902E-2</c:v>
                </c:pt>
                <c:pt idx="795">
                  <c:v>4.7345022337891902E-2</c:v>
                </c:pt>
                <c:pt idx="796">
                  <c:v>4.7345022337891902E-2</c:v>
                </c:pt>
                <c:pt idx="797">
                  <c:v>4.7345022337891902E-2</c:v>
                </c:pt>
                <c:pt idx="798">
                  <c:v>4.7345022337891902E-2</c:v>
                </c:pt>
                <c:pt idx="799">
                  <c:v>4.7345022337891902E-2</c:v>
                </c:pt>
                <c:pt idx="800">
                  <c:v>4.7345022337891902E-2</c:v>
                </c:pt>
                <c:pt idx="801">
                  <c:v>4.7345022337891902E-2</c:v>
                </c:pt>
                <c:pt idx="802">
                  <c:v>4.7345022337891902E-2</c:v>
                </c:pt>
                <c:pt idx="803">
                  <c:v>4.7345022337891902E-2</c:v>
                </c:pt>
                <c:pt idx="804">
                  <c:v>4.7345022337891902E-2</c:v>
                </c:pt>
                <c:pt idx="805">
                  <c:v>4.7345022337891902E-2</c:v>
                </c:pt>
                <c:pt idx="806">
                  <c:v>4.7345022337891902E-2</c:v>
                </c:pt>
                <c:pt idx="807">
                  <c:v>4.7345022337891902E-2</c:v>
                </c:pt>
                <c:pt idx="808">
                  <c:v>4.7345022337891902E-2</c:v>
                </c:pt>
                <c:pt idx="809">
                  <c:v>4.7345022337891902E-2</c:v>
                </c:pt>
                <c:pt idx="810">
                  <c:v>4.7345022337891902E-2</c:v>
                </c:pt>
                <c:pt idx="811">
                  <c:v>4.7345022337891902E-2</c:v>
                </c:pt>
                <c:pt idx="812">
                  <c:v>4.7345022337891902E-2</c:v>
                </c:pt>
                <c:pt idx="813">
                  <c:v>4.7345022337891902E-2</c:v>
                </c:pt>
                <c:pt idx="814">
                  <c:v>4.7345022337891902E-2</c:v>
                </c:pt>
                <c:pt idx="815">
                  <c:v>4.7345022337891902E-2</c:v>
                </c:pt>
                <c:pt idx="816">
                  <c:v>4.7345022337891902E-2</c:v>
                </c:pt>
                <c:pt idx="817">
                  <c:v>4.7345022337891902E-2</c:v>
                </c:pt>
                <c:pt idx="818">
                  <c:v>4.7345022337891902E-2</c:v>
                </c:pt>
                <c:pt idx="819">
                  <c:v>4.7345022337891902E-2</c:v>
                </c:pt>
                <c:pt idx="820">
                  <c:v>4.7345022337891902E-2</c:v>
                </c:pt>
                <c:pt idx="821">
                  <c:v>4.7345022337891902E-2</c:v>
                </c:pt>
                <c:pt idx="822">
                  <c:v>4.7345022337891902E-2</c:v>
                </c:pt>
                <c:pt idx="823">
                  <c:v>4.7345022337891902E-2</c:v>
                </c:pt>
                <c:pt idx="824">
                  <c:v>4.7345022337891902E-2</c:v>
                </c:pt>
                <c:pt idx="825">
                  <c:v>4.7345022337891902E-2</c:v>
                </c:pt>
                <c:pt idx="826">
                  <c:v>4.7345022337891902E-2</c:v>
                </c:pt>
                <c:pt idx="827">
                  <c:v>4.7345022337891902E-2</c:v>
                </c:pt>
                <c:pt idx="828">
                  <c:v>4.7345022337891902E-2</c:v>
                </c:pt>
                <c:pt idx="829">
                  <c:v>4.7345022337891902E-2</c:v>
                </c:pt>
                <c:pt idx="830">
                  <c:v>4.7345022337891902E-2</c:v>
                </c:pt>
                <c:pt idx="831">
                  <c:v>4.7345022337891902E-2</c:v>
                </c:pt>
                <c:pt idx="832">
                  <c:v>4.7345022337891902E-2</c:v>
                </c:pt>
                <c:pt idx="833">
                  <c:v>4.7345022337891902E-2</c:v>
                </c:pt>
                <c:pt idx="834">
                  <c:v>4.7345022337891902E-2</c:v>
                </c:pt>
                <c:pt idx="835">
                  <c:v>4.7345022337891902E-2</c:v>
                </c:pt>
                <c:pt idx="836">
                  <c:v>4.7345022337891902E-2</c:v>
                </c:pt>
                <c:pt idx="837">
                  <c:v>4.7345022337891902E-2</c:v>
                </c:pt>
                <c:pt idx="838">
                  <c:v>4.7345022337891902E-2</c:v>
                </c:pt>
                <c:pt idx="839">
                  <c:v>4.7345022337891902E-2</c:v>
                </c:pt>
                <c:pt idx="840">
                  <c:v>4.7345022337891902E-2</c:v>
                </c:pt>
                <c:pt idx="841">
                  <c:v>4.7345022337891902E-2</c:v>
                </c:pt>
                <c:pt idx="842">
                  <c:v>4.7345022337891902E-2</c:v>
                </c:pt>
                <c:pt idx="843">
                  <c:v>4.7345022337891902E-2</c:v>
                </c:pt>
                <c:pt idx="844">
                  <c:v>4.7345022337891902E-2</c:v>
                </c:pt>
                <c:pt idx="845">
                  <c:v>4.7345022337891902E-2</c:v>
                </c:pt>
                <c:pt idx="846">
                  <c:v>4.7345022337891902E-2</c:v>
                </c:pt>
                <c:pt idx="847">
                  <c:v>4.7345022337891902E-2</c:v>
                </c:pt>
                <c:pt idx="848">
                  <c:v>4.7345022337891902E-2</c:v>
                </c:pt>
                <c:pt idx="849">
                  <c:v>4.7345022337891902E-2</c:v>
                </c:pt>
                <c:pt idx="850">
                  <c:v>4.7345022337891902E-2</c:v>
                </c:pt>
                <c:pt idx="851">
                  <c:v>4.7345022337891902E-2</c:v>
                </c:pt>
                <c:pt idx="852">
                  <c:v>4.7345022337891902E-2</c:v>
                </c:pt>
                <c:pt idx="853">
                  <c:v>4.7345022337891902E-2</c:v>
                </c:pt>
                <c:pt idx="854">
                  <c:v>4.7345022337891902E-2</c:v>
                </c:pt>
                <c:pt idx="855">
                  <c:v>4.7345022337891902E-2</c:v>
                </c:pt>
                <c:pt idx="856">
                  <c:v>4.7345022337891902E-2</c:v>
                </c:pt>
                <c:pt idx="857">
                  <c:v>4.7345022337891902E-2</c:v>
                </c:pt>
                <c:pt idx="858">
                  <c:v>4.7345022337891902E-2</c:v>
                </c:pt>
                <c:pt idx="859">
                  <c:v>4.7345022337891902E-2</c:v>
                </c:pt>
                <c:pt idx="860">
                  <c:v>4.7345022337891902E-2</c:v>
                </c:pt>
                <c:pt idx="861">
                  <c:v>4.7345022337891902E-2</c:v>
                </c:pt>
                <c:pt idx="862">
                  <c:v>4.7345022337891902E-2</c:v>
                </c:pt>
                <c:pt idx="863">
                  <c:v>4.7345022337891902E-2</c:v>
                </c:pt>
                <c:pt idx="864">
                  <c:v>4.7345022337891902E-2</c:v>
                </c:pt>
                <c:pt idx="865">
                  <c:v>4.7345022337891902E-2</c:v>
                </c:pt>
                <c:pt idx="866">
                  <c:v>4.7345022337891902E-2</c:v>
                </c:pt>
                <c:pt idx="867">
                  <c:v>4.7345022337891902E-2</c:v>
                </c:pt>
                <c:pt idx="868">
                  <c:v>4.7345022337891902E-2</c:v>
                </c:pt>
                <c:pt idx="869">
                  <c:v>4.7345022337891902E-2</c:v>
                </c:pt>
                <c:pt idx="870">
                  <c:v>4.7345022337891902E-2</c:v>
                </c:pt>
                <c:pt idx="871">
                  <c:v>4.7345022337891902E-2</c:v>
                </c:pt>
                <c:pt idx="872">
                  <c:v>4.7345022337891902E-2</c:v>
                </c:pt>
                <c:pt idx="873">
                  <c:v>4.7345022337891902E-2</c:v>
                </c:pt>
                <c:pt idx="874">
                  <c:v>4.7345022337891902E-2</c:v>
                </c:pt>
                <c:pt idx="875">
                  <c:v>4.7345022337891902E-2</c:v>
                </c:pt>
                <c:pt idx="876">
                  <c:v>4.7345022337891902E-2</c:v>
                </c:pt>
                <c:pt idx="877">
                  <c:v>4.7345022337891902E-2</c:v>
                </c:pt>
                <c:pt idx="878">
                  <c:v>4.7345022337891902E-2</c:v>
                </c:pt>
                <c:pt idx="879">
                  <c:v>4.7345022337891902E-2</c:v>
                </c:pt>
                <c:pt idx="880">
                  <c:v>4.7345022337891902E-2</c:v>
                </c:pt>
                <c:pt idx="881">
                  <c:v>4.7345022337891902E-2</c:v>
                </c:pt>
                <c:pt idx="882">
                  <c:v>4.7345022337891902E-2</c:v>
                </c:pt>
                <c:pt idx="883">
                  <c:v>4.7345022337891902E-2</c:v>
                </c:pt>
                <c:pt idx="884">
                  <c:v>4.7345022337891902E-2</c:v>
                </c:pt>
                <c:pt idx="885">
                  <c:v>4.7345022337891902E-2</c:v>
                </c:pt>
                <c:pt idx="886">
                  <c:v>4.7345022337891902E-2</c:v>
                </c:pt>
                <c:pt idx="887">
                  <c:v>4.7345022337891902E-2</c:v>
                </c:pt>
                <c:pt idx="888">
                  <c:v>4.7345022337891902E-2</c:v>
                </c:pt>
                <c:pt idx="889">
                  <c:v>4.7345022337891902E-2</c:v>
                </c:pt>
                <c:pt idx="890">
                  <c:v>4.7345022337891902E-2</c:v>
                </c:pt>
                <c:pt idx="891">
                  <c:v>4.7345022337891902E-2</c:v>
                </c:pt>
                <c:pt idx="892">
                  <c:v>4.7345022337891902E-2</c:v>
                </c:pt>
                <c:pt idx="893">
                  <c:v>4.7345022337891902E-2</c:v>
                </c:pt>
                <c:pt idx="894">
                  <c:v>4.7345022337891902E-2</c:v>
                </c:pt>
                <c:pt idx="895">
                  <c:v>4.7345022337891902E-2</c:v>
                </c:pt>
                <c:pt idx="896">
                  <c:v>4.7345022337891902E-2</c:v>
                </c:pt>
                <c:pt idx="897">
                  <c:v>4.7345022337891902E-2</c:v>
                </c:pt>
                <c:pt idx="898">
                  <c:v>4.7345022337891902E-2</c:v>
                </c:pt>
                <c:pt idx="899">
                  <c:v>4.7345022337891902E-2</c:v>
                </c:pt>
                <c:pt idx="900">
                  <c:v>4.7345022337891902E-2</c:v>
                </c:pt>
                <c:pt idx="901">
                  <c:v>4.7345022337891902E-2</c:v>
                </c:pt>
                <c:pt idx="902">
                  <c:v>4.7345022337891902E-2</c:v>
                </c:pt>
                <c:pt idx="903">
                  <c:v>4.7345022337891902E-2</c:v>
                </c:pt>
                <c:pt idx="904">
                  <c:v>4.7345022337891902E-2</c:v>
                </c:pt>
                <c:pt idx="905">
                  <c:v>4.7345022337891902E-2</c:v>
                </c:pt>
                <c:pt idx="906">
                  <c:v>4.7345022337891902E-2</c:v>
                </c:pt>
                <c:pt idx="907">
                  <c:v>4.7345022337891902E-2</c:v>
                </c:pt>
                <c:pt idx="908">
                  <c:v>4.7345022337891902E-2</c:v>
                </c:pt>
                <c:pt idx="909">
                  <c:v>4.7345022337891902E-2</c:v>
                </c:pt>
                <c:pt idx="910">
                  <c:v>4.7345022337891902E-2</c:v>
                </c:pt>
                <c:pt idx="911">
                  <c:v>4.7345022337891902E-2</c:v>
                </c:pt>
                <c:pt idx="912">
                  <c:v>4.7345022337891902E-2</c:v>
                </c:pt>
                <c:pt idx="913">
                  <c:v>4.7345022337891902E-2</c:v>
                </c:pt>
                <c:pt idx="914">
                  <c:v>4.7345022337891902E-2</c:v>
                </c:pt>
                <c:pt idx="915">
                  <c:v>4.7345022337891902E-2</c:v>
                </c:pt>
                <c:pt idx="916">
                  <c:v>4.7345022337891902E-2</c:v>
                </c:pt>
                <c:pt idx="917">
                  <c:v>4.7345022337891902E-2</c:v>
                </c:pt>
                <c:pt idx="918">
                  <c:v>4.7345022337891902E-2</c:v>
                </c:pt>
                <c:pt idx="919">
                  <c:v>4.7345022337891902E-2</c:v>
                </c:pt>
                <c:pt idx="920">
                  <c:v>4.7345022337891902E-2</c:v>
                </c:pt>
                <c:pt idx="921">
                  <c:v>4.7345022337891902E-2</c:v>
                </c:pt>
                <c:pt idx="922">
                  <c:v>4.7345022337891902E-2</c:v>
                </c:pt>
                <c:pt idx="923">
                  <c:v>4.7345022337891902E-2</c:v>
                </c:pt>
                <c:pt idx="924">
                  <c:v>4.7345022337891902E-2</c:v>
                </c:pt>
                <c:pt idx="925">
                  <c:v>4.7345022337891902E-2</c:v>
                </c:pt>
                <c:pt idx="926">
                  <c:v>4.7345022337891902E-2</c:v>
                </c:pt>
                <c:pt idx="927">
                  <c:v>4.7345022337891902E-2</c:v>
                </c:pt>
                <c:pt idx="928">
                  <c:v>4.7345022337891902E-2</c:v>
                </c:pt>
                <c:pt idx="929">
                  <c:v>4.7345022337891902E-2</c:v>
                </c:pt>
                <c:pt idx="930">
                  <c:v>4.7345022337891902E-2</c:v>
                </c:pt>
                <c:pt idx="931">
                  <c:v>4.7345022337891902E-2</c:v>
                </c:pt>
                <c:pt idx="932">
                  <c:v>4.7345022337891902E-2</c:v>
                </c:pt>
                <c:pt idx="933">
                  <c:v>4.7345022337891902E-2</c:v>
                </c:pt>
                <c:pt idx="934">
                  <c:v>4.7345022337891902E-2</c:v>
                </c:pt>
                <c:pt idx="935">
                  <c:v>4.7345022337891902E-2</c:v>
                </c:pt>
                <c:pt idx="936">
                  <c:v>4.7345022337891902E-2</c:v>
                </c:pt>
                <c:pt idx="937">
                  <c:v>4.7345022337891902E-2</c:v>
                </c:pt>
                <c:pt idx="938">
                  <c:v>4.7345022337891902E-2</c:v>
                </c:pt>
                <c:pt idx="939">
                  <c:v>4.7345022337891902E-2</c:v>
                </c:pt>
                <c:pt idx="940">
                  <c:v>4.7345022337891902E-2</c:v>
                </c:pt>
                <c:pt idx="941">
                  <c:v>4.7345022337891902E-2</c:v>
                </c:pt>
                <c:pt idx="942">
                  <c:v>4.7345022337891902E-2</c:v>
                </c:pt>
                <c:pt idx="943">
                  <c:v>4.7345022337891902E-2</c:v>
                </c:pt>
                <c:pt idx="944">
                  <c:v>4.7345022337891902E-2</c:v>
                </c:pt>
                <c:pt idx="945">
                  <c:v>4.7345022337891902E-2</c:v>
                </c:pt>
                <c:pt idx="946">
                  <c:v>4.7345022337891902E-2</c:v>
                </c:pt>
                <c:pt idx="947">
                  <c:v>4.7345022337891902E-2</c:v>
                </c:pt>
                <c:pt idx="948">
                  <c:v>4.7345022337891902E-2</c:v>
                </c:pt>
                <c:pt idx="949">
                  <c:v>4.7345022337891902E-2</c:v>
                </c:pt>
                <c:pt idx="950">
                  <c:v>4.7345022337891902E-2</c:v>
                </c:pt>
                <c:pt idx="951">
                  <c:v>4.7345022337891902E-2</c:v>
                </c:pt>
                <c:pt idx="952">
                  <c:v>4.7345022337891902E-2</c:v>
                </c:pt>
                <c:pt idx="953">
                  <c:v>4.7345022337891902E-2</c:v>
                </c:pt>
                <c:pt idx="954">
                  <c:v>4.7345022337891902E-2</c:v>
                </c:pt>
                <c:pt idx="955">
                  <c:v>4.7345022337891902E-2</c:v>
                </c:pt>
                <c:pt idx="956">
                  <c:v>4.7345022337891902E-2</c:v>
                </c:pt>
                <c:pt idx="957">
                  <c:v>4.7345022337891902E-2</c:v>
                </c:pt>
                <c:pt idx="958">
                  <c:v>4.7345022337891902E-2</c:v>
                </c:pt>
                <c:pt idx="959">
                  <c:v>4.7345022337891902E-2</c:v>
                </c:pt>
                <c:pt idx="960">
                  <c:v>4.7345022337891902E-2</c:v>
                </c:pt>
                <c:pt idx="961">
                  <c:v>4.7345022337891902E-2</c:v>
                </c:pt>
                <c:pt idx="962">
                  <c:v>4.7345022337891902E-2</c:v>
                </c:pt>
                <c:pt idx="963">
                  <c:v>4.7345022337891902E-2</c:v>
                </c:pt>
                <c:pt idx="964">
                  <c:v>4.7345022337891902E-2</c:v>
                </c:pt>
                <c:pt idx="965">
                  <c:v>4.7345022337891902E-2</c:v>
                </c:pt>
                <c:pt idx="966">
                  <c:v>4.7345022337891902E-2</c:v>
                </c:pt>
                <c:pt idx="967">
                  <c:v>4.7345022337891902E-2</c:v>
                </c:pt>
                <c:pt idx="968">
                  <c:v>4.7345022337891902E-2</c:v>
                </c:pt>
                <c:pt idx="969">
                  <c:v>4.7345022337891902E-2</c:v>
                </c:pt>
                <c:pt idx="970">
                  <c:v>4.7345022337891902E-2</c:v>
                </c:pt>
                <c:pt idx="971">
                  <c:v>4.7345022337891902E-2</c:v>
                </c:pt>
                <c:pt idx="972">
                  <c:v>4.7345022337891902E-2</c:v>
                </c:pt>
                <c:pt idx="973">
                  <c:v>4.7345022337891902E-2</c:v>
                </c:pt>
                <c:pt idx="974">
                  <c:v>4.7345022337891902E-2</c:v>
                </c:pt>
                <c:pt idx="975">
                  <c:v>4.7345022337891902E-2</c:v>
                </c:pt>
                <c:pt idx="976">
                  <c:v>4.7345022337891902E-2</c:v>
                </c:pt>
                <c:pt idx="977">
                  <c:v>4.7345022337891902E-2</c:v>
                </c:pt>
                <c:pt idx="978">
                  <c:v>4.7345022337891902E-2</c:v>
                </c:pt>
                <c:pt idx="979">
                  <c:v>4.7345022337891902E-2</c:v>
                </c:pt>
                <c:pt idx="980">
                  <c:v>4.7345022337891902E-2</c:v>
                </c:pt>
                <c:pt idx="981">
                  <c:v>4.7345022337891902E-2</c:v>
                </c:pt>
                <c:pt idx="982">
                  <c:v>4.7345022337891902E-2</c:v>
                </c:pt>
                <c:pt idx="983">
                  <c:v>4.7345022337891902E-2</c:v>
                </c:pt>
                <c:pt idx="984">
                  <c:v>4.7345022337891902E-2</c:v>
                </c:pt>
                <c:pt idx="985">
                  <c:v>4.7345022337891902E-2</c:v>
                </c:pt>
                <c:pt idx="986">
                  <c:v>4.7345022337891902E-2</c:v>
                </c:pt>
                <c:pt idx="987">
                  <c:v>4.7345022337891902E-2</c:v>
                </c:pt>
                <c:pt idx="988">
                  <c:v>4.7345022337891902E-2</c:v>
                </c:pt>
                <c:pt idx="989">
                  <c:v>4.7345022337891902E-2</c:v>
                </c:pt>
                <c:pt idx="990">
                  <c:v>4.7345022337891902E-2</c:v>
                </c:pt>
                <c:pt idx="991">
                  <c:v>4.7345022337891902E-2</c:v>
                </c:pt>
                <c:pt idx="992">
                  <c:v>4.7345022337891902E-2</c:v>
                </c:pt>
                <c:pt idx="993">
                  <c:v>4.7345022337891902E-2</c:v>
                </c:pt>
                <c:pt idx="994">
                  <c:v>4.7345022337891902E-2</c:v>
                </c:pt>
                <c:pt idx="995">
                  <c:v>4.7345022337891902E-2</c:v>
                </c:pt>
                <c:pt idx="996">
                  <c:v>4.7345022337891902E-2</c:v>
                </c:pt>
                <c:pt idx="997">
                  <c:v>4.7345022337891902E-2</c:v>
                </c:pt>
                <c:pt idx="998">
                  <c:v>4.7345022337891902E-2</c:v>
                </c:pt>
                <c:pt idx="999">
                  <c:v>4.7345022337891902E-2</c:v>
                </c:pt>
                <c:pt idx="1000">
                  <c:v>4.7345022337891902E-2</c:v>
                </c:pt>
                <c:pt idx="1001">
                  <c:v>4.7345022337891902E-2</c:v>
                </c:pt>
                <c:pt idx="1002">
                  <c:v>4.7345022337891902E-2</c:v>
                </c:pt>
                <c:pt idx="1003">
                  <c:v>4.7345022337891902E-2</c:v>
                </c:pt>
                <c:pt idx="1004">
                  <c:v>4.7345022337891902E-2</c:v>
                </c:pt>
                <c:pt idx="1005">
                  <c:v>4.7345022337891902E-2</c:v>
                </c:pt>
                <c:pt idx="1006">
                  <c:v>4.7345022337891902E-2</c:v>
                </c:pt>
                <c:pt idx="1007">
                  <c:v>4.7345022337891902E-2</c:v>
                </c:pt>
                <c:pt idx="1008">
                  <c:v>4.7345022337891902E-2</c:v>
                </c:pt>
                <c:pt idx="1009">
                  <c:v>4.7345022337891902E-2</c:v>
                </c:pt>
                <c:pt idx="1010">
                  <c:v>4.7345022337891902E-2</c:v>
                </c:pt>
                <c:pt idx="1011">
                  <c:v>4.7345022337891902E-2</c:v>
                </c:pt>
                <c:pt idx="1012">
                  <c:v>4.7345022337891902E-2</c:v>
                </c:pt>
                <c:pt idx="1013">
                  <c:v>4.7345022337891902E-2</c:v>
                </c:pt>
                <c:pt idx="1014">
                  <c:v>4.7345022337891902E-2</c:v>
                </c:pt>
                <c:pt idx="1015">
                  <c:v>4.7345022337891902E-2</c:v>
                </c:pt>
                <c:pt idx="1016">
                  <c:v>4.7345022337891902E-2</c:v>
                </c:pt>
                <c:pt idx="1017">
                  <c:v>4.7345022337891902E-2</c:v>
                </c:pt>
                <c:pt idx="1018">
                  <c:v>4.7345022337891902E-2</c:v>
                </c:pt>
                <c:pt idx="1019">
                  <c:v>4.7345022337891902E-2</c:v>
                </c:pt>
                <c:pt idx="1020">
                  <c:v>4.7345022337891902E-2</c:v>
                </c:pt>
                <c:pt idx="1021">
                  <c:v>4.7345022337891902E-2</c:v>
                </c:pt>
                <c:pt idx="1022">
                  <c:v>4.7345022337891902E-2</c:v>
                </c:pt>
                <c:pt idx="1023">
                  <c:v>4.7345022337891902E-2</c:v>
                </c:pt>
                <c:pt idx="1024">
                  <c:v>4.7345022337891902E-2</c:v>
                </c:pt>
                <c:pt idx="1025">
                  <c:v>4.7345022337891902E-2</c:v>
                </c:pt>
                <c:pt idx="1026">
                  <c:v>4.7345022337891902E-2</c:v>
                </c:pt>
                <c:pt idx="1027">
                  <c:v>4.7345022337891902E-2</c:v>
                </c:pt>
                <c:pt idx="1028">
                  <c:v>4.7345022337891902E-2</c:v>
                </c:pt>
                <c:pt idx="1029">
                  <c:v>4.7345022337891902E-2</c:v>
                </c:pt>
                <c:pt idx="1030">
                  <c:v>4.7345022337891902E-2</c:v>
                </c:pt>
                <c:pt idx="1031">
                  <c:v>4.7345022337891902E-2</c:v>
                </c:pt>
                <c:pt idx="1032">
                  <c:v>4.7345022337891902E-2</c:v>
                </c:pt>
                <c:pt idx="1033">
                  <c:v>4.7345022337891902E-2</c:v>
                </c:pt>
                <c:pt idx="1034">
                  <c:v>4.7345022337891902E-2</c:v>
                </c:pt>
                <c:pt idx="1035">
                  <c:v>4.7345022337891902E-2</c:v>
                </c:pt>
                <c:pt idx="1036">
                  <c:v>4.7345022337891902E-2</c:v>
                </c:pt>
                <c:pt idx="1037">
                  <c:v>4.7345022337891902E-2</c:v>
                </c:pt>
                <c:pt idx="1038">
                  <c:v>4.7345022337891902E-2</c:v>
                </c:pt>
                <c:pt idx="1039">
                  <c:v>4.7345022337891902E-2</c:v>
                </c:pt>
                <c:pt idx="1040">
                  <c:v>4.7345022337891902E-2</c:v>
                </c:pt>
                <c:pt idx="1041">
                  <c:v>4.7345022337891902E-2</c:v>
                </c:pt>
                <c:pt idx="1042">
                  <c:v>4.7345022337891902E-2</c:v>
                </c:pt>
                <c:pt idx="1043">
                  <c:v>4.7345022337891902E-2</c:v>
                </c:pt>
                <c:pt idx="1044">
                  <c:v>4.7345022337891902E-2</c:v>
                </c:pt>
                <c:pt idx="1045">
                  <c:v>4.7345022337891902E-2</c:v>
                </c:pt>
                <c:pt idx="1046">
                  <c:v>4.7345022337891902E-2</c:v>
                </c:pt>
                <c:pt idx="1047">
                  <c:v>4.7345022337891902E-2</c:v>
                </c:pt>
                <c:pt idx="1048">
                  <c:v>4.7345022337891902E-2</c:v>
                </c:pt>
                <c:pt idx="1049">
                  <c:v>4.7345022337891902E-2</c:v>
                </c:pt>
                <c:pt idx="1050">
                  <c:v>4.7345022337891902E-2</c:v>
                </c:pt>
                <c:pt idx="1051">
                  <c:v>4.7345022337891902E-2</c:v>
                </c:pt>
                <c:pt idx="1052">
                  <c:v>4.7345022337891902E-2</c:v>
                </c:pt>
                <c:pt idx="1053">
                  <c:v>4.7345022337891902E-2</c:v>
                </c:pt>
                <c:pt idx="1054">
                  <c:v>4.7345022337891902E-2</c:v>
                </c:pt>
                <c:pt idx="1055">
                  <c:v>4.7345022337891902E-2</c:v>
                </c:pt>
                <c:pt idx="1056">
                  <c:v>4.7345022337891902E-2</c:v>
                </c:pt>
                <c:pt idx="1057">
                  <c:v>4.7345022337891902E-2</c:v>
                </c:pt>
                <c:pt idx="1058">
                  <c:v>4.7345022337891902E-2</c:v>
                </c:pt>
                <c:pt idx="1059">
                  <c:v>4.7345022337891902E-2</c:v>
                </c:pt>
                <c:pt idx="1060">
                  <c:v>4.7345022337891902E-2</c:v>
                </c:pt>
                <c:pt idx="1061">
                  <c:v>4.7345022337891902E-2</c:v>
                </c:pt>
                <c:pt idx="1062">
                  <c:v>4.7345022337891902E-2</c:v>
                </c:pt>
                <c:pt idx="1063">
                  <c:v>4.7345022337891902E-2</c:v>
                </c:pt>
                <c:pt idx="1064">
                  <c:v>4.7345022337891902E-2</c:v>
                </c:pt>
                <c:pt idx="1065">
                  <c:v>4.7345022337891902E-2</c:v>
                </c:pt>
                <c:pt idx="1066">
                  <c:v>4.7345022337891902E-2</c:v>
                </c:pt>
                <c:pt idx="1067">
                  <c:v>4.7345022337891902E-2</c:v>
                </c:pt>
                <c:pt idx="1068">
                  <c:v>4.7345022337891902E-2</c:v>
                </c:pt>
                <c:pt idx="1069">
                  <c:v>4.7345022337891902E-2</c:v>
                </c:pt>
                <c:pt idx="1070">
                  <c:v>4.7345022337891902E-2</c:v>
                </c:pt>
                <c:pt idx="1071">
                  <c:v>4.7345022337891902E-2</c:v>
                </c:pt>
                <c:pt idx="1072">
                  <c:v>4.7345022337891902E-2</c:v>
                </c:pt>
                <c:pt idx="1073">
                  <c:v>4.7345022337891902E-2</c:v>
                </c:pt>
                <c:pt idx="1074">
                  <c:v>4.7345022337891902E-2</c:v>
                </c:pt>
                <c:pt idx="1075">
                  <c:v>4.7345022337891902E-2</c:v>
                </c:pt>
                <c:pt idx="1076">
                  <c:v>4.7345022337891902E-2</c:v>
                </c:pt>
                <c:pt idx="1077">
                  <c:v>4.7345022337891902E-2</c:v>
                </c:pt>
                <c:pt idx="1078">
                  <c:v>4.7345022337891902E-2</c:v>
                </c:pt>
                <c:pt idx="1079">
                  <c:v>4.7345022337891902E-2</c:v>
                </c:pt>
                <c:pt idx="1080">
                  <c:v>4.7345022337891902E-2</c:v>
                </c:pt>
                <c:pt idx="1081">
                  <c:v>4.7345022337891902E-2</c:v>
                </c:pt>
                <c:pt idx="1082">
                  <c:v>4.7345022337891902E-2</c:v>
                </c:pt>
                <c:pt idx="1083">
                  <c:v>4.7345022337891902E-2</c:v>
                </c:pt>
                <c:pt idx="1084">
                  <c:v>4.7345022337891902E-2</c:v>
                </c:pt>
                <c:pt idx="1085">
                  <c:v>4.7345022337891902E-2</c:v>
                </c:pt>
                <c:pt idx="1086">
                  <c:v>4.7345022337891902E-2</c:v>
                </c:pt>
                <c:pt idx="1087">
                  <c:v>4.7345022337891902E-2</c:v>
                </c:pt>
                <c:pt idx="1088">
                  <c:v>4.7345022337891902E-2</c:v>
                </c:pt>
                <c:pt idx="1089">
                  <c:v>4.7345022337891902E-2</c:v>
                </c:pt>
                <c:pt idx="1090">
                  <c:v>4.7345022337891902E-2</c:v>
                </c:pt>
                <c:pt idx="1091">
                  <c:v>4.7345022337891902E-2</c:v>
                </c:pt>
                <c:pt idx="1092">
                  <c:v>4.7345022337891902E-2</c:v>
                </c:pt>
                <c:pt idx="1093">
                  <c:v>4.7345022337891902E-2</c:v>
                </c:pt>
                <c:pt idx="1094">
                  <c:v>4.7345022337891902E-2</c:v>
                </c:pt>
                <c:pt idx="1095">
                  <c:v>4.7345022337891902E-2</c:v>
                </c:pt>
                <c:pt idx="1096">
                  <c:v>4.7345022337891902E-2</c:v>
                </c:pt>
                <c:pt idx="1097">
                  <c:v>4.7345022337891902E-2</c:v>
                </c:pt>
                <c:pt idx="1098">
                  <c:v>4.7345022337891902E-2</c:v>
                </c:pt>
                <c:pt idx="1099">
                  <c:v>4.7345022337891902E-2</c:v>
                </c:pt>
                <c:pt idx="1100">
                  <c:v>4.7345022337891902E-2</c:v>
                </c:pt>
                <c:pt idx="1101">
                  <c:v>4.7345022337891902E-2</c:v>
                </c:pt>
                <c:pt idx="1102">
                  <c:v>4.7345022337891902E-2</c:v>
                </c:pt>
                <c:pt idx="1103">
                  <c:v>4.7345022337891902E-2</c:v>
                </c:pt>
                <c:pt idx="1104">
                  <c:v>4.7345022337891902E-2</c:v>
                </c:pt>
                <c:pt idx="1105">
                  <c:v>2.5250678580209001E-2</c:v>
                </c:pt>
                <c:pt idx="1106">
                  <c:v>2.5250678580209001E-2</c:v>
                </c:pt>
                <c:pt idx="1107">
                  <c:v>2.5250678580209001E-2</c:v>
                </c:pt>
                <c:pt idx="1108">
                  <c:v>2.5250678580209001E-2</c:v>
                </c:pt>
                <c:pt idx="1109">
                  <c:v>2.5250678580209001E-2</c:v>
                </c:pt>
                <c:pt idx="1110">
                  <c:v>2.5250678580209001E-2</c:v>
                </c:pt>
                <c:pt idx="1111">
                  <c:v>2.5250678580209001E-2</c:v>
                </c:pt>
                <c:pt idx="1112">
                  <c:v>2.5250678580209001E-2</c:v>
                </c:pt>
                <c:pt idx="1113">
                  <c:v>2.5250678580209001E-2</c:v>
                </c:pt>
                <c:pt idx="1114">
                  <c:v>2.5250678580209001E-2</c:v>
                </c:pt>
                <c:pt idx="1115">
                  <c:v>2.5250678580209001E-2</c:v>
                </c:pt>
                <c:pt idx="1116">
                  <c:v>2.5250678580209001E-2</c:v>
                </c:pt>
                <c:pt idx="1117">
                  <c:v>2.5250678580209001E-2</c:v>
                </c:pt>
                <c:pt idx="1118">
                  <c:v>2.5250678580209001E-2</c:v>
                </c:pt>
                <c:pt idx="1119">
                  <c:v>2.5250678580209001E-2</c:v>
                </c:pt>
                <c:pt idx="1120">
                  <c:v>2.5250678580209001E-2</c:v>
                </c:pt>
                <c:pt idx="1121">
                  <c:v>2.5250678580209001E-2</c:v>
                </c:pt>
                <c:pt idx="1122">
                  <c:v>2.5250678580209001E-2</c:v>
                </c:pt>
                <c:pt idx="1123">
                  <c:v>2.5250678580209001E-2</c:v>
                </c:pt>
                <c:pt idx="1124">
                  <c:v>2.5250678580209001E-2</c:v>
                </c:pt>
                <c:pt idx="1125">
                  <c:v>2.5250678580209001E-2</c:v>
                </c:pt>
                <c:pt idx="1126">
                  <c:v>2.5250678580209001E-2</c:v>
                </c:pt>
                <c:pt idx="1127">
                  <c:v>2.5250678580209001E-2</c:v>
                </c:pt>
                <c:pt idx="1128">
                  <c:v>2.5250678580209001E-2</c:v>
                </c:pt>
                <c:pt idx="1129">
                  <c:v>2.5250678580209001E-2</c:v>
                </c:pt>
                <c:pt idx="1130">
                  <c:v>2.5250678580209001E-2</c:v>
                </c:pt>
                <c:pt idx="1131">
                  <c:v>2.5250678580209001E-2</c:v>
                </c:pt>
                <c:pt idx="1132">
                  <c:v>2.5250678580209001E-2</c:v>
                </c:pt>
                <c:pt idx="1133">
                  <c:v>2.5250678580209001E-2</c:v>
                </c:pt>
                <c:pt idx="1134">
                  <c:v>2.5250678580209001E-2</c:v>
                </c:pt>
                <c:pt idx="1135">
                  <c:v>2.5250678580209001E-2</c:v>
                </c:pt>
                <c:pt idx="1136">
                  <c:v>2.5250678580209001E-2</c:v>
                </c:pt>
                <c:pt idx="1137">
                  <c:v>2.5250678580209001E-2</c:v>
                </c:pt>
                <c:pt idx="1138">
                  <c:v>2.5250678580209001E-2</c:v>
                </c:pt>
                <c:pt idx="1139">
                  <c:v>2.5250678580209001E-2</c:v>
                </c:pt>
                <c:pt idx="1140">
                  <c:v>2.5250678580209001E-2</c:v>
                </c:pt>
                <c:pt idx="1141">
                  <c:v>2.5250678580209001E-2</c:v>
                </c:pt>
                <c:pt idx="1142">
                  <c:v>2.5250678580209001E-2</c:v>
                </c:pt>
                <c:pt idx="1143">
                  <c:v>2.5250678580209001E-2</c:v>
                </c:pt>
                <c:pt idx="1144">
                  <c:v>2.5250678580209001E-2</c:v>
                </c:pt>
                <c:pt idx="1145">
                  <c:v>2.5250678580209001E-2</c:v>
                </c:pt>
                <c:pt idx="1146">
                  <c:v>2.5250678580209001E-2</c:v>
                </c:pt>
                <c:pt idx="1147">
                  <c:v>2.5250678580209001E-2</c:v>
                </c:pt>
                <c:pt idx="1148">
                  <c:v>2.5250678580209001E-2</c:v>
                </c:pt>
                <c:pt idx="1149">
                  <c:v>2.5250678580209001E-2</c:v>
                </c:pt>
                <c:pt idx="1150">
                  <c:v>2.5250678580209001E-2</c:v>
                </c:pt>
                <c:pt idx="1151">
                  <c:v>2.5250678580209001E-2</c:v>
                </c:pt>
                <c:pt idx="1152">
                  <c:v>2.5250678580209001E-2</c:v>
                </c:pt>
                <c:pt idx="1153">
                  <c:v>2.5250678580209001E-2</c:v>
                </c:pt>
                <c:pt idx="1154">
                  <c:v>2.5250678580209001E-2</c:v>
                </c:pt>
                <c:pt idx="1155">
                  <c:v>2.5250678580209001E-2</c:v>
                </c:pt>
                <c:pt idx="1156">
                  <c:v>2.5250678580209001E-2</c:v>
                </c:pt>
                <c:pt idx="1157">
                  <c:v>2.5250678580209001E-2</c:v>
                </c:pt>
                <c:pt idx="1158">
                  <c:v>2.5250678580209001E-2</c:v>
                </c:pt>
                <c:pt idx="1159">
                  <c:v>2.5250678580209001E-2</c:v>
                </c:pt>
                <c:pt idx="1160">
                  <c:v>2.5250678580209001E-2</c:v>
                </c:pt>
                <c:pt idx="1161">
                  <c:v>2.5250678580209001E-2</c:v>
                </c:pt>
                <c:pt idx="1162">
                  <c:v>2.5250678580209001E-2</c:v>
                </c:pt>
                <c:pt idx="1163">
                  <c:v>2.5250678580209001E-2</c:v>
                </c:pt>
                <c:pt idx="1164">
                  <c:v>2.5250678580209001E-2</c:v>
                </c:pt>
                <c:pt idx="1165">
                  <c:v>2.5250678580209001E-2</c:v>
                </c:pt>
                <c:pt idx="1166">
                  <c:v>2.5250678580209001E-2</c:v>
                </c:pt>
                <c:pt idx="1167">
                  <c:v>2.5250678580209001E-2</c:v>
                </c:pt>
                <c:pt idx="1168">
                  <c:v>2.5250678580209001E-2</c:v>
                </c:pt>
                <c:pt idx="1169">
                  <c:v>2.5250678580209001E-2</c:v>
                </c:pt>
                <c:pt idx="1170">
                  <c:v>2.5250678580209001E-2</c:v>
                </c:pt>
                <c:pt idx="1171">
                  <c:v>2.5250678580209001E-2</c:v>
                </c:pt>
                <c:pt idx="1172">
                  <c:v>2.5250678580209001E-2</c:v>
                </c:pt>
                <c:pt idx="1173">
                  <c:v>2.5250678580209001E-2</c:v>
                </c:pt>
                <c:pt idx="1174">
                  <c:v>2.5250678580209001E-2</c:v>
                </c:pt>
                <c:pt idx="1175">
                  <c:v>2.5250678580209001E-2</c:v>
                </c:pt>
                <c:pt idx="1176">
                  <c:v>2.5250678580209001E-2</c:v>
                </c:pt>
                <c:pt idx="1177">
                  <c:v>2.5250678580209001E-2</c:v>
                </c:pt>
                <c:pt idx="1178">
                  <c:v>2.5250678580209001E-2</c:v>
                </c:pt>
                <c:pt idx="1179">
                  <c:v>2.5250678580209001E-2</c:v>
                </c:pt>
                <c:pt idx="1180">
                  <c:v>2.5250678580209001E-2</c:v>
                </c:pt>
                <c:pt idx="1181">
                  <c:v>2.5250678580209001E-2</c:v>
                </c:pt>
                <c:pt idx="1182">
                  <c:v>2.5250678580209001E-2</c:v>
                </c:pt>
                <c:pt idx="1183">
                  <c:v>2.5250678580209001E-2</c:v>
                </c:pt>
                <c:pt idx="1184">
                  <c:v>2.5250678580209001E-2</c:v>
                </c:pt>
                <c:pt idx="1185">
                  <c:v>2.5250678580209001E-2</c:v>
                </c:pt>
                <c:pt idx="1186">
                  <c:v>2.5250678580209001E-2</c:v>
                </c:pt>
                <c:pt idx="1187">
                  <c:v>2.5250678580209001E-2</c:v>
                </c:pt>
                <c:pt idx="1188">
                  <c:v>2.5250678580209001E-2</c:v>
                </c:pt>
                <c:pt idx="1189">
                  <c:v>2.5250678580209001E-2</c:v>
                </c:pt>
                <c:pt idx="1190">
                  <c:v>2.5250678580209001E-2</c:v>
                </c:pt>
                <c:pt idx="1191">
                  <c:v>2.5250678580209001E-2</c:v>
                </c:pt>
                <c:pt idx="1192">
                  <c:v>2.5250678580209001E-2</c:v>
                </c:pt>
                <c:pt idx="1193">
                  <c:v>2.5250678580209001E-2</c:v>
                </c:pt>
                <c:pt idx="1194">
                  <c:v>2.5250678580209001E-2</c:v>
                </c:pt>
                <c:pt idx="1195">
                  <c:v>2.5250678580209001E-2</c:v>
                </c:pt>
                <c:pt idx="1196">
                  <c:v>2.5250678580209001E-2</c:v>
                </c:pt>
                <c:pt idx="1197">
                  <c:v>2.5250678580209001E-2</c:v>
                </c:pt>
                <c:pt idx="1198">
                  <c:v>2.5250678580209001E-2</c:v>
                </c:pt>
                <c:pt idx="1199">
                  <c:v>2.5250678580209001E-2</c:v>
                </c:pt>
                <c:pt idx="1200">
                  <c:v>2.5250678580209001E-2</c:v>
                </c:pt>
                <c:pt idx="1201">
                  <c:v>2.5250678580209001E-2</c:v>
                </c:pt>
                <c:pt idx="1202">
                  <c:v>2.5250678580209001E-2</c:v>
                </c:pt>
                <c:pt idx="1203">
                  <c:v>2.5250678580209001E-2</c:v>
                </c:pt>
                <c:pt idx="1204">
                  <c:v>2.5250678580209001E-2</c:v>
                </c:pt>
                <c:pt idx="1205">
                  <c:v>2.5250678580209001E-2</c:v>
                </c:pt>
                <c:pt idx="1206">
                  <c:v>2.5250678580209001E-2</c:v>
                </c:pt>
                <c:pt idx="1207">
                  <c:v>2.5250678580209001E-2</c:v>
                </c:pt>
                <c:pt idx="1208">
                  <c:v>2.5250678580209001E-2</c:v>
                </c:pt>
                <c:pt idx="1209">
                  <c:v>2.5250678580209001E-2</c:v>
                </c:pt>
                <c:pt idx="1210">
                  <c:v>2.5250678580209001E-2</c:v>
                </c:pt>
                <c:pt idx="1211">
                  <c:v>2.5250678580209001E-2</c:v>
                </c:pt>
                <c:pt idx="1212">
                  <c:v>2.5250678580209001E-2</c:v>
                </c:pt>
                <c:pt idx="1213">
                  <c:v>2.5250678580209001E-2</c:v>
                </c:pt>
                <c:pt idx="1214">
                  <c:v>2.5250678580209001E-2</c:v>
                </c:pt>
                <c:pt idx="1215">
                  <c:v>2.5250678580209001E-2</c:v>
                </c:pt>
                <c:pt idx="1216">
                  <c:v>2.5250678580209001E-2</c:v>
                </c:pt>
                <c:pt idx="1217">
                  <c:v>2.5250678580209001E-2</c:v>
                </c:pt>
                <c:pt idx="1218">
                  <c:v>2.5250678580209001E-2</c:v>
                </c:pt>
                <c:pt idx="1219">
                  <c:v>2.5250678580209001E-2</c:v>
                </c:pt>
                <c:pt idx="1220">
                  <c:v>2.5250678580209001E-2</c:v>
                </c:pt>
                <c:pt idx="1221">
                  <c:v>2.5250678580209001E-2</c:v>
                </c:pt>
                <c:pt idx="1222">
                  <c:v>2.5250678580209001E-2</c:v>
                </c:pt>
                <c:pt idx="1223">
                  <c:v>2.5250678580209001E-2</c:v>
                </c:pt>
                <c:pt idx="1224">
                  <c:v>2.5250678580209001E-2</c:v>
                </c:pt>
                <c:pt idx="1225">
                  <c:v>2.5250678580209001E-2</c:v>
                </c:pt>
                <c:pt idx="1226">
                  <c:v>2.5250678580209001E-2</c:v>
                </c:pt>
                <c:pt idx="1227">
                  <c:v>2.5250678580209001E-2</c:v>
                </c:pt>
                <c:pt idx="1228">
                  <c:v>2.5250678580209001E-2</c:v>
                </c:pt>
                <c:pt idx="1229">
                  <c:v>2.5250678580209001E-2</c:v>
                </c:pt>
                <c:pt idx="1230">
                  <c:v>2.5250678580209001E-2</c:v>
                </c:pt>
                <c:pt idx="1231">
                  <c:v>2.5250678580209001E-2</c:v>
                </c:pt>
                <c:pt idx="1232">
                  <c:v>2.5250678580209001E-2</c:v>
                </c:pt>
                <c:pt idx="1233">
                  <c:v>2.5250678580209001E-2</c:v>
                </c:pt>
                <c:pt idx="1234">
                  <c:v>2.5250678580209001E-2</c:v>
                </c:pt>
                <c:pt idx="1235">
                  <c:v>2.5250678580209001E-2</c:v>
                </c:pt>
                <c:pt idx="1236">
                  <c:v>2.5250678580209001E-2</c:v>
                </c:pt>
                <c:pt idx="1237">
                  <c:v>2.5250678580209001E-2</c:v>
                </c:pt>
                <c:pt idx="1238">
                  <c:v>2.5250678580209001E-2</c:v>
                </c:pt>
                <c:pt idx="1239">
                  <c:v>2.5250678580209001E-2</c:v>
                </c:pt>
                <c:pt idx="1240">
                  <c:v>2.5250678580209001E-2</c:v>
                </c:pt>
                <c:pt idx="1241">
                  <c:v>2.5250678580209001E-2</c:v>
                </c:pt>
                <c:pt idx="1242">
                  <c:v>2.5250678580209001E-2</c:v>
                </c:pt>
                <c:pt idx="1243">
                  <c:v>2.5250678580209001E-2</c:v>
                </c:pt>
                <c:pt idx="1244">
                  <c:v>2.5250678580209001E-2</c:v>
                </c:pt>
                <c:pt idx="1245">
                  <c:v>2.5250678580209001E-2</c:v>
                </c:pt>
                <c:pt idx="1246">
                  <c:v>2.5250678580209001E-2</c:v>
                </c:pt>
                <c:pt idx="1247">
                  <c:v>2.5250678580209001E-2</c:v>
                </c:pt>
                <c:pt idx="1248">
                  <c:v>2.5250678580209001E-2</c:v>
                </c:pt>
                <c:pt idx="1249">
                  <c:v>2.5250678580209001E-2</c:v>
                </c:pt>
                <c:pt idx="1250">
                  <c:v>2.5250678580209001E-2</c:v>
                </c:pt>
                <c:pt idx="1251">
                  <c:v>2.5250678580209001E-2</c:v>
                </c:pt>
                <c:pt idx="1252">
                  <c:v>2.5250678580209001E-2</c:v>
                </c:pt>
                <c:pt idx="1253">
                  <c:v>2.5250678580209001E-2</c:v>
                </c:pt>
                <c:pt idx="1254">
                  <c:v>2.5250678580209001E-2</c:v>
                </c:pt>
                <c:pt idx="1255">
                  <c:v>2.5250678580209001E-2</c:v>
                </c:pt>
                <c:pt idx="1256">
                  <c:v>2.5250678580209001E-2</c:v>
                </c:pt>
                <c:pt idx="1257">
                  <c:v>2.5250678580209001E-2</c:v>
                </c:pt>
                <c:pt idx="1258">
                  <c:v>2.5250678580209001E-2</c:v>
                </c:pt>
                <c:pt idx="1259">
                  <c:v>2.5250678580209001E-2</c:v>
                </c:pt>
                <c:pt idx="1260">
                  <c:v>2.5250678580209001E-2</c:v>
                </c:pt>
                <c:pt idx="1261">
                  <c:v>2.5250678580209001E-2</c:v>
                </c:pt>
                <c:pt idx="1262">
                  <c:v>2.5250678580209001E-2</c:v>
                </c:pt>
                <c:pt idx="1263">
                  <c:v>2.5250678580209001E-2</c:v>
                </c:pt>
                <c:pt idx="1264">
                  <c:v>2.5250678580209001E-2</c:v>
                </c:pt>
                <c:pt idx="1265">
                  <c:v>2.5250678580209001E-2</c:v>
                </c:pt>
                <c:pt idx="1266">
                  <c:v>2.5250678580209001E-2</c:v>
                </c:pt>
                <c:pt idx="1267">
                  <c:v>2.5250678580209001E-2</c:v>
                </c:pt>
                <c:pt idx="1268">
                  <c:v>2.5250678580209001E-2</c:v>
                </c:pt>
                <c:pt idx="1269">
                  <c:v>2.5250678580209001E-2</c:v>
                </c:pt>
                <c:pt idx="1270">
                  <c:v>2.5250678580209001E-2</c:v>
                </c:pt>
                <c:pt idx="1271">
                  <c:v>2.5250678580209001E-2</c:v>
                </c:pt>
                <c:pt idx="1272">
                  <c:v>2.5250678580209001E-2</c:v>
                </c:pt>
                <c:pt idx="1273">
                  <c:v>2.5250678580209001E-2</c:v>
                </c:pt>
                <c:pt idx="1274">
                  <c:v>2.5250678580209001E-2</c:v>
                </c:pt>
                <c:pt idx="1275">
                  <c:v>2.5250678580209001E-2</c:v>
                </c:pt>
                <c:pt idx="1276">
                  <c:v>2.5250678580209001E-2</c:v>
                </c:pt>
                <c:pt idx="1277">
                  <c:v>2.5250678580209001E-2</c:v>
                </c:pt>
                <c:pt idx="1278">
                  <c:v>2.5250678580209001E-2</c:v>
                </c:pt>
                <c:pt idx="1279">
                  <c:v>2.5250678580209001E-2</c:v>
                </c:pt>
                <c:pt idx="1280">
                  <c:v>2.5250678580209001E-2</c:v>
                </c:pt>
                <c:pt idx="1281">
                  <c:v>2.5250678580209001E-2</c:v>
                </c:pt>
                <c:pt idx="1282">
                  <c:v>2.5250678580209001E-2</c:v>
                </c:pt>
                <c:pt idx="1283">
                  <c:v>2.5250678580209001E-2</c:v>
                </c:pt>
                <c:pt idx="1284">
                  <c:v>2.5250678580209001E-2</c:v>
                </c:pt>
                <c:pt idx="1285">
                  <c:v>2.5250678580209001E-2</c:v>
                </c:pt>
                <c:pt idx="1286">
                  <c:v>2.5250678580209001E-2</c:v>
                </c:pt>
                <c:pt idx="1287">
                  <c:v>2.5250678580209001E-2</c:v>
                </c:pt>
                <c:pt idx="1288">
                  <c:v>2.5250678580209001E-2</c:v>
                </c:pt>
                <c:pt idx="1289">
                  <c:v>2.5250678580209001E-2</c:v>
                </c:pt>
                <c:pt idx="1290">
                  <c:v>2.5250678580209001E-2</c:v>
                </c:pt>
                <c:pt idx="1291">
                  <c:v>2.5250678580209001E-2</c:v>
                </c:pt>
                <c:pt idx="1292">
                  <c:v>2.5250678580209001E-2</c:v>
                </c:pt>
                <c:pt idx="1293">
                  <c:v>2.5250678580209001E-2</c:v>
                </c:pt>
                <c:pt idx="1294">
                  <c:v>2.5250678580209001E-2</c:v>
                </c:pt>
                <c:pt idx="1295">
                  <c:v>2.5250678580209001E-2</c:v>
                </c:pt>
                <c:pt idx="1296">
                  <c:v>2.5250678580209001E-2</c:v>
                </c:pt>
                <c:pt idx="1297">
                  <c:v>2.5250678580209001E-2</c:v>
                </c:pt>
                <c:pt idx="1298">
                  <c:v>2.5250678580209001E-2</c:v>
                </c:pt>
                <c:pt idx="1299">
                  <c:v>2.5250678580209001E-2</c:v>
                </c:pt>
                <c:pt idx="1300">
                  <c:v>2.5250678580209001E-2</c:v>
                </c:pt>
                <c:pt idx="1301">
                  <c:v>2.5250678580209001E-2</c:v>
                </c:pt>
                <c:pt idx="1302">
                  <c:v>2.5250678580209001E-2</c:v>
                </c:pt>
                <c:pt idx="1303">
                  <c:v>2.5250678580209001E-2</c:v>
                </c:pt>
                <c:pt idx="1304">
                  <c:v>2.5250678580209001E-2</c:v>
                </c:pt>
                <c:pt idx="1305">
                  <c:v>2.5250678580209001E-2</c:v>
                </c:pt>
                <c:pt idx="1306">
                  <c:v>2.5250678580209001E-2</c:v>
                </c:pt>
                <c:pt idx="1307">
                  <c:v>2.5250678580209001E-2</c:v>
                </c:pt>
                <c:pt idx="1308">
                  <c:v>2.5250678580209001E-2</c:v>
                </c:pt>
                <c:pt idx="1309">
                  <c:v>2.5250678580209001E-2</c:v>
                </c:pt>
                <c:pt idx="1310">
                  <c:v>2.5250678580209001E-2</c:v>
                </c:pt>
                <c:pt idx="1311">
                  <c:v>2.5250678580209001E-2</c:v>
                </c:pt>
                <c:pt idx="1312">
                  <c:v>2.5250678580209001E-2</c:v>
                </c:pt>
                <c:pt idx="1313">
                  <c:v>2.5250678580209001E-2</c:v>
                </c:pt>
                <c:pt idx="1314">
                  <c:v>2.5250678580209001E-2</c:v>
                </c:pt>
                <c:pt idx="1315">
                  <c:v>2.5250678580209001E-2</c:v>
                </c:pt>
                <c:pt idx="1316">
                  <c:v>2.5250678580209001E-2</c:v>
                </c:pt>
                <c:pt idx="1317">
                  <c:v>2.5250678580209001E-2</c:v>
                </c:pt>
                <c:pt idx="1318">
                  <c:v>2.5250678580209001E-2</c:v>
                </c:pt>
                <c:pt idx="1319">
                  <c:v>2.5250678580209001E-2</c:v>
                </c:pt>
                <c:pt idx="1320">
                  <c:v>2.5250678580209001E-2</c:v>
                </c:pt>
                <c:pt idx="1321">
                  <c:v>2.5250678580209001E-2</c:v>
                </c:pt>
                <c:pt idx="1322">
                  <c:v>2.5250678580209001E-2</c:v>
                </c:pt>
                <c:pt idx="1323">
                  <c:v>2.5250678580209001E-2</c:v>
                </c:pt>
                <c:pt idx="1324">
                  <c:v>2.5250678580209001E-2</c:v>
                </c:pt>
                <c:pt idx="1325">
                  <c:v>2.5250678580209001E-2</c:v>
                </c:pt>
                <c:pt idx="1326">
                  <c:v>2.5250678580209001E-2</c:v>
                </c:pt>
                <c:pt idx="1327">
                  <c:v>2.5250678580209001E-2</c:v>
                </c:pt>
                <c:pt idx="1328">
                  <c:v>2.5250678580209001E-2</c:v>
                </c:pt>
                <c:pt idx="1329">
                  <c:v>2.5250678580209001E-2</c:v>
                </c:pt>
                <c:pt idx="1330">
                  <c:v>2.5250678580209001E-2</c:v>
                </c:pt>
                <c:pt idx="1331">
                  <c:v>2.5250678580209001E-2</c:v>
                </c:pt>
                <c:pt idx="1332">
                  <c:v>2.5250678580209001E-2</c:v>
                </c:pt>
                <c:pt idx="1333">
                  <c:v>2.5250678580209001E-2</c:v>
                </c:pt>
                <c:pt idx="1334">
                  <c:v>2.5250678580209001E-2</c:v>
                </c:pt>
                <c:pt idx="1335">
                  <c:v>2.5250678580209001E-2</c:v>
                </c:pt>
                <c:pt idx="1336">
                  <c:v>2.5250678580209001E-2</c:v>
                </c:pt>
                <c:pt idx="1337">
                  <c:v>2.5250678580209001E-2</c:v>
                </c:pt>
                <c:pt idx="1338">
                  <c:v>2.5250678580209001E-2</c:v>
                </c:pt>
                <c:pt idx="1339">
                  <c:v>2.5250678580209001E-2</c:v>
                </c:pt>
                <c:pt idx="1340">
                  <c:v>2.5250678580209001E-2</c:v>
                </c:pt>
                <c:pt idx="1341">
                  <c:v>2.5250678580209001E-2</c:v>
                </c:pt>
                <c:pt idx="1342">
                  <c:v>2.5250678580209001E-2</c:v>
                </c:pt>
                <c:pt idx="1343">
                  <c:v>2.5250678580209001E-2</c:v>
                </c:pt>
                <c:pt idx="1344">
                  <c:v>2.5250678580209001E-2</c:v>
                </c:pt>
                <c:pt idx="1345">
                  <c:v>2.5250678580209001E-2</c:v>
                </c:pt>
                <c:pt idx="1346">
                  <c:v>2.5250678580209001E-2</c:v>
                </c:pt>
                <c:pt idx="1347">
                  <c:v>2.5250678580209001E-2</c:v>
                </c:pt>
                <c:pt idx="1348">
                  <c:v>2.5250678580209001E-2</c:v>
                </c:pt>
                <c:pt idx="1349">
                  <c:v>2.5250678580209001E-2</c:v>
                </c:pt>
                <c:pt idx="1350">
                  <c:v>2.5250678580209001E-2</c:v>
                </c:pt>
                <c:pt idx="1351">
                  <c:v>2.5250678580209001E-2</c:v>
                </c:pt>
                <c:pt idx="1352">
                  <c:v>2.5250678580209001E-2</c:v>
                </c:pt>
                <c:pt idx="1353">
                  <c:v>2.5250678580209001E-2</c:v>
                </c:pt>
                <c:pt idx="1354">
                  <c:v>2.5250678580209001E-2</c:v>
                </c:pt>
                <c:pt idx="1355">
                  <c:v>2.5250678580209001E-2</c:v>
                </c:pt>
                <c:pt idx="1356">
                  <c:v>2.5250678580209001E-2</c:v>
                </c:pt>
                <c:pt idx="1357">
                  <c:v>2.5250678580209001E-2</c:v>
                </c:pt>
                <c:pt idx="1358">
                  <c:v>2.5250678580209001E-2</c:v>
                </c:pt>
                <c:pt idx="1359">
                  <c:v>2.5250678580209001E-2</c:v>
                </c:pt>
                <c:pt idx="1360">
                  <c:v>2.5250678580209001E-2</c:v>
                </c:pt>
                <c:pt idx="1361">
                  <c:v>2.5250678580209001E-2</c:v>
                </c:pt>
                <c:pt idx="1362">
                  <c:v>2.5250678580209001E-2</c:v>
                </c:pt>
                <c:pt idx="1363">
                  <c:v>2.5250678580209001E-2</c:v>
                </c:pt>
                <c:pt idx="1364">
                  <c:v>2.5250678580209001E-2</c:v>
                </c:pt>
                <c:pt idx="1365">
                  <c:v>2.5250678580209001E-2</c:v>
                </c:pt>
                <c:pt idx="1366">
                  <c:v>2.5250678580209001E-2</c:v>
                </c:pt>
                <c:pt idx="1367">
                  <c:v>2.5250678580209001E-2</c:v>
                </c:pt>
                <c:pt idx="1368">
                  <c:v>2.5250678580209001E-2</c:v>
                </c:pt>
                <c:pt idx="1369">
                  <c:v>2.5250678580209001E-2</c:v>
                </c:pt>
                <c:pt idx="1370">
                  <c:v>2.5250678580209001E-2</c:v>
                </c:pt>
                <c:pt idx="1371">
                  <c:v>2.5250678580209001E-2</c:v>
                </c:pt>
                <c:pt idx="1372">
                  <c:v>2.5250678580209001E-2</c:v>
                </c:pt>
                <c:pt idx="1373">
                  <c:v>2.5250678580209001E-2</c:v>
                </c:pt>
                <c:pt idx="1374">
                  <c:v>2.5250678580209001E-2</c:v>
                </c:pt>
                <c:pt idx="1375">
                  <c:v>2.5250678580209001E-2</c:v>
                </c:pt>
                <c:pt idx="1376">
                  <c:v>2.5250678580209001E-2</c:v>
                </c:pt>
                <c:pt idx="1377">
                  <c:v>2.5250678580209001E-2</c:v>
                </c:pt>
                <c:pt idx="1378">
                  <c:v>2.5250678580209001E-2</c:v>
                </c:pt>
                <c:pt idx="1379">
                  <c:v>2.5250678580209001E-2</c:v>
                </c:pt>
                <c:pt idx="1380">
                  <c:v>2.5250678580209001E-2</c:v>
                </c:pt>
                <c:pt idx="1381">
                  <c:v>2.5250678580209001E-2</c:v>
                </c:pt>
                <c:pt idx="1382">
                  <c:v>2.5250678580209001E-2</c:v>
                </c:pt>
                <c:pt idx="1383">
                  <c:v>2.5250678580209001E-2</c:v>
                </c:pt>
                <c:pt idx="1384">
                  <c:v>2.5250678580209001E-2</c:v>
                </c:pt>
                <c:pt idx="1385">
                  <c:v>2.5250678580209001E-2</c:v>
                </c:pt>
                <c:pt idx="1386">
                  <c:v>2.5250678580209001E-2</c:v>
                </c:pt>
                <c:pt idx="1387">
                  <c:v>2.5250678580209001E-2</c:v>
                </c:pt>
                <c:pt idx="1388">
                  <c:v>2.5250678580209001E-2</c:v>
                </c:pt>
                <c:pt idx="1389">
                  <c:v>2.5250678580209001E-2</c:v>
                </c:pt>
                <c:pt idx="1390">
                  <c:v>2.5250678580209001E-2</c:v>
                </c:pt>
                <c:pt idx="1391">
                  <c:v>2.5250678580209001E-2</c:v>
                </c:pt>
                <c:pt idx="1392">
                  <c:v>2.5250678580209001E-2</c:v>
                </c:pt>
                <c:pt idx="1393">
                  <c:v>2.5250678580209001E-2</c:v>
                </c:pt>
                <c:pt idx="1394">
                  <c:v>2.5250678580209001E-2</c:v>
                </c:pt>
                <c:pt idx="1395">
                  <c:v>2.5250678580209001E-2</c:v>
                </c:pt>
                <c:pt idx="1396">
                  <c:v>2.5250678580209001E-2</c:v>
                </c:pt>
                <c:pt idx="1397">
                  <c:v>2.5250678580209001E-2</c:v>
                </c:pt>
                <c:pt idx="1398">
                  <c:v>2.5250678580209001E-2</c:v>
                </c:pt>
                <c:pt idx="1399">
                  <c:v>2.5250678580209001E-2</c:v>
                </c:pt>
                <c:pt idx="1400">
                  <c:v>2.5250678580209001E-2</c:v>
                </c:pt>
                <c:pt idx="1401">
                  <c:v>2.5250678580209001E-2</c:v>
                </c:pt>
                <c:pt idx="1402">
                  <c:v>2.5250678580209001E-2</c:v>
                </c:pt>
                <c:pt idx="1403">
                  <c:v>2.5250678580209001E-2</c:v>
                </c:pt>
                <c:pt idx="1404">
                  <c:v>2.5250678580209001E-2</c:v>
                </c:pt>
                <c:pt idx="1405">
                  <c:v>2.5250678580209001E-2</c:v>
                </c:pt>
                <c:pt idx="1406">
                  <c:v>2.5250678580209001E-2</c:v>
                </c:pt>
                <c:pt idx="1407">
                  <c:v>2.5250678580209001E-2</c:v>
                </c:pt>
                <c:pt idx="1408">
                  <c:v>2.5250678580209001E-2</c:v>
                </c:pt>
                <c:pt idx="1409">
                  <c:v>2.5250678580209001E-2</c:v>
                </c:pt>
                <c:pt idx="1410">
                  <c:v>2.5250678580209001E-2</c:v>
                </c:pt>
                <c:pt idx="1411">
                  <c:v>2.5250678580209001E-2</c:v>
                </c:pt>
                <c:pt idx="1412">
                  <c:v>2.5250678580209001E-2</c:v>
                </c:pt>
                <c:pt idx="1413">
                  <c:v>2.5250678580209001E-2</c:v>
                </c:pt>
                <c:pt idx="1414">
                  <c:v>2.5250678580209001E-2</c:v>
                </c:pt>
                <c:pt idx="1415">
                  <c:v>2.5250678580209001E-2</c:v>
                </c:pt>
                <c:pt idx="1416">
                  <c:v>2.5250678580209001E-2</c:v>
                </c:pt>
                <c:pt idx="1417">
                  <c:v>2.5250678580209001E-2</c:v>
                </c:pt>
                <c:pt idx="1418">
                  <c:v>2.5250678580209001E-2</c:v>
                </c:pt>
                <c:pt idx="1419">
                  <c:v>2.5250678580209001E-2</c:v>
                </c:pt>
                <c:pt idx="1420">
                  <c:v>2.5250678580209001E-2</c:v>
                </c:pt>
                <c:pt idx="1421">
                  <c:v>2.5250678580209001E-2</c:v>
                </c:pt>
                <c:pt idx="1422">
                  <c:v>2.5250678580209001E-2</c:v>
                </c:pt>
                <c:pt idx="1423">
                  <c:v>2.5250678580209001E-2</c:v>
                </c:pt>
                <c:pt idx="1424">
                  <c:v>2.5250678580209001E-2</c:v>
                </c:pt>
                <c:pt idx="1425">
                  <c:v>2.5250678580209001E-2</c:v>
                </c:pt>
                <c:pt idx="1426">
                  <c:v>2.5250678580209001E-2</c:v>
                </c:pt>
                <c:pt idx="1427">
                  <c:v>2.5250678580209001E-2</c:v>
                </c:pt>
                <c:pt idx="1428">
                  <c:v>2.5250678580209001E-2</c:v>
                </c:pt>
                <c:pt idx="1429">
                  <c:v>2.5250678580209001E-2</c:v>
                </c:pt>
                <c:pt idx="1430">
                  <c:v>2.5250678580209001E-2</c:v>
                </c:pt>
                <c:pt idx="1431">
                  <c:v>2.5250678580209001E-2</c:v>
                </c:pt>
                <c:pt idx="1432">
                  <c:v>2.5250678580209001E-2</c:v>
                </c:pt>
                <c:pt idx="1433">
                  <c:v>2.5250678580209001E-2</c:v>
                </c:pt>
                <c:pt idx="1434">
                  <c:v>2.5250678580209001E-2</c:v>
                </c:pt>
                <c:pt idx="1435">
                  <c:v>2.5250678580209001E-2</c:v>
                </c:pt>
                <c:pt idx="1436">
                  <c:v>2.5250678580209001E-2</c:v>
                </c:pt>
                <c:pt idx="1437">
                  <c:v>2.5250678580209001E-2</c:v>
                </c:pt>
                <c:pt idx="1438">
                  <c:v>2.5250678580209001E-2</c:v>
                </c:pt>
                <c:pt idx="1439">
                  <c:v>2.5250678580209001E-2</c:v>
                </c:pt>
                <c:pt idx="1440">
                  <c:v>2.5250678580209001E-2</c:v>
                </c:pt>
                <c:pt idx="1441">
                  <c:v>2.5250678580209001E-2</c:v>
                </c:pt>
                <c:pt idx="1442">
                  <c:v>2.5250678580209001E-2</c:v>
                </c:pt>
                <c:pt idx="1443">
                  <c:v>2.5250678580209001E-2</c:v>
                </c:pt>
                <c:pt idx="1444">
                  <c:v>2.5250678580209001E-2</c:v>
                </c:pt>
                <c:pt idx="1445">
                  <c:v>2.5250678580209001E-2</c:v>
                </c:pt>
                <c:pt idx="1446">
                  <c:v>2.5250678580209001E-2</c:v>
                </c:pt>
                <c:pt idx="1447">
                  <c:v>2.5250678580209001E-2</c:v>
                </c:pt>
                <c:pt idx="1448">
                  <c:v>2.5250678580209001E-2</c:v>
                </c:pt>
                <c:pt idx="1449">
                  <c:v>2.5250678580209001E-2</c:v>
                </c:pt>
                <c:pt idx="1450">
                  <c:v>2.5250678580209001E-2</c:v>
                </c:pt>
                <c:pt idx="1451">
                  <c:v>2.5250678580209001E-2</c:v>
                </c:pt>
                <c:pt idx="1452">
                  <c:v>2.5250678580209001E-2</c:v>
                </c:pt>
                <c:pt idx="1453">
                  <c:v>2.5250678580209001E-2</c:v>
                </c:pt>
                <c:pt idx="1454">
                  <c:v>2.5250678580209001E-2</c:v>
                </c:pt>
                <c:pt idx="1455">
                  <c:v>2.5250678580209001E-2</c:v>
                </c:pt>
                <c:pt idx="1456">
                  <c:v>2.5250678580209001E-2</c:v>
                </c:pt>
                <c:pt idx="1457">
                  <c:v>2.5250678580209001E-2</c:v>
                </c:pt>
                <c:pt idx="1458">
                  <c:v>2.5250678580209001E-2</c:v>
                </c:pt>
                <c:pt idx="1459">
                  <c:v>2.5250678580209001E-2</c:v>
                </c:pt>
                <c:pt idx="1460">
                  <c:v>2.5250678580209001E-2</c:v>
                </c:pt>
                <c:pt idx="1461">
                  <c:v>2.5250678580209001E-2</c:v>
                </c:pt>
                <c:pt idx="1462">
                  <c:v>2.5250678580209001E-2</c:v>
                </c:pt>
                <c:pt idx="1463">
                  <c:v>2.5250678580209001E-2</c:v>
                </c:pt>
                <c:pt idx="1464">
                  <c:v>2.5250678580209001E-2</c:v>
                </c:pt>
                <c:pt idx="1465">
                  <c:v>2.5250678580209001E-2</c:v>
                </c:pt>
                <c:pt idx="1466">
                  <c:v>2.5250678580209001E-2</c:v>
                </c:pt>
                <c:pt idx="1467">
                  <c:v>2.5250678580209001E-2</c:v>
                </c:pt>
                <c:pt idx="1468">
                  <c:v>2.5250678580209001E-2</c:v>
                </c:pt>
                <c:pt idx="1469">
                  <c:v>2.5250678580209001E-2</c:v>
                </c:pt>
                <c:pt idx="1470">
                  <c:v>2.5250678580209001E-2</c:v>
                </c:pt>
                <c:pt idx="1471">
                  <c:v>2.5250678580209001E-2</c:v>
                </c:pt>
                <c:pt idx="1472">
                  <c:v>2.5250678580209001E-2</c:v>
                </c:pt>
                <c:pt idx="1473">
                  <c:v>2.5250678580209001E-2</c:v>
                </c:pt>
                <c:pt idx="1474">
                  <c:v>2.5250678580209001E-2</c:v>
                </c:pt>
                <c:pt idx="1475">
                  <c:v>2.5250678580209001E-2</c:v>
                </c:pt>
                <c:pt idx="1476">
                  <c:v>2.5250678580209001E-2</c:v>
                </c:pt>
                <c:pt idx="1477">
                  <c:v>2.5250678580209001E-2</c:v>
                </c:pt>
                <c:pt idx="1478">
                  <c:v>2.5250678580209001E-2</c:v>
                </c:pt>
                <c:pt idx="1479">
                  <c:v>2.5250678580209001E-2</c:v>
                </c:pt>
                <c:pt idx="1480">
                  <c:v>2.5250678580209001E-2</c:v>
                </c:pt>
                <c:pt idx="1481">
                  <c:v>2.5250678580209001E-2</c:v>
                </c:pt>
                <c:pt idx="1482">
                  <c:v>2.5250678580209001E-2</c:v>
                </c:pt>
                <c:pt idx="1483">
                  <c:v>2.5250678580209001E-2</c:v>
                </c:pt>
                <c:pt idx="1484">
                  <c:v>2.5250678580209001E-2</c:v>
                </c:pt>
                <c:pt idx="1485">
                  <c:v>2.5250678580209001E-2</c:v>
                </c:pt>
                <c:pt idx="1486">
                  <c:v>2.5250678580209001E-2</c:v>
                </c:pt>
                <c:pt idx="1487">
                  <c:v>2.5250678580209001E-2</c:v>
                </c:pt>
                <c:pt idx="1488">
                  <c:v>2.5250678580209001E-2</c:v>
                </c:pt>
                <c:pt idx="1489">
                  <c:v>2.5250678580209001E-2</c:v>
                </c:pt>
                <c:pt idx="1490">
                  <c:v>2.5250678580209001E-2</c:v>
                </c:pt>
                <c:pt idx="1491">
                  <c:v>2.5250678580209001E-2</c:v>
                </c:pt>
                <c:pt idx="1492">
                  <c:v>2.5250678580209001E-2</c:v>
                </c:pt>
                <c:pt idx="1493">
                  <c:v>2.5250678580209001E-2</c:v>
                </c:pt>
                <c:pt idx="1494">
                  <c:v>2.5250678580209001E-2</c:v>
                </c:pt>
                <c:pt idx="1495">
                  <c:v>2.5250678580209001E-2</c:v>
                </c:pt>
                <c:pt idx="1496">
                  <c:v>2.5250678580209001E-2</c:v>
                </c:pt>
                <c:pt idx="1497">
                  <c:v>2.5250678580209001E-2</c:v>
                </c:pt>
                <c:pt idx="1498">
                  <c:v>2.5250678580209001E-2</c:v>
                </c:pt>
                <c:pt idx="1499">
                  <c:v>2.5250678580209001E-2</c:v>
                </c:pt>
                <c:pt idx="1500">
                  <c:v>2.5250678580209001E-2</c:v>
                </c:pt>
                <c:pt idx="1501">
                  <c:v>2.5250678580209001E-2</c:v>
                </c:pt>
                <c:pt idx="1502">
                  <c:v>2.5250678580209001E-2</c:v>
                </c:pt>
                <c:pt idx="1503">
                  <c:v>2.5250678580209001E-2</c:v>
                </c:pt>
                <c:pt idx="1504">
                  <c:v>2.5250678580209001E-2</c:v>
                </c:pt>
                <c:pt idx="1505">
                  <c:v>2.5250678580209001E-2</c:v>
                </c:pt>
                <c:pt idx="1506">
                  <c:v>2.5250678580209001E-2</c:v>
                </c:pt>
                <c:pt idx="1507">
                  <c:v>2.5250678580209001E-2</c:v>
                </c:pt>
                <c:pt idx="1508">
                  <c:v>2.5250678580209001E-2</c:v>
                </c:pt>
                <c:pt idx="1509">
                  <c:v>2.5250678580209001E-2</c:v>
                </c:pt>
                <c:pt idx="1510">
                  <c:v>2.5250678580209001E-2</c:v>
                </c:pt>
                <c:pt idx="1511">
                  <c:v>2.5250678580209001E-2</c:v>
                </c:pt>
                <c:pt idx="1512">
                  <c:v>2.5250678580209001E-2</c:v>
                </c:pt>
                <c:pt idx="1513">
                  <c:v>2.5250678580209001E-2</c:v>
                </c:pt>
                <c:pt idx="1514">
                  <c:v>2.5250678580209001E-2</c:v>
                </c:pt>
                <c:pt idx="1515">
                  <c:v>2.5250678580209001E-2</c:v>
                </c:pt>
                <c:pt idx="1516">
                  <c:v>2.5250678580209001E-2</c:v>
                </c:pt>
                <c:pt idx="1517">
                  <c:v>2.5250678580209001E-2</c:v>
                </c:pt>
                <c:pt idx="1518">
                  <c:v>2.5250678580209001E-2</c:v>
                </c:pt>
                <c:pt idx="1519">
                  <c:v>2.5250678580209001E-2</c:v>
                </c:pt>
                <c:pt idx="1520">
                  <c:v>2.5250678580209001E-2</c:v>
                </c:pt>
                <c:pt idx="1521">
                  <c:v>2.5250678580209001E-2</c:v>
                </c:pt>
                <c:pt idx="1522">
                  <c:v>2.5250678580209001E-2</c:v>
                </c:pt>
                <c:pt idx="1523">
                  <c:v>2.5250678580209001E-2</c:v>
                </c:pt>
                <c:pt idx="1524">
                  <c:v>2.5250678580209001E-2</c:v>
                </c:pt>
                <c:pt idx="1525">
                  <c:v>2.5250678580209001E-2</c:v>
                </c:pt>
                <c:pt idx="1526">
                  <c:v>2.5250678580209001E-2</c:v>
                </c:pt>
                <c:pt idx="1527">
                  <c:v>2.5250678580209001E-2</c:v>
                </c:pt>
                <c:pt idx="1528">
                  <c:v>2.5250678580209001E-2</c:v>
                </c:pt>
                <c:pt idx="1529">
                  <c:v>2.5250678580209001E-2</c:v>
                </c:pt>
                <c:pt idx="1530">
                  <c:v>2.5250678580209001E-2</c:v>
                </c:pt>
                <c:pt idx="1531">
                  <c:v>2.5250678580209001E-2</c:v>
                </c:pt>
                <c:pt idx="1532">
                  <c:v>2.5250678580209001E-2</c:v>
                </c:pt>
                <c:pt idx="1533">
                  <c:v>2.5250678580209001E-2</c:v>
                </c:pt>
                <c:pt idx="1534">
                  <c:v>2.5250678580209001E-2</c:v>
                </c:pt>
                <c:pt idx="1535">
                  <c:v>2.5250678580209001E-2</c:v>
                </c:pt>
                <c:pt idx="1536">
                  <c:v>2.5250678580209001E-2</c:v>
                </c:pt>
                <c:pt idx="1537">
                  <c:v>2.5250678580209001E-2</c:v>
                </c:pt>
                <c:pt idx="1538">
                  <c:v>2.5250678580209001E-2</c:v>
                </c:pt>
                <c:pt idx="1539">
                  <c:v>2.5250678580209001E-2</c:v>
                </c:pt>
                <c:pt idx="1540">
                  <c:v>2.5250678580209001E-2</c:v>
                </c:pt>
                <c:pt idx="1541">
                  <c:v>2.5250678580209001E-2</c:v>
                </c:pt>
                <c:pt idx="1542">
                  <c:v>2.5250678580209001E-2</c:v>
                </c:pt>
                <c:pt idx="1543">
                  <c:v>2.5250678580209001E-2</c:v>
                </c:pt>
                <c:pt idx="1544">
                  <c:v>2.5250678580209001E-2</c:v>
                </c:pt>
                <c:pt idx="1545">
                  <c:v>2.5250678580209001E-2</c:v>
                </c:pt>
                <c:pt idx="1546">
                  <c:v>2.5250678580209001E-2</c:v>
                </c:pt>
                <c:pt idx="1547">
                  <c:v>2.5250678580209001E-2</c:v>
                </c:pt>
                <c:pt idx="1548">
                  <c:v>2.5250678580209001E-2</c:v>
                </c:pt>
                <c:pt idx="1549">
                  <c:v>2.5250678580209001E-2</c:v>
                </c:pt>
                <c:pt idx="1550">
                  <c:v>2.5250678580209001E-2</c:v>
                </c:pt>
                <c:pt idx="1551">
                  <c:v>2.5250678580209001E-2</c:v>
                </c:pt>
                <c:pt idx="1552">
                  <c:v>2.5250678580209001E-2</c:v>
                </c:pt>
                <c:pt idx="1553">
                  <c:v>2.5250678580209001E-2</c:v>
                </c:pt>
                <c:pt idx="1554">
                  <c:v>2.5250678580209001E-2</c:v>
                </c:pt>
                <c:pt idx="1555">
                  <c:v>2.5250678580209001E-2</c:v>
                </c:pt>
                <c:pt idx="1556">
                  <c:v>2.5250678580209001E-2</c:v>
                </c:pt>
                <c:pt idx="1557">
                  <c:v>2.5250678580209001E-2</c:v>
                </c:pt>
                <c:pt idx="1558">
                  <c:v>2.5250678580209001E-2</c:v>
                </c:pt>
                <c:pt idx="1559">
                  <c:v>2.5250678580209001E-2</c:v>
                </c:pt>
                <c:pt idx="1560">
                  <c:v>2.5250678580209001E-2</c:v>
                </c:pt>
                <c:pt idx="1561">
                  <c:v>2.5250678580209001E-2</c:v>
                </c:pt>
                <c:pt idx="1562">
                  <c:v>2.5250678580209001E-2</c:v>
                </c:pt>
                <c:pt idx="1563">
                  <c:v>2.5250678580209001E-2</c:v>
                </c:pt>
                <c:pt idx="1564">
                  <c:v>2.5250678580209001E-2</c:v>
                </c:pt>
                <c:pt idx="1565">
                  <c:v>2.5250678580209001E-2</c:v>
                </c:pt>
                <c:pt idx="1566">
                  <c:v>2.5250678580209001E-2</c:v>
                </c:pt>
                <c:pt idx="1567">
                  <c:v>2.5250678580209001E-2</c:v>
                </c:pt>
                <c:pt idx="1568">
                  <c:v>2.5250678580209001E-2</c:v>
                </c:pt>
                <c:pt idx="1569">
                  <c:v>2.5250678580209001E-2</c:v>
                </c:pt>
                <c:pt idx="1570">
                  <c:v>2.5250678580209001E-2</c:v>
                </c:pt>
                <c:pt idx="1571">
                  <c:v>2.5250678580209001E-2</c:v>
                </c:pt>
                <c:pt idx="1572">
                  <c:v>2.5250678580209001E-2</c:v>
                </c:pt>
                <c:pt idx="1573">
                  <c:v>2.5250678580209001E-2</c:v>
                </c:pt>
                <c:pt idx="1574">
                  <c:v>2.5250678580209001E-2</c:v>
                </c:pt>
                <c:pt idx="1575">
                  <c:v>2.5250678580209001E-2</c:v>
                </c:pt>
                <c:pt idx="1576">
                  <c:v>2.5250678580209001E-2</c:v>
                </c:pt>
                <c:pt idx="1577">
                  <c:v>2.5250678580209001E-2</c:v>
                </c:pt>
                <c:pt idx="1578">
                  <c:v>2.5250678580209001E-2</c:v>
                </c:pt>
                <c:pt idx="1579">
                  <c:v>2.5250678580209001E-2</c:v>
                </c:pt>
                <c:pt idx="1580">
                  <c:v>2.5250678580209001E-2</c:v>
                </c:pt>
                <c:pt idx="1581">
                  <c:v>2.5250678580209001E-2</c:v>
                </c:pt>
                <c:pt idx="1582">
                  <c:v>2.5250678580209001E-2</c:v>
                </c:pt>
                <c:pt idx="1583">
                  <c:v>2.5250678580209001E-2</c:v>
                </c:pt>
                <c:pt idx="1584">
                  <c:v>2.5250678580209001E-2</c:v>
                </c:pt>
                <c:pt idx="1585">
                  <c:v>2.5250678580209001E-2</c:v>
                </c:pt>
                <c:pt idx="1586">
                  <c:v>2.5250678580209001E-2</c:v>
                </c:pt>
                <c:pt idx="1587">
                  <c:v>2.5250678580209001E-2</c:v>
                </c:pt>
                <c:pt idx="1588">
                  <c:v>2.5250678580209001E-2</c:v>
                </c:pt>
                <c:pt idx="1589">
                  <c:v>2.5250678580209001E-2</c:v>
                </c:pt>
                <c:pt idx="1590">
                  <c:v>2.5250678580209001E-2</c:v>
                </c:pt>
                <c:pt idx="1591">
                  <c:v>2.5250678580209001E-2</c:v>
                </c:pt>
                <c:pt idx="1592">
                  <c:v>2.5250678580209001E-2</c:v>
                </c:pt>
                <c:pt idx="1593">
                  <c:v>2.5250678580209001E-2</c:v>
                </c:pt>
                <c:pt idx="1594">
                  <c:v>2.5250678580209001E-2</c:v>
                </c:pt>
                <c:pt idx="1595">
                  <c:v>2.5250678580209001E-2</c:v>
                </c:pt>
                <c:pt idx="1596">
                  <c:v>2.5250678580209001E-2</c:v>
                </c:pt>
                <c:pt idx="1597">
                  <c:v>2.5250678580209001E-2</c:v>
                </c:pt>
                <c:pt idx="1598">
                  <c:v>2.5250678580209001E-2</c:v>
                </c:pt>
                <c:pt idx="1599">
                  <c:v>2.5250678580209001E-2</c:v>
                </c:pt>
                <c:pt idx="1600">
                  <c:v>2.5250678580209001E-2</c:v>
                </c:pt>
                <c:pt idx="1601">
                  <c:v>2.5250678580209001E-2</c:v>
                </c:pt>
                <c:pt idx="1602">
                  <c:v>2.5250678580209001E-2</c:v>
                </c:pt>
                <c:pt idx="1603">
                  <c:v>2.5250678580209001E-2</c:v>
                </c:pt>
                <c:pt idx="1604">
                  <c:v>2.5250678580209001E-2</c:v>
                </c:pt>
                <c:pt idx="1605">
                  <c:v>2.5250678580209001E-2</c:v>
                </c:pt>
                <c:pt idx="1606">
                  <c:v>2.5250678580209001E-2</c:v>
                </c:pt>
                <c:pt idx="1607">
                  <c:v>2.5250678580209001E-2</c:v>
                </c:pt>
                <c:pt idx="1608">
                  <c:v>2.5250678580209001E-2</c:v>
                </c:pt>
                <c:pt idx="1609">
                  <c:v>2.5250678580209001E-2</c:v>
                </c:pt>
                <c:pt idx="1610">
                  <c:v>2.5250678580209001E-2</c:v>
                </c:pt>
                <c:pt idx="1611">
                  <c:v>2.5250678580209001E-2</c:v>
                </c:pt>
                <c:pt idx="1612">
                  <c:v>2.5250678580209001E-2</c:v>
                </c:pt>
                <c:pt idx="1613">
                  <c:v>2.5250678580209001E-2</c:v>
                </c:pt>
                <c:pt idx="1614">
                  <c:v>2.5250678580209001E-2</c:v>
                </c:pt>
                <c:pt idx="1615">
                  <c:v>2.5250678580209001E-2</c:v>
                </c:pt>
                <c:pt idx="1616">
                  <c:v>2.5250678580209001E-2</c:v>
                </c:pt>
                <c:pt idx="1617">
                  <c:v>2.5250678580209001E-2</c:v>
                </c:pt>
                <c:pt idx="1618">
                  <c:v>2.5250678580209001E-2</c:v>
                </c:pt>
                <c:pt idx="1619">
                  <c:v>2.5250678580209001E-2</c:v>
                </c:pt>
                <c:pt idx="1620">
                  <c:v>2.5250678580209001E-2</c:v>
                </c:pt>
                <c:pt idx="1621">
                  <c:v>2.5250678580209001E-2</c:v>
                </c:pt>
                <c:pt idx="1622">
                  <c:v>2.5250678580209001E-2</c:v>
                </c:pt>
                <c:pt idx="1623">
                  <c:v>2.5250678580209001E-2</c:v>
                </c:pt>
                <c:pt idx="1624">
                  <c:v>2.5250678580209001E-2</c:v>
                </c:pt>
                <c:pt idx="1625">
                  <c:v>2.5250678580209001E-2</c:v>
                </c:pt>
                <c:pt idx="1626">
                  <c:v>2.5250678580209001E-2</c:v>
                </c:pt>
                <c:pt idx="1627">
                  <c:v>2.5250678580209001E-2</c:v>
                </c:pt>
                <c:pt idx="1628">
                  <c:v>2.5250678580209001E-2</c:v>
                </c:pt>
                <c:pt idx="1629">
                  <c:v>2.5250678580209001E-2</c:v>
                </c:pt>
                <c:pt idx="1630">
                  <c:v>2.5250678580209001E-2</c:v>
                </c:pt>
                <c:pt idx="1631">
                  <c:v>2.5250678580209001E-2</c:v>
                </c:pt>
                <c:pt idx="1632">
                  <c:v>2.5250678580209001E-2</c:v>
                </c:pt>
                <c:pt idx="1633">
                  <c:v>2.5250678580209001E-2</c:v>
                </c:pt>
                <c:pt idx="1634">
                  <c:v>2.5250678580209001E-2</c:v>
                </c:pt>
                <c:pt idx="1635">
                  <c:v>2.5250678580209001E-2</c:v>
                </c:pt>
                <c:pt idx="1636">
                  <c:v>2.5250678580209001E-2</c:v>
                </c:pt>
                <c:pt idx="1637">
                  <c:v>2.5250678580209001E-2</c:v>
                </c:pt>
                <c:pt idx="1638">
                  <c:v>2.5250678580209001E-2</c:v>
                </c:pt>
                <c:pt idx="1639">
                  <c:v>2.5250678580209001E-2</c:v>
                </c:pt>
                <c:pt idx="1640">
                  <c:v>2.5250678580209001E-2</c:v>
                </c:pt>
                <c:pt idx="1641">
                  <c:v>2.5250678580209001E-2</c:v>
                </c:pt>
                <c:pt idx="1642">
                  <c:v>2.5250678580209001E-2</c:v>
                </c:pt>
                <c:pt idx="1643">
                  <c:v>2.5250678580209001E-2</c:v>
                </c:pt>
                <c:pt idx="1644">
                  <c:v>2.5250678580209001E-2</c:v>
                </c:pt>
                <c:pt idx="1645">
                  <c:v>2.5250678580209001E-2</c:v>
                </c:pt>
                <c:pt idx="1646">
                  <c:v>2.5250678580209001E-2</c:v>
                </c:pt>
                <c:pt idx="1647">
                  <c:v>2.5250678580209001E-2</c:v>
                </c:pt>
                <c:pt idx="1648">
                  <c:v>2.5250678580209001E-2</c:v>
                </c:pt>
                <c:pt idx="1649">
                  <c:v>2.5250678580209001E-2</c:v>
                </c:pt>
                <c:pt idx="1650">
                  <c:v>2.5250678580209001E-2</c:v>
                </c:pt>
                <c:pt idx="1651">
                  <c:v>2.5250678580209001E-2</c:v>
                </c:pt>
                <c:pt idx="1652">
                  <c:v>2.5250678580209001E-2</c:v>
                </c:pt>
                <c:pt idx="1653">
                  <c:v>2.5250678580209001E-2</c:v>
                </c:pt>
                <c:pt idx="1654">
                  <c:v>2.5250678580209001E-2</c:v>
                </c:pt>
                <c:pt idx="1655">
                  <c:v>2.5250678580209001E-2</c:v>
                </c:pt>
                <c:pt idx="1656">
                  <c:v>2.5250678580209001E-2</c:v>
                </c:pt>
                <c:pt idx="1657">
                  <c:v>2.5250678580209001E-2</c:v>
                </c:pt>
                <c:pt idx="1658">
                  <c:v>2.5250678580209001E-2</c:v>
                </c:pt>
                <c:pt idx="1659">
                  <c:v>2.5250678580209001E-2</c:v>
                </c:pt>
                <c:pt idx="1660">
                  <c:v>2.5250678580209001E-2</c:v>
                </c:pt>
                <c:pt idx="1661">
                  <c:v>2.5250678580209001E-2</c:v>
                </c:pt>
                <c:pt idx="1662">
                  <c:v>2.5250678580209001E-2</c:v>
                </c:pt>
                <c:pt idx="1663">
                  <c:v>2.5250678580209001E-2</c:v>
                </c:pt>
                <c:pt idx="1664">
                  <c:v>2.5250678580209001E-2</c:v>
                </c:pt>
                <c:pt idx="1665">
                  <c:v>2.5250678580209001E-2</c:v>
                </c:pt>
                <c:pt idx="1666">
                  <c:v>2.5250678580209001E-2</c:v>
                </c:pt>
                <c:pt idx="1667">
                  <c:v>2.5250678580209001E-2</c:v>
                </c:pt>
                <c:pt idx="1668">
                  <c:v>2.5250678580209001E-2</c:v>
                </c:pt>
                <c:pt idx="1669">
                  <c:v>2.5250678580209001E-2</c:v>
                </c:pt>
                <c:pt idx="1670">
                  <c:v>2.5250678580209001E-2</c:v>
                </c:pt>
                <c:pt idx="1671">
                  <c:v>2.5250678580209001E-2</c:v>
                </c:pt>
                <c:pt idx="1672">
                  <c:v>2.5250678580209001E-2</c:v>
                </c:pt>
                <c:pt idx="1673">
                  <c:v>2.5250678580209001E-2</c:v>
                </c:pt>
                <c:pt idx="1674">
                  <c:v>2.5250678580209001E-2</c:v>
                </c:pt>
                <c:pt idx="1675">
                  <c:v>2.5250678580209001E-2</c:v>
                </c:pt>
                <c:pt idx="1676">
                  <c:v>2.5250678580209001E-2</c:v>
                </c:pt>
                <c:pt idx="1677">
                  <c:v>2.5250678580209001E-2</c:v>
                </c:pt>
                <c:pt idx="1678">
                  <c:v>2.5250678580209001E-2</c:v>
                </c:pt>
                <c:pt idx="1679">
                  <c:v>2.5250678580209001E-2</c:v>
                </c:pt>
                <c:pt idx="1680">
                  <c:v>2.5250678580209001E-2</c:v>
                </c:pt>
                <c:pt idx="1681">
                  <c:v>2.5250678580209001E-2</c:v>
                </c:pt>
                <c:pt idx="1682">
                  <c:v>2.5250678580209001E-2</c:v>
                </c:pt>
                <c:pt idx="1683">
                  <c:v>2.5250678580209001E-2</c:v>
                </c:pt>
                <c:pt idx="1684">
                  <c:v>2.5250678580209001E-2</c:v>
                </c:pt>
                <c:pt idx="1685">
                  <c:v>2.5250678580209001E-2</c:v>
                </c:pt>
                <c:pt idx="1686">
                  <c:v>2.5250678580209001E-2</c:v>
                </c:pt>
                <c:pt idx="1687">
                  <c:v>2.5250678580209001E-2</c:v>
                </c:pt>
                <c:pt idx="1688">
                  <c:v>2.5250678580209001E-2</c:v>
                </c:pt>
                <c:pt idx="1689">
                  <c:v>2.5250678580209001E-2</c:v>
                </c:pt>
                <c:pt idx="1690">
                  <c:v>2.5250678580209001E-2</c:v>
                </c:pt>
                <c:pt idx="1691">
                  <c:v>2.5250678580209001E-2</c:v>
                </c:pt>
                <c:pt idx="1692">
                  <c:v>2.5250678580209001E-2</c:v>
                </c:pt>
                <c:pt idx="1693">
                  <c:v>2.5250678580209001E-2</c:v>
                </c:pt>
                <c:pt idx="1694">
                  <c:v>2.5250678580209001E-2</c:v>
                </c:pt>
                <c:pt idx="1695">
                  <c:v>2.5250678580209001E-2</c:v>
                </c:pt>
                <c:pt idx="1696">
                  <c:v>2.5250678580209001E-2</c:v>
                </c:pt>
                <c:pt idx="1697">
                  <c:v>2.5250678580209001E-2</c:v>
                </c:pt>
                <c:pt idx="1698">
                  <c:v>2.5250678580209001E-2</c:v>
                </c:pt>
                <c:pt idx="1699">
                  <c:v>2.5250678580209001E-2</c:v>
                </c:pt>
                <c:pt idx="1700">
                  <c:v>2.5250678580209001E-2</c:v>
                </c:pt>
                <c:pt idx="1701">
                  <c:v>2.5250678580209001E-2</c:v>
                </c:pt>
                <c:pt idx="1702">
                  <c:v>2.5250678580209001E-2</c:v>
                </c:pt>
                <c:pt idx="1703">
                  <c:v>2.5250678580209001E-2</c:v>
                </c:pt>
                <c:pt idx="1704">
                  <c:v>2.5250678580209001E-2</c:v>
                </c:pt>
                <c:pt idx="1705">
                  <c:v>2.5250678580209001E-2</c:v>
                </c:pt>
                <c:pt idx="1706">
                  <c:v>2.5250678580209001E-2</c:v>
                </c:pt>
                <c:pt idx="1707">
                  <c:v>2.5250678580209001E-2</c:v>
                </c:pt>
                <c:pt idx="1708">
                  <c:v>2.5250678580209001E-2</c:v>
                </c:pt>
                <c:pt idx="1709">
                  <c:v>2.5250678580209001E-2</c:v>
                </c:pt>
                <c:pt idx="1710">
                  <c:v>2.5250678580209001E-2</c:v>
                </c:pt>
                <c:pt idx="1711">
                  <c:v>2.5250678580209001E-2</c:v>
                </c:pt>
                <c:pt idx="1712">
                  <c:v>2.5250678580209001E-2</c:v>
                </c:pt>
                <c:pt idx="1713">
                  <c:v>2.5250678580209001E-2</c:v>
                </c:pt>
                <c:pt idx="1714">
                  <c:v>2.5250678580209001E-2</c:v>
                </c:pt>
                <c:pt idx="1715">
                  <c:v>2.5250678580209001E-2</c:v>
                </c:pt>
                <c:pt idx="1716">
                  <c:v>2.5250678580209001E-2</c:v>
                </c:pt>
                <c:pt idx="1717">
                  <c:v>2.5250678580209001E-2</c:v>
                </c:pt>
                <c:pt idx="1718">
                  <c:v>2.5250678580209001E-2</c:v>
                </c:pt>
                <c:pt idx="1719">
                  <c:v>2.5250678580209001E-2</c:v>
                </c:pt>
                <c:pt idx="1720">
                  <c:v>2.5250678580209001E-2</c:v>
                </c:pt>
                <c:pt idx="1721">
                  <c:v>2.5250678580209001E-2</c:v>
                </c:pt>
                <c:pt idx="1722">
                  <c:v>2.5250678580209001E-2</c:v>
                </c:pt>
                <c:pt idx="1723">
                  <c:v>2.5250678580209001E-2</c:v>
                </c:pt>
                <c:pt idx="1724">
                  <c:v>2.5250678580209001E-2</c:v>
                </c:pt>
                <c:pt idx="1725">
                  <c:v>2.5250678580209001E-2</c:v>
                </c:pt>
                <c:pt idx="1726">
                  <c:v>2.5250678580209001E-2</c:v>
                </c:pt>
                <c:pt idx="1727">
                  <c:v>2.5250678580209001E-2</c:v>
                </c:pt>
                <c:pt idx="1728">
                  <c:v>2.5250678580209001E-2</c:v>
                </c:pt>
                <c:pt idx="1729">
                  <c:v>2.5250678580209001E-2</c:v>
                </c:pt>
                <c:pt idx="1730">
                  <c:v>2.5250678580209001E-2</c:v>
                </c:pt>
                <c:pt idx="1731">
                  <c:v>2.5250678580209001E-2</c:v>
                </c:pt>
                <c:pt idx="1732">
                  <c:v>2.5250678580209001E-2</c:v>
                </c:pt>
                <c:pt idx="1733">
                  <c:v>2.5250678580209001E-2</c:v>
                </c:pt>
                <c:pt idx="1734">
                  <c:v>2.5250678580209001E-2</c:v>
                </c:pt>
                <c:pt idx="1735">
                  <c:v>2.5250678580209001E-2</c:v>
                </c:pt>
                <c:pt idx="1736">
                  <c:v>2.5250678580209001E-2</c:v>
                </c:pt>
                <c:pt idx="1737">
                  <c:v>2.5250678580209001E-2</c:v>
                </c:pt>
                <c:pt idx="1738">
                  <c:v>2.5250678580209001E-2</c:v>
                </c:pt>
                <c:pt idx="1739">
                  <c:v>2.5250678580209001E-2</c:v>
                </c:pt>
                <c:pt idx="1740">
                  <c:v>2.5250678580209001E-2</c:v>
                </c:pt>
                <c:pt idx="1741">
                  <c:v>2.5250678580209001E-2</c:v>
                </c:pt>
                <c:pt idx="1742">
                  <c:v>2.5250678580209001E-2</c:v>
                </c:pt>
                <c:pt idx="1743">
                  <c:v>2.5250678580209001E-2</c:v>
                </c:pt>
                <c:pt idx="1744">
                  <c:v>2.5250678580209001E-2</c:v>
                </c:pt>
                <c:pt idx="1745">
                  <c:v>2.5250678580209001E-2</c:v>
                </c:pt>
                <c:pt idx="1746">
                  <c:v>2.5250678580209001E-2</c:v>
                </c:pt>
                <c:pt idx="1747">
                  <c:v>2.5250678580209001E-2</c:v>
                </c:pt>
                <c:pt idx="1748">
                  <c:v>2.5250678580209001E-2</c:v>
                </c:pt>
                <c:pt idx="1749">
                  <c:v>2.5250678580209001E-2</c:v>
                </c:pt>
                <c:pt idx="1750">
                  <c:v>2.5250678580209001E-2</c:v>
                </c:pt>
                <c:pt idx="1751">
                  <c:v>2.5250678580209001E-2</c:v>
                </c:pt>
                <c:pt idx="1752">
                  <c:v>2.5250678580209001E-2</c:v>
                </c:pt>
                <c:pt idx="1753">
                  <c:v>2.5250678580209001E-2</c:v>
                </c:pt>
                <c:pt idx="1754">
                  <c:v>2.5250678580209001E-2</c:v>
                </c:pt>
                <c:pt idx="1755">
                  <c:v>2.5250678580209001E-2</c:v>
                </c:pt>
                <c:pt idx="1756">
                  <c:v>2.5250678580209001E-2</c:v>
                </c:pt>
                <c:pt idx="1757">
                  <c:v>2.5250678580209001E-2</c:v>
                </c:pt>
                <c:pt idx="1758">
                  <c:v>2.5250678580209001E-2</c:v>
                </c:pt>
                <c:pt idx="1759">
                  <c:v>2.5250678580209001E-2</c:v>
                </c:pt>
                <c:pt idx="1760">
                  <c:v>2.5250678580209001E-2</c:v>
                </c:pt>
                <c:pt idx="1761">
                  <c:v>2.5250678580209001E-2</c:v>
                </c:pt>
                <c:pt idx="1762">
                  <c:v>2.5250678580209001E-2</c:v>
                </c:pt>
                <c:pt idx="1763">
                  <c:v>2.5250678580209001E-2</c:v>
                </c:pt>
                <c:pt idx="1764">
                  <c:v>2.5250678580209001E-2</c:v>
                </c:pt>
                <c:pt idx="1765">
                  <c:v>2.5250678580209001E-2</c:v>
                </c:pt>
                <c:pt idx="1766">
                  <c:v>2.5250678580209001E-2</c:v>
                </c:pt>
                <c:pt idx="1767">
                  <c:v>2.5250678580209001E-2</c:v>
                </c:pt>
                <c:pt idx="1768">
                  <c:v>2.5250678580209001E-2</c:v>
                </c:pt>
                <c:pt idx="1769">
                  <c:v>2.5250678580209001E-2</c:v>
                </c:pt>
                <c:pt idx="1770">
                  <c:v>2.5250678580209001E-2</c:v>
                </c:pt>
                <c:pt idx="1771">
                  <c:v>2.5250678580209001E-2</c:v>
                </c:pt>
                <c:pt idx="1772">
                  <c:v>2.5250678580209001E-2</c:v>
                </c:pt>
                <c:pt idx="1773">
                  <c:v>2.5250678580209001E-2</c:v>
                </c:pt>
                <c:pt idx="1774">
                  <c:v>2.5250678580209001E-2</c:v>
                </c:pt>
                <c:pt idx="1775">
                  <c:v>2.5250678580209001E-2</c:v>
                </c:pt>
                <c:pt idx="1776">
                  <c:v>2.5250678580209001E-2</c:v>
                </c:pt>
                <c:pt idx="1777">
                  <c:v>2.5250678580209001E-2</c:v>
                </c:pt>
                <c:pt idx="1778">
                  <c:v>2.5250678580209001E-2</c:v>
                </c:pt>
                <c:pt idx="1779">
                  <c:v>2.5250678580209001E-2</c:v>
                </c:pt>
                <c:pt idx="1780">
                  <c:v>2.5250678580209001E-2</c:v>
                </c:pt>
                <c:pt idx="1781">
                  <c:v>2.5250678580209001E-2</c:v>
                </c:pt>
                <c:pt idx="1782">
                  <c:v>2.5250678580209001E-2</c:v>
                </c:pt>
                <c:pt idx="1783">
                  <c:v>2.5250678580209001E-2</c:v>
                </c:pt>
                <c:pt idx="1784">
                  <c:v>2.5250678580209001E-2</c:v>
                </c:pt>
                <c:pt idx="1785">
                  <c:v>2.5250678580209001E-2</c:v>
                </c:pt>
                <c:pt idx="1786">
                  <c:v>2.5250678580209001E-2</c:v>
                </c:pt>
                <c:pt idx="1787">
                  <c:v>2.5250678580209001E-2</c:v>
                </c:pt>
                <c:pt idx="1788">
                  <c:v>2.5250678580209001E-2</c:v>
                </c:pt>
                <c:pt idx="1789">
                  <c:v>2.5250678580209001E-2</c:v>
                </c:pt>
                <c:pt idx="1790">
                  <c:v>2.5250678580209001E-2</c:v>
                </c:pt>
                <c:pt idx="1791">
                  <c:v>2.5250678580209001E-2</c:v>
                </c:pt>
                <c:pt idx="1792">
                  <c:v>2.5250678580209001E-2</c:v>
                </c:pt>
                <c:pt idx="1793">
                  <c:v>2.5250678580209001E-2</c:v>
                </c:pt>
                <c:pt idx="1794">
                  <c:v>2.5250678580209001E-2</c:v>
                </c:pt>
                <c:pt idx="1795">
                  <c:v>2.5250678580209001E-2</c:v>
                </c:pt>
                <c:pt idx="1796">
                  <c:v>2.5250678580209001E-2</c:v>
                </c:pt>
                <c:pt idx="1797">
                  <c:v>2.5250678580209001E-2</c:v>
                </c:pt>
                <c:pt idx="1798">
                  <c:v>2.5250678580209001E-2</c:v>
                </c:pt>
                <c:pt idx="1799">
                  <c:v>2.5250678580209001E-2</c:v>
                </c:pt>
                <c:pt idx="1800">
                  <c:v>2.5250678580209001E-2</c:v>
                </c:pt>
                <c:pt idx="1801">
                  <c:v>2.5250678580209001E-2</c:v>
                </c:pt>
                <c:pt idx="1802">
                  <c:v>2.5250678580209001E-2</c:v>
                </c:pt>
                <c:pt idx="1803">
                  <c:v>2.5250678580209001E-2</c:v>
                </c:pt>
                <c:pt idx="1804">
                  <c:v>2.5250678580209001E-2</c:v>
                </c:pt>
                <c:pt idx="1805">
                  <c:v>2.5250678580209001E-2</c:v>
                </c:pt>
                <c:pt idx="1806">
                  <c:v>2.5250678580209001E-2</c:v>
                </c:pt>
                <c:pt idx="1807">
                  <c:v>2.5250678580209001E-2</c:v>
                </c:pt>
                <c:pt idx="1808">
                  <c:v>2.5250678580209001E-2</c:v>
                </c:pt>
                <c:pt idx="1809">
                  <c:v>2.5250678580209001E-2</c:v>
                </c:pt>
                <c:pt idx="1810">
                  <c:v>2.5250678580209001E-2</c:v>
                </c:pt>
                <c:pt idx="1811">
                  <c:v>2.5250678580209001E-2</c:v>
                </c:pt>
                <c:pt idx="1812">
                  <c:v>2.5250678580209001E-2</c:v>
                </c:pt>
                <c:pt idx="1813">
                  <c:v>2.5250678580209001E-2</c:v>
                </c:pt>
                <c:pt idx="1814">
                  <c:v>2.5250678580209001E-2</c:v>
                </c:pt>
                <c:pt idx="1815">
                  <c:v>2.5250678580209001E-2</c:v>
                </c:pt>
                <c:pt idx="1816">
                  <c:v>2.5250678580209001E-2</c:v>
                </c:pt>
                <c:pt idx="1817">
                  <c:v>2.5250678580209001E-2</c:v>
                </c:pt>
                <c:pt idx="1818">
                  <c:v>2.5250678580209001E-2</c:v>
                </c:pt>
                <c:pt idx="1819">
                  <c:v>2.5250678580209001E-2</c:v>
                </c:pt>
                <c:pt idx="1820">
                  <c:v>2.5250678580209001E-2</c:v>
                </c:pt>
                <c:pt idx="1821">
                  <c:v>2.5250678580209001E-2</c:v>
                </c:pt>
                <c:pt idx="1822">
                  <c:v>2.5250678580209001E-2</c:v>
                </c:pt>
                <c:pt idx="1823">
                  <c:v>2.5250678580209001E-2</c:v>
                </c:pt>
                <c:pt idx="1824">
                  <c:v>2.5250678580209001E-2</c:v>
                </c:pt>
                <c:pt idx="1825">
                  <c:v>2.5250678580209001E-2</c:v>
                </c:pt>
                <c:pt idx="1826">
                  <c:v>2.5250678580209001E-2</c:v>
                </c:pt>
                <c:pt idx="1827">
                  <c:v>2.5250678580209001E-2</c:v>
                </c:pt>
                <c:pt idx="1828">
                  <c:v>2.5250678580209001E-2</c:v>
                </c:pt>
                <c:pt idx="1829">
                  <c:v>2.5250678580209001E-2</c:v>
                </c:pt>
                <c:pt idx="1830">
                  <c:v>2.5250678580209001E-2</c:v>
                </c:pt>
                <c:pt idx="1831">
                  <c:v>2.5250678580209001E-2</c:v>
                </c:pt>
                <c:pt idx="1832">
                  <c:v>2.5250678580209001E-2</c:v>
                </c:pt>
                <c:pt idx="1833">
                  <c:v>2.5250678580209001E-2</c:v>
                </c:pt>
                <c:pt idx="1834">
                  <c:v>2.5250678580209001E-2</c:v>
                </c:pt>
                <c:pt idx="1835">
                  <c:v>2.5250678580209001E-2</c:v>
                </c:pt>
                <c:pt idx="1836">
                  <c:v>2.5250678580209001E-2</c:v>
                </c:pt>
                <c:pt idx="1837">
                  <c:v>2.5250678580209001E-2</c:v>
                </c:pt>
                <c:pt idx="1838">
                  <c:v>2.5250678580209001E-2</c:v>
                </c:pt>
                <c:pt idx="1839">
                  <c:v>2.5250678580209001E-2</c:v>
                </c:pt>
                <c:pt idx="1840">
                  <c:v>2.5250678580209001E-2</c:v>
                </c:pt>
                <c:pt idx="1841">
                  <c:v>2.5250678580209001E-2</c:v>
                </c:pt>
                <c:pt idx="1842">
                  <c:v>2.5250678580209001E-2</c:v>
                </c:pt>
                <c:pt idx="1843">
                  <c:v>2.5250678580209001E-2</c:v>
                </c:pt>
                <c:pt idx="1844">
                  <c:v>2.5250678580209001E-2</c:v>
                </c:pt>
                <c:pt idx="1845">
                  <c:v>2.5250678580209001E-2</c:v>
                </c:pt>
                <c:pt idx="1846">
                  <c:v>2.5250678580209001E-2</c:v>
                </c:pt>
                <c:pt idx="1847">
                  <c:v>2.5250678580209001E-2</c:v>
                </c:pt>
                <c:pt idx="1848">
                  <c:v>2.5250678580209001E-2</c:v>
                </c:pt>
                <c:pt idx="1849">
                  <c:v>2.5250678580209001E-2</c:v>
                </c:pt>
                <c:pt idx="1850">
                  <c:v>2.5250678580209001E-2</c:v>
                </c:pt>
                <c:pt idx="1851">
                  <c:v>2.5250678580209001E-2</c:v>
                </c:pt>
                <c:pt idx="1852">
                  <c:v>2.5250678580209001E-2</c:v>
                </c:pt>
                <c:pt idx="1853">
                  <c:v>2.5250678580209001E-2</c:v>
                </c:pt>
                <c:pt idx="1854">
                  <c:v>2.5250678580209001E-2</c:v>
                </c:pt>
                <c:pt idx="1855">
                  <c:v>2.5250678580209001E-2</c:v>
                </c:pt>
                <c:pt idx="1856">
                  <c:v>2.5250678580209001E-2</c:v>
                </c:pt>
                <c:pt idx="1857">
                  <c:v>2.5250678580209001E-2</c:v>
                </c:pt>
                <c:pt idx="1858">
                  <c:v>2.5250678580209001E-2</c:v>
                </c:pt>
                <c:pt idx="1859">
                  <c:v>2.5250678580209001E-2</c:v>
                </c:pt>
                <c:pt idx="1860">
                  <c:v>2.5250678580209001E-2</c:v>
                </c:pt>
                <c:pt idx="1861">
                  <c:v>2.5250678580209001E-2</c:v>
                </c:pt>
                <c:pt idx="1862">
                  <c:v>2.5250678580209001E-2</c:v>
                </c:pt>
                <c:pt idx="1863">
                  <c:v>2.5250678580209001E-2</c:v>
                </c:pt>
                <c:pt idx="1864">
                  <c:v>2.5250678580209001E-2</c:v>
                </c:pt>
                <c:pt idx="1865">
                  <c:v>2.5250678580209001E-2</c:v>
                </c:pt>
                <c:pt idx="1866">
                  <c:v>2.5250678580209001E-2</c:v>
                </c:pt>
                <c:pt idx="1867">
                  <c:v>2.5250678580209001E-2</c:v>
                </c:pt>
                <c:pt idx="1868">
                  <c:v>2.5250678580209001E-2</c:v>
                </c:pt>
                <c:pt idx="1869">
                  <c:v>2.5250678580209001E-2</c:v>
                </c:pt>
                <c:pt idx="1870">
                  <c:v>2.5250678580209001E-2</c:v>
                </c:pt>
                <c:pt idx="1871">
                  <c:v>2.5250678580209001E-2</c:v>
                </c:pt>
                <c:pt idx="1872">
                  <c:v>2.5250678580209001E-2</c:v>
                </c:pt>
                <c:pt idx="1873">
                  <c:v>2.5250678580209001E-2</c:v>
                </c:pt>
                <c:pt idx="1874">
                  <c:v>2.5250678580209001E-2</c:v>
                </c:pt>
                <c:pt idx="1875">
                  <c:v>2.5250678580209001E-2</c:v>
                </c:pt>
                <c:pt idx="1876">
                  <c:v>2.5250678580209001E-2</c:v>
                </c:pt>
                <c:pt idx="1877">
                  <c:v>2.5250678580209001E-2</c:v>
                </c:pt>
                <c:pt idx="1878">
                  <c:v>2.5250678580209001E-2</c:v>
                </c:pt>
                <c:pt idx="1879">
                  <c:v>2.5250678580209001E-2</c:v>
                </c:pt>
                <c:pt idx="1880">
                  <c:v>2.5250678580209001E-2</c:v>
                </c:pt>
                <c:pt idx="1881">
                  <c:v>2.5250678580209001E-2</c:v>
                </c:pt>
                <c:pt idx="1882">
                  <c:v>2.5250678580209001E-2</c:v>
                </c:pt>
                <c:pt idx="1883">
                  <c:v>2.5250678580209001E-2</c:v>
                </c:pt>
                <c:pt idx="1884">
                  <c:v>2.5250678580209001E-2</c:v>
                </c:pt>
                <c:pt idx="1885">
                  <c:v>2.5250678580209001E-2</c:v>
                </c:pt>
                <c:pt idx="1886">
                  <c:v>2.5250678580209001E-2</c:v>
                </c:pt>
                <c:pt idx="1887">
                  <c:v>2.5250678580209001E-2</c:v>
                </c:pt>
                <c:pt idx="1888">
                  <c:v>2.5250678580209001E-2</c:v>
                </c:pt>
                <c:pt idx="1889">
                  <c:v>2.5250678580209001E-2</c:v>
                </c:pt>
                <c:pt idx="1890">
                  <c:v>2.5250678580209001E-2</c:v>
                </c:pt>
                <c:pt idx="1891">
                  <c:v>2.5250678580209001E-2</c:v>
                </c:pt>
                <c:pt idx="1892">
                  <c:v>2.5250678580209001E-2</c:v>
                </c:pt>
                <c:pt idx="1893">
                  <c:v>2.5250678580209001E-2</c:v>
                </c:pt>
                <c:pt idx="1894">
                  <c:v>2.5250678580209001E-2</c:v>
                </c:pt>
                <c:pt idx="1895">
                  <c:v>2.5250678580209001E-2</c:v>
                </c:pt>
                <c:pt idx="1896">
                  <c:v>2.5250678580209001E-2</c:v>
                </c:pt>
                <c:pt idx="1897">
                  <c:v>2.5250678580209001E-2</c:v>
                </c:pt>
                <c:pt idx="1898">
                  <c:v>2.5250678580209001E-2</c:v>
                </c:pt>
                <c:pt idx="1899">
                  <c:v>2.5250678580209001E-2</c:v>
                </c:pt>
                <c:pt idx="1900">
                  <c:v>2.5250678580209001E-2</c:v>
                </c:pt>
                <c:pt idx="1901">
                  <c:v>2.5250678580209001E-2</c:v>
                </c:pt>
                <c:pt idx="1902">
                  <c:v>2.5250678580209001E-2</c:v>
                </c:pt>
                <c:pt idx="1903">
                  <c:v>2.5250678580209001E-2</c:v>
                </c:pt>
                <c:pt idx="1904">
                  <c:v>2.5250678580209001E-2</c:v>
                </c:pt>
                <c:pt idx="1905">
                  <c:v>2.5250678580209001E-2</c:v>
                </c:pt>
                <c:pt idx="1906">
                  <c:v>2.5250678580209001E-2</c:v>
                </c:pt>
                <c:pt idx="1907">
                  <c:v>2.5250678580209001E-2</c:v>
                </c:pt>
                <c:pt idx="1908">
                  <c:v>2.5250678580209001E-2</c:v>
                </c:pt>
                <c:pt idx="1909">
                  <c:v>2.5250678580209001E-2</c:v>
                </c:pt>
                <c:pt idx="1910">
                  <c:v>2.5250678580209001E-2</c:v>
                </c:pt>
                <c:pt idx="1911">
                  <c:v>2.5250678580209001E-2</c:v>
                </c:pt>
                <c:pt idx="1912">
                  <c:v>2.5250678580209001E-2</c:v>
                </c:pt>
                <c:pt idx="1913">
                  <c:v>2.5250678580209001E-2</c:v>
                </c:pt>
                <c:pt idx="1914">
                  <c:v>2.5250678580209001E-2</c:v>
                </c:pt>
                <c:pt idx="1915">
                  <c:v>2.5250678580209001E-2</c:v>
                </c:pt>
                <c:pt idx="1916">
                  <c:v>2.5250678580209001E-2</c:v>
                </c:pt>
                <c:pt idx="1917">
                  <c:v>2.5250678580209001E-2</c:v>
                </c:pt>
                <c:pt idx="1918">
                  <c:v>2.5250678580209001E-2</c:v>
                </c:pt>
                <c:pt idx="1919">
                  <c:v>2.5250678580209001E-2</c:v>
                </c:pt>
                <c:pt idx="1920">
                  <c:v>2.5250678580209001E-2</c:v>
                </c:pt>
                <c:pt idx="1921">
                  <c:v>2.5250678580209001E-2</c:v>
                </c:pt>
                <c:pt idx="1922">
                  <c:v>2.5250678580209001E-2</c:v>
                </c:pt>
                <c:pt idx="1923">
                  <c:v>2.5250678580209001E-2</c:v>
                </c:pt>
                <c:pt idx="1924">
                  <c:v>2.5250678580209001E-2</c:v>
                </c:pt>
                <c:pt idx="1925">
                  <c:v>2.5250678580209001E-2</c:v>
                </c:pt>
                <c:pt idx="1926">
                  <c:v>2.5250678580209001E-2</c:v>
                </c:pt>
                <c:pt idx="1927">
                  <c:v>2.5250678580209001E-2</c:v>
                </c:pt>
                <c:pt idx="1928">
                  <c:v>2.5250678580209001E-2</c:v>
                </c:pt>
                <c:pt idx="1929">
                  <c:v>2.5250678580209001E-2</c:v>
                </c:pt>
                <c:pt idx="1930">
                  <c:v>2.5250678580209001E-2</c:v>
                </c:pt>
                <c:pt idx="1931">
                  <c:v>2.5250678580209001E-2</c:v>
                </c:pt>
                <c:pt idx="1932">
                  <c:v>2.5250678580209001E-2</c:v>
                </c:pt>
                <c:pt idx="1933">
                  <c:v>2.5250678580209001E-2</c:v>
                </c:pt>
                <c:pt idx="1934">
                  <c:v>2.5250678580209001E-2</c:v>
                </c:pt>
                <c:pt idx="1935">
                  <c:v>2.5250678580209001E-2</c:v>
                </c:pt>
                <c:pt idx="1936">
                  <c:v>2.5250678580209001E-2</c:v>
                </c:pt>
                <c:pt idx="1937">
                  <c:v>2.5250678580209001E-2</c:v>
                </c:pt>
                <c:pt idx="1938">
                  <c:v>2.5250678580209001E-2</c:v>
                </c:pt>
                <c:pt idx="1939">
                  <c:v>2.5250678580209001E-2</c:v>
                </c:pt>
                <c:pt idx="1940">
                  <c:v>2.5250678580209001E-2</c:v>
                </c:pt>
                <c:pt idx="1941">
                  <c:v>2.5250678580209001E-2</c:v>
                </c:pt>
                <c:pt idx="1942">
                  <c:v>2.5250678580209001E-2</c:v>
                </c:pt>
                <c:pt idx="1943">
                  <c:v>2.5250678580209001E-2</c:v>
                </c:pt>
                <c:pt idx="1944">
                  <c:v>2.5250678580209001E-2</c:v>
                </c:pt>
                <c:pt idx="1945">
                  <c:v>2.5250678580209001E-2</c:v>
                </c:pt>
                <c:pt idx="1946">
                  <c:v>2.5250678580209001E-2</c:v>
                </c:pt>
                <c:pt idx="1947">
                  <c:v>2.5250678580209001E-2</c:v>
                </c:pt>
                <c:pt idx="1948">
                  <c:v>2.5250678580209001E-2</c:v>
                </c:pt>
                <c:pt idx="1949">
                  <c:v>2.5250678580209001E-2</c:v>
                </c:pt>
                <c:pt idx="1950">
                  <c:v>2.5250678580209001E-2</c:v>
                </c:pt>
                <c:pt idx="1951">
                  <c:v>2.5250678580209001E-2</c:v>
                </c:pt>
                <c:pt idx="1952">
                  <c:v>2.5250678580209001E-2</c:v>
                </c:pt>
                <c:pt idx="1953">
                  <c:v>2.5250678580209001E-2</c:v>
                </c:pt>
                <c:pt idx="1954">
                  <c:v>2.5250678580209001E-2</c:v>
                </c:pt>
                <c:pt idx="1955">
                  <c:v>2.5250678580209001E-2</c:v>
                </c:pt>
                <c:pt idx="1956">
                  <c:v>2.5250678580209001E-2</c:v>
                </c:pt>
                <c:pt idx="1957">
                  <c:v>2.5250678580209001E-2</c:v>
                </c:pt>
                <c:pt idx="1958">
                  <c:v>2.5250678580209001E-2</c:v>
                </c:pt>
                <c:pt idx="1959">
                  <c:v>2.5250678580209001E-2</c:v>
                </c:pt>
                <c:pt idx="1960">
                  <c:v>2.5250678580209001E-2</c:v>
                </c:pt>
                <c:pt idx="1961">
                  <c:v>2.5250678580209001E-2</c:v>
                </c:pt>
                <c:pt idx="1962">
                  <c:v>2.5250678580209001E-2</c:v>
                </c:pt>
                <c:pt idx="1963">
                  <c:v>2.5250678580209001E-2</c:v>
                </c:pt>
                <c:pt idx="1964">
                  <c:v>2.5250678580209001E-2</c:v>
                </c:pt>
                <c:pt idx="1965">
                  <c:v>2.5250678580209001E-2</c:v>
                </c:pt>
                <c:pt idx="1966">
                  <c:v>2.5250678580209001E-2</c:v>
                </c:pt>
                <c:pt idx="1967">
                  <c:v>2.5250678580209001E-2</c:v>
                </c:pt>
                <c:pt idx="1968">
                  <c:v>2.5250678580209001E-2</c:v>
                </c:pt>
                <c:pt idx="1969">
                  <c:v>2.5250678580209001E-2</c:v>
                </c:pt>
                <c:pt idx="1970">
                  <c:v>2.5250678580209001E-2</c:v>
                </c:pt>
                <c:pt idx="1971">
                  <c:v>2.5250678580209001E-2</c:v>
                </c:pt>
                <c:pt idx="1972">
                  <c:v>2.5250678580209001E-2</c:v>
                </c:pt>
                <c:pt idx="1973">
                  <c:v>2.5250678580209001E-2</c:v>
                </c:pt>
                <c:pt idx="1974">
                  <c:v>2.5250678580209001E-2</c:v>
                </c:pt>
                <c:pt idx="1975">
                  <c:v>2.5250678580209001E-2</c:v>
                </c:pt>
                <c:pt idx="1976">
                  <c:v>2.5250678580209001E-2</c:v>
                </c:pt>
                <c:pt idx="1977">
                  <c:v>2.5250678580209001E-2</c:v>
                </c:pt>
                <c:pt idx="1978">
                  <c:v>2.5250678580209001E-2</c:v>
                </c:pt>
                <c:pt idx="1979">
                  <c:v>2.5250678580209001E-2</c:v>
                </c:pt>
                <c:pt idx="1980">
                  <c:v>2.5250678580209001E-2</c:v>
                </c:pt>
                <c:pt idx="1981">
                  <c:v>2.5250678580209001E-2</c:v>
                </c:pt>
                <c:pt idx="1982">
                  <c:v>2.5250678580209001E-2</c:v>
                </c:pt>
                <c:pt idx="1983">
                  <c:v>2.5250678580209001E-2</c:v>
                </c:pt>
                <c:pt idx="1984">
                  <c:v>2.5250678580209001E-2</c:v>
                </c:pt>
                <c:pt idx="1985">
                  <c:v>2.5250678580209001E-2</c:v>
                </c:pt>
                <c:pt idx="1986">
                  <c:v>2.5250678580209001E-2</c:v>
                </c:pt>
                <c:pt idx="1987">
                  <c:v>2.5250678580209001E-2</c:v>
                </c:pt>
                <c:pt idx="1988">
                  <c:v>2.5250678580209001E-2</c:v>
                </c:pt>
                <c:pt idx="1989">
                  <c:v>2.5250678580209001E-2</c:v>
                </c:pt>
                <c:pt idx="1990">
                  <c:v>2.5250678580209001E-2</c:v>
                </c:pt>
                <c:pt idx="1991">
                  <c:v>2.5250678580209001E-2</c:v>
                </c:pt>
                <c:pt idx="1992">
                  <c:v>2.5250678580209001E-2</c:v>
                </c:pt>
                <c:pt idx="1993">
                  <c:v>2.5250678580209001E-2</c:v>
                </c:pt>
                <c:pt idx="1994">
                  <c:v>2.5250678580209001E-2</c:v>
                </c:pt>
                <c:pt idx="1995">
                  <c:v>2.5250678580209001E-2</c:v>
                </c:pt>
                <c:pt idx="1996">
                  <c:v>2.5250678580209001E-2</c:v>
                </c:pt>
                <c:pt idx="1997">
                  <c:v>2.5250678580209001E-2</c:v>
                </c:pt>
                <c:pt idx="1998">
                  <c:v>2.5250678580209001E-2</c:v>
                </c:pt>
                <c:pt idx="1999">
                  <c:v>2.5250678580209001E-2</c:v>
                </c:pt>
                <c:pt idx="2000">
                  <c:v>2.5250678580209001E-2</c:v>
                </c:pt>
                <c:pt idx="2001">
                  <c:v>2.5250678580209001E-2</c:v>
                </c:pt>
                <c:pt idx="2002">
                  <c:v>2.5250678580209001E-2</c:v>
                </c:pt>
                <c:pt idx="2003">
                  <c:v>2.5250678580209001E-2</c:v>
                </c:pt>
                <c:pt idx="2004">
                  <c:v>2.5250678580209001E-2</c:v>
                </c:pt>
                <c:pt idx="2005">
                  <c:v>2.5250678580209001E-2</c:v>
                </c:pt>
                <c:pt idx="2006">
                  <c:v>2.5250678580209001E-2</c:v>
                </c:pt>
                <c:pt idx="2007">
                  <c:v>2.5250678580209001E-2</c:v>
                </c:pt>
                <c:pt idx="2008">
                  <c:v>2.5250678580209001E-2</c:v>
                </c:pt>
                <c:pt idx="2009">
                  <c:v>2.5250678580209001E-2</c:v>
                </c:pt>
                <c:pt idx="2010">
                  <c:v>2.5250678580209001E-2</c:v>
                </c:pt>
                <c:pt idx="2011">
                  <c:v>2.5250678580209001E-2</c:v>
                </c:pt>
                <c:pt idx="2012">
                  <c:v>2.5250678580209001E-2</c:v>
                </c:pt>
                <c:pt idx="2013">
                  <c:v>2.5250678580209001E-2</c:v>
                </c:pt>
                <c:pt idx="2014">
                  <c:v>2.5250678580209001E-2</c:v>
                </c:pt>
                <c:pt idx="2015">
                  <c:v>2.5250678580209001E-2</c:v>
                </c:pt>
                <c:pt idx="2016">
                  <c:v>2.5250678580209001E-2</c:v>
                </c:pt>
                <c:pt idx="2017">
                  <c:v>2.5250678580209001E-2</c:v>
                </c:pt>
                <c:pt idx="2018">
                  <c:v>2.5250678580209001E-2</c:v>
                </c:pt>
                <c:pt idx="2019">
                  <c:v>2.5250678580209001E-2</c:v>
                </c:pt>
                <c:pt idx="2020">
                  <c:v>2.5250678580209001E-2</c:v>
                </c:pt>
                <c:pt idx="2021">
                  <c:v>2.5250678580209001E-2</c:v>
                </c:pt>
                <c:pt idx="2022">
                  <c:v>2.5250678580209001E-2</c:v>
                </c:pt>
                <c:pt idx="2023">
                  <c:v>2.5250678580209001E-2</c:v>
                </c:pt>
                <c:pt idx="2024">
                  <c:v>2.5250678580209001E-2</c:v>
                </c:pt>
                <c:pt idx="2025">
                  <c:v>2.5250678580209001E-2</c:v>
                </c:pt>
                <c:pt idx="2026">
                  <c:v>2.5250678580209001E-2</c:v>
                </c:pt>
                <c:pt idx="2027">
                  <c:v>2.5250678580209001E-2</c:v>
                </c:pt>
                <c:pt idx="2028">
                  <c:v>2.5250678580209001E-2</c:v>
                </c:pt>
                <c:pt idx="2029">
                  <c:v>2.5250678580209001E-2</c:v>
                </c:pt>
                <c:pt idx="2030">
                  <c:v>2.5250678580209001E-2</c:v>
                </c:pt>
                <c:pt idx="2031">
                  <c:v>2.5250678580209001E-2</c:v>
                </c:pt>
                <c:pt idx="2032">
                  <c:v>2.5250678580209001E-2</c:v>
                </c:pt>
                <c:pt idx="2033">
                  <c:v>2.5250678580209001E-2</c:v>
                </c:pt>
                <c:pt idx="2034">
                  <c:v>2.5250678580209001E-2</c:v>
                </c:pt>
                <c:pt idx="2035">
                  <c:v>2.5250678580209001E-2</c:v>
                </c:pt>
                <c:pt idx="2036">
                  <c:v>2.5250678580209001E-2</c:v>
                </c:pt>
                <c:pt idx="2037">
                  <c:v>2.5250678580209001E-2</c:v>
                </c:pt>
                <c:pt idx="2038">
                  <c:v>2.5250678580209001E-2</c:v>
                </c:pt>
                <c:pt idx="2039">
                  <c:v>2.5250678580209001E-2</c:v>
                </c:pt>
                <c:pt idx="2040">
                  <c:v>2.5250678580209001E-2</c:v>
                </c:pt>
                <c:pt idx="2041">
                  <c:v>2.5250678580209001E-2</c:v>
                </c:pt>
                <c:pt idx="2042">
                  <c:v>2.5250678580209001E-2</c:v>
                </c:pt>
                <c:pt idx="2043">
                  <c:v>2.5250678580209001E-2</c:v>
                </c:pt>
                <c:pt idx="2044">
                  <c:v>2.5250678580209001E-2</c:v>
                </c:pt>
                <c:pt idx="2045">
                  <c:v>2.5250678580209001E-2</c:v>
                </c:pt>
                <c:pt idx="2046">
                  <c:v>2.5250678580209001E-2</c:v>
                </c:pt>
                <c:pt idx="2047">
                  <c:v>2.5250678580209001E-2</c:v>
                </c:pt>
                <c:pt idx="2048">
                  <c:v>2.5250678580209001E-2</c:v>
                </c:pt>
                <c:pt idx="2049">
                  <c:v>2.5250678580209001E-2</c:v>
                </c:pt>
                <c:pt idx="2050">
                  <c:v>2.5250678580209001E-2</c:v>
                </c:pt>
                <c:pt idx="2051">
                  <c:v>2.5250678580209001E-2</c:v>
                </c:pt>
                <c:pt idx="2052">
                  <c:v>2.5250678580209001E-2</c:v>
                </c:pt>
                <c:pt idx="2053">
                  <c:v>2.5250678580209001E-2</c:v>
                </c:pt>
                <c:pt idx="2054">
                  <c:v>2.5250678580209001E-2</c:v>
                </c:pt>
                <c:pt idx="2055">
                  <c:v>2.5250678580209001E-2</c:v>
                </c:pt>
                <c:pt idx="2056">
                  <c:v>2.5250678580209001E-2</c:v>
                </c:pt>
                <c:pt idx="2057">
                  <c:v>2.5250678580209001E-2</c:v>
                </c:pt>
                <c:pt idx="2058">
                  <c:v>2.5250678580209001E-2</c:v>
                </c:pt>
                <c:pt idx="2059">
                  <c:v>2.5250678580209001E-2</c:v>
                </c:pt>
                <c:pt idx="2060">
                  <c:v>2.5250678580209001E-2</c:v>
                </c:pt>
                <c:pt idx="2061">
                  <c:v>2.5250678580209001E-2</c:v>
                </c:pt>
                <c:pt idx="2062">
                  <c:v>2.5250678580209001E-2</c:v>
                </c:pt>
                <c:pt idx="2063">
                  <c:v>2.5250678580209001E-2</c:v>
                </c:pt>
                <c:pt idx="2064">
                  <c:v>2.5250678580209001E-2</c:v>
                </c:pt>
                <c:pt idx="2065">
                  <c:v>2.5250678580209001E-2</c:v>
                </c:pt>
                <c:pt idx="2066">
                  <c:v>2.5250678580209001E-2</c:v>
                </c:pt>
                <c:pt idx="2067">
                  <c:v>2.5250678580209001E-2</c:v>
                </c:pt>
                <c:pt idx="2068">
                  <c:v>2.5250678580209001E-2</c:v>
                </c:pt>
                <c:pt idx="2069">
                  <c:v>2.5250678580209001E-2</c:v>
                </c:pt>
                <c:pt idx="2070">
                  <c:v>2.5250678580209001E-2</c:v>
                </c:pt>
                <c:pt idx="2071">
                  <c:v>2.5250678580209001E-2</c:v>
                </c:pt>
                <c:pt idx="2072">
                  <c:v>2.5250678580209001E-2</c:v>
                </c:pt>
                <c:pt idx="2073">
                  <c:v>2.5250678580209001E-2</c:v>
                </c:pt>
                <c:pt idx="2074">
                  <c:v>2.5250678580209001E-2</c:v>
                </c:pt>
                <c:pt idx="2075">
                  <c:v>2.5250678580209001E-2</c:v>
                </c:pt>
                <c:pt idx="2076">
                  <c:v>2.5250678580209001E-2</c:v>
                </c:pt>
                <c:pt idx="2077">
                  <c:v>2.5250678580209001E-2</c:v>
                </c:pt>
                <c:pt idx="2078">
                  <c:v>2.5250678580209001E-2</c:v>
                </c:pt>
                <c:pt idx="2079">
                  <c:v>2.5250678580209001E-2</c:v>
                </c:pt>
                <c:pt idx="2080">
                  <c:v>2.5250678580209001E-2</c:v>
                </c:pt>
                <c:pt idx="2081">
                  <c:v>2.5250678580209001E-2</c:v>
                </c:pt>
                <c:pt idx="2082">
                  <c:v>2.5250678580209001E-2</c:v>
                </c:pt>
                <c:pt idx="2083">
                  <c:v>2.5250678580209001E-2</c:v>
                </c:pt>
                <c:pt idx="2084">
                  <c:v>2.5250678580209001E-2</c:v>
                </c:pt>
                <c:pt idx="2085">
                  <c:v>2.5250678580209001E-2</c:v>
                </c:pt>
                <c:pt idx="2086">
                  <c:v>2.5250678580209001E-2</c:v>
                </c:pt>
                <c:pt idx="2087">
                  <c:v>2.5250678580209001E-2</c:v>
                </c:pt>
                <c:pt idx="2088">
                  <c:v>2.5250678580209001E-2</c:v>
                </c:pt>
                <c:pt idx="2089">
                  <c:v>2.5250678580209001E-2</c:v>
                </c:pt>
                <c:pt idx="2090">
                  <c:v>2.5250678580209001E-2</c:v>
                </c:pt>
                <c:pt idx="2091">
                  <c:v>2.5250678580209001E-2</c:v>
                </c:pt>
                <c:pt idx="2092">
                  <c:v>2.5250678580209001E-2</c:v>
                </c:pt>
                <c:pt idx="2093">
                  <c:v>2.5250678580209001E-2</c:v>
                </c:pt>
                <c:pt idx="2094">
                  <c:v>2.5250678580209001E-2</c:v>
                </c:pt>
                <c:pt idx="2095">
                  <c:v>2.5250678580209001E-2</c:v>
                </c:pt>
                <c:pt idx="2096">
                  <c:v>2.5250678580209001E-2</c:v>
                </c:pt>
                <c:pt idx="2097">
                  <c:v>2.5250678580209001E-2</c:v>
                </c:pt>
                <c:pt idx="2098">
                  <c:v>2.5250678580209001E-2</c:v>
                </c:pt>
                <c:pt idx="2099">
                  <c:v>2.5250678580209001E-2</c:v>
                </c:pt>
                <c:pt idx="2100">
                  <c:v>2.5250678580209001E-2</c:v>
                </c:pt>
                <c:pt idx="2101">
                  <c:v>2.5250678580209001E-2</c:v>
                </c:pt>
                <c:pt idx="2102">
                  <c:v>2.5250678580209001E-2</c:v>
                </c:pt>
                <c:pt idx="2103">
                  <c:v>2.5250678580209001E-2</c:v>
                </c:pt>
                <c:pt idx="2104">
                  <c:v>2.5250678580209001E-2</c:v>
                </c:pt>
                <c:pt idx="2105">
                  <c:v>2.5250678580209001E-2</c:v>
                </c:pt>
                <c:pt idx="2106">
                  <c:v>2.5250678580209001E-2</c:v>
                </c:pt>
                <c:pt idx="2107">
                  <c:v>2.5250678580209001E-2</c:v>
                </c:pt>
                <c:pt idx="2108">
                  <c:v>2.5250678580209001E-2</c:v>
                </c:pt>
                <c:pt idx="2109">
                  <c:v>2.5250678580209001E-2</c:v>
                </c:pt>
                <c:pt idx="2110">
                  <c:v>2.5250678580209001E-2</c:v>
                </c:pt>
                <c:pt idx="2111">
                  <c:v>2.5250678580209001E-2</c:v>
                </c:pt>
                <c:pt idx="2112">
                  <c:v>2.5250678580209001E-2</c:v>
                </c:pt>
                <c:pt idx="2113">
                  <c:v>2.5250678580209001E-2</c:v>
                </c:pt>
                <c:pt idx="2114">
                  <c:v>2.5250678580209001E-2</c:v>
                </c:pt>
                <c:pt idx="2115">
                  <c:v>2.5250678580209001E-2</c:v>
                </c:pt>
                <c:pt idx="2116">
                  <c:v>2.5250678580209001E-2</c:v>
                </c:pt>
                <c:pt idx="2117">
                  <c:v>2.5250678580209001E-2</c:v>
                </c:pt>
                <c:pt idx="2118">
                  <c:v>2.5250678580209001E-2</c:v>
                </c:pt>
                <c:pt idx="2119">
                  <c:v>2.5250678580209001E-2</c:v>
                </c:pt>
                <c:pt idx="2120">
                  <c:v>2.5250678580209001E-2</c:v>
                </c:pt>
                <c:pt idx="2121">
                  <c:v>2.5250678580209001E-2</c:v>
                </c:pt>
                <c:pt idx="2122">
                  <c:v>2.5250678580209001E-2</c:v>
                </c:pt>
                <c:pt idx="2123">
                  <c:v>2.5250678580209001E-2</c:v>
                </c:pt>
                <c:pt idx="2124">
                  <c:v>2.5250678580209001E-2</c:v>
                </c:pt>
                <c:pt idx="2125">
                  <c:v>2.5250678580209001E-2</c:v>
                </c:pt>
                <c:pt idx="2126">
                  <c:v>2.5250678580209001E-2</c:v>
                </c:pt>
                <c:pt idx="2127">
                  <c:v>2.5250678580209001E-2</c:v>
                </c:pt>
                <c:pt idx="2128">
                  <c:v>2.5250678580209001E-2</c:v>
                </c:pt>
                <c:pt idx="2129">
                  <c:v>2.5250678580209001E-2</c:v>
                </c:pt>
                <c:pt idx="2130">
                  <c:v>2.5250678580209001E-2</c:v>
                </c:pt>
                <c:pt idx="2131">
                  <c:v>2.5250678580209001E-2</c:v>
                </c:pt>
                <c:pt idx="2132">
                  <c:v>2.5250678580209001E-2</c:v>
                </c:pt>
                <c:pt idx="2133">
                  <c:v>2.5250678580209001E-2</c:v>
                </c:pt>
                <c:pt idx="2134">
                  <c:v>2.5250678580209001E-2</c:v>
                </c:pt>
                <c:pt idx="2135">
                  <c:v>2.5250678580209001E-2</c:v>
                </c:pt>
                <c:pt idx="2136">
                  <c:v>2.5250678580209001E-2</c:v>
                </c:pt>
                <c:pt idx="2137">
                  <c:v>2.5250678580209001E-2</c:v>
                </c:pt>
                <c:pt idx="2138">
                  <c:v>2.5250678580209001E-2</c:v>
                </c:pt>
                <c:pt idx="2139">
                  <c:v>2.5250678580209001E-2</c:v>
                </c:pt>
                <c:pt idx="2140">
                  <c:v>2.5250678580209001E-2</c:v>
                </c:pt>
                <c:pt idx="2141">
                  <c:v>2.5250678580209001E-2</c:v>
                </c:pt>
                <c:pt idx="2142">
                  <c:v>2.5250678580209001E-2</c:v>
                </c:pt>
                <c:pt idx="2143">
                  <c:v>2.5250678580209001E-2</c:v>
                </c:pt>
                <c:pt idx="2144">
                  <c:v>2.5250678580209001E-2</c:v>
                </c:pt>
                <c:pt idx="2145">
                  <c:v>2.5250678580209001E-2</c:v>
                </c:pt>
                <c:pt idx="2146">
                  <c:v>2.5250678580209001E-2</c:v>
                </c:pt>
                <c:pt idx="2147">
                  <c:v>2.5250678580209001E-2</c:v>
                </c:pt>
                <c:pt idx="2148">
                  <c:v>2.5250678580209001E-2</c:v>
                </c:pt>
                <c:pt idx="2149">
                  <c:v>2.5250678580209001E-2</c:v>
                </c:pt>
                <c:pt idx="2150">
                  <c:v>2.5250678580209001E-2</c:v>
                </c:pt>
                <c:pt idx="2151">
                  <c:v>2.5250678580209001E-2</c:v>
                </c:pt>
                <c:pt idx="2152">
                  <c:v>2.5250678580209001E-2</c:v>
                </c:pt>
                <c:pt idx="2153">
                  <c:v>2.5250678580209001E-2</c:v>
                </c:pt>
                <c:pt idx="2154">
                  <c:v>2.5250678580209001E-2</c:v>
                </c:pt>
                <c:pt idx="2155">
                  <c:v>2.5250678580209001E-2</c:v>
                </c:pt>
                <c:pt idx="2156">
                  <c:v>2.5250678580209001E-2</c:v>
                </c:pt>
                <c:pt idx="2157">
                  <c:v>2.5250678580209001E-2</c:v>
                </c:pt>
                <c:pt idx="2158">
                  <c:v>2.5250678580209001E-2</c:v>
                </c:pt>
                <c:pt idx="2159">
                  <c:v>2.5250678580209001E-2</c:v>
                </c:pt>
                <c:pt idx="2160">
                  <c:v>2.5250678580209001E-2</c:v>
                </c:pt>
                <c:pt idx="2161">
                  <c:v>2.5250678580209001E-2</c:v>
                </c:pt>
                <c:pt idx="2162">
                  <c:v>2.5250678580209001E-2</c:v>
                </c:pt>
                <c:pt idx="2163">
                  <c:v>2.5250678580209001E-2</c:v>
                </c:pt>
                <c:pt idx="2164">
                  <c:v>2.5250678580209001E-2</c:v>
                </c:pt>
                <c:pt idx="2165">
                  <c:v>2.5250678580209001E-2</c:v>
                </c:pt>
                <c:pt idx="2166">
                  <c:v>2.5250678580209001E-2</c:v>
                </c:pt>
                <c:pt idx="2167">
                  <c:v>2.5250678580209001E-2</c:v>
                </c:pt>
                <c:pt idx="2168">
                  <c:v>2.5250678580209001E-2</c:v>
                </c:pt>
                <c:pt idx="2169">
                  <c:v>2.5250678580209001E-2</c:v>
                </c:pt>
                <c:pt idx="2170">
                  <c:v>2.5250678580209001E-2</c:v>
                </c:pt>
                <c:pt idx="2171">
                  <c:v>2.5250678580209001E-2</c:v>
                </c:pt>
                <c:pt idx="2172">
                  <c:v>2.5250678580209001E-2</c:v>
                </c:pt>
                <c:pt idx="2173">
                  <c:v>2.5250678580209001E-2</c:v>
                </c:pt>
                <c:pt idx="2174">
                  <c:v>2.5250678580209001E-2</c:v>
                </c:pt>
                <c:pt idx="2175">
                  <c:v>2.5250678580209001E-2</c:v>
                </c:pt>
                <c:pt idx="2176">
                  <c:v>2.5250678580209001E-2</c:v>
                </c:pt>
                <c:pt idx="2177">
                  <c:v>2.5250678580209001E-2</c:v>
                </c:pt>
                <c:pt idx="2178">
                  <c:v>2.5250678580209001E-2</c:v>
                </c:pt>
                <c:pt idx="2179">
                  <c:v>2.5250678580209001E-2</c:v>
                </c:pt>
                <c:pt idx="2180">
                  <c:v>2.5250678580209001E-2</c:v>
                </c:pt>
                <c:pt idx="2181">
                  <c:v>2.5250678580209001E-2</c:v>
                </c:pt>
                <c:pt idx="2182">
                  <c:v>2.5250678580209001E-2</c:v>
                </c:pt>
                <c:pt idx="2183">
                  <c:v>2.5250678580209001E-2</c:v>
                </c:pt>
                <c:pt idx="2184">
                  <c:v>2.5250678580209001E-2</c:v>
                </c:pt>
                <c:pt idx="2185">
                  <c:v>2.5250678580209001E-2</c:v>
                </c:pt>
                <c:pt idx="2186">
                  <c:v>2.5250678580209001E-2</c:v>
                </c:pt>
                <c:pt idx="2187">
                  <c:v>2.5250678580209001E-2</c:v>
                </c:pt>
                <c:pt idx="2188">
                  <c:v>2.5250678580209001E-2</c:v>
                </c:pt>
                <c:pt idx="2189">
                  <c:v>2.5250678580209001E-2</c:v>
                </c:pt>
                <c:pt idx="2190">
                  <c:v>2.5250678580209001E-2</c:v>
                </c:pt>
                <c:pt idx="2191">
                  <c:v>2.5250678580209001E-2</c:v>
                </c:pt>
                <c:pt idx="2192">
                  <c:v>2.5250678580209001E-2</c:v>
                </c:pt>
                <c:pt idx="2193">
                  <c:v>2.5250678580209001E-2</c:v>
                </c:pt>
                <c:pt idx="2194">
                  <c:v>2.5250678580209001E-2</c:v>
                </c:pt>
                <c:pt idx="2195">
                  <c:v>2.5250678580209001E-2</c:v>
                </c:pt>
                <c:pt idx="2196">
                  <c:v>2.5250678580209001E-2</c:v>
                </c:pt>
                <c:pt idx="2197">
                  <c:v>2.5250678580209001E-2</c:v>
                </c:pt>
                <c:pt idx="2198">
                  <c:v>2.5250678580209001E-2</c:v>
                </c:pt>
                <c:pt idx="2199">
                  <c:v>2.5250678580209001E-2</c:v>
                </c:pt>
                <c:pt idx="2200">
                  <c:v>2.5250678580209001E-2</c:v>
                </c:pt>
                <c:pt idx="2201">
                  <c:v>2.5250678580209001E-2</c:v>
                </c:pt>
                <c:pt idx="2202">
                  <c:v>2.5250678580209001E-2</c:v>
                </c:pt>
                <c:pt idx="2203">
                  <c:v>2.5250678580209001E-2</c:v>
                </c:pt>
                <c:pt idx="2204">
                  <c:v>2.5250678580209001E-2</c:v>
                </c:pt>
                <c:pt idx="2205">
                  <c:v>2.5250678580209001E-2</c:v>
                </c:pt>
                <c:pt idx="2206">
                  <c:v>2.5250678580209001E-2</c:v>
                </c:pt>
                <c:pt idx="2207">
                  <c:v>2.5250678580209001E-2</c:v>
                </c:pt>
                <c:pt idx="2208">
                  <c:v>2.5250678580209001E-2</c:v>
                </c:pt>
                <c:pt idx="2209">
                  <c:v>2.5250678580209001E-2</c:v>
                </c:pt>
                <c:pt idx="2210">
                  <c:v>2.5250678580209001E-2</c:v>
                </c:pt>
                <c:pt idx="2211">
                  <c:v>2.5250678580209001E-2</c:v>
                </c:pt>
                <c:pt idx="2212">
                  <c:v>2.5250678580209001E-2</c:v>
                </c:pt>
                <c:pt idx="2213">
                  <c:v>2.5250678580209001E-2</c:v>
                </c:pt>
                <c:pt idx="2214">
                  <c:v>2.5250678580209001E-2</c:v>
                </c:pt>
                <c:pt idx="2215">
                  <c:v>2.5250678580209001E-2</c:v>
                </c:pt>
                <c:pt idx="2216">
                  <c:v>2.5250678580209001E-2</c:v>
                </c:pt>
                <c:pt idx="2217">
                  <c:v>2.5250678580209001E-2</c:v>
                </c:pt>
                <c:pt idx="2218">
                  <c:v>2.5250678580209001E-2</c:v>
                </c:pt>
                <c:pt idx="2219">
                  <c:v>2.5250678580209001E-2</c:v>
                </c:pt>
                <c:pt idx="2220">
                  <c:v>2.5250678580209001E-2</c:v>
                </c:pt>
                <c:pt idx="2221">
                  <c:v>2.5250678580209001E-2</c:v>
                </c:pt>
                <c:pt idx="2222">
                  <c:v>2.5250678580209001E-2</c:v>
                </c:pt>
                <c:pt idx="2223">
                  <c:v>2.5250678580209001E-2</c:v>
                </c:pt>
                <c:pt idx="2224">
                  <c:v>2.5250678580209001E-2</c:v>
                </c:pt>
                <c:pt idx="2225">
                  <c:v>2.5250678580209001E-2</c:v>
                </c:pt>
                <c:pt idx="2226">
                  <c:v>2.5250678580209001E-2</c:v>
                </c:pt>
                <c:pt idx="2227">
                  <c:v>2.5250678580209001E-2</c:v>
                </c:pt>
                <c:pt idx="2228">
                  <c:v>2.5250678580209001E-2</c:v>
                </c:pt>
                <c:pt idx="2229">
                  <c:v>2.5250678580209001E-2</c:v>
                </c:pt>
                <c:pt idx="2230">
                  <c:v>2.5250678580209001E-2</c:v>
                </c:pt>
                <c:pt idx="2231">
                  <c:v>2.5250678580209001E-2</c:v>
                </c:pt>
                <c:pt idx="2232">
                  <c:v>2.5250678580209001E-2</c:v>
                </c:pt>
                <c:pt idx="2233">
                  <c:v>2.5250678580209001E-2</c:v>
                </c:pt>
                <c:pt idx="2234">
                  <c:v>2.5250678580209001E-2</c:v>
                </c:pt>
                <c:pt idx="2235">
                  <c:v>2.5250678580209001E-2</c:v>
                </c:pt>
                <c:pt idx="2236">
                  <c:v>2.5250678580209001E-2</c:v>
                </c:pt>
                <c:pt idx="2237">
                  <c:v>2.5250678580209001E-2</c:v>
                </c:pt>
                <c:pt idx="2238">
                  <c:v>2.5250678580209001E-2</c:v>
                </c:pt>
                <c:pt idx="2239">
                  <c:v>2.5250678580209001E-2</c:v>
                </c:pt>
                <c:pt idx="2240">
                  <c:v>2.5250678580209001E-2</c:v>
                </c:pt>
                <c:pt idx="2241">
                  <c:v>2.5250678580209001E-2</c:v>
                </c:pt>
                <c:pt idx="2242">
                  <c:v>2.5250678580209001E-2</c:v>
                </c:pt>
                <c:pt idx="2243">
                  <c:v>2.5250678580209001E-2</c:v>
                </c:pt>
                <c:pt idx="2244">
                  <c:v>2.5250678580209001E-2</c:v>
                </c:pt>
                <c:pt idx="2245">
                  <c:v>2.5250678580209001E-2</c:v>
                </c:pt>
                <c:pt idx="2246">
                  <c:v>2.5250678580209001E-2</c:v>
                </c:pt>
                <c:pt idx="2247">
                  <c:v>2.5250678580209001E-2</c:v>
                </c:pt>
                <c:pt idx="2248">
                  <c:v>2.5250678580209001E-2</c:v>
                </c:pt>
                <c:pt idx="2249">
                  <c:v>2.5250678580209001E-2</c:v>
                </c:pt>
                <c:pt idx="2250">
                  <c:v>2.5250678580209001E-2</c:v>
                </c:pt>
                <c:pt idx="2251">
                  <c:v>2.5250678580209001E-2</c:v>
                </c:pt>
                <c:pt idx="2252">
                  <c:v>2.5250678580209001E-2</c:v>
                </c:pt>
                <c:pt idx="2253">
                  <c:v>2.5250678580209001E-2</c:v>
                </c:pt>
                <c:pt idx="2254">
                  <c:v>2.5250678580209001E-2</c:v>
                </c:pt>
                <c:pt idx="2255">
                  <c:v>2.5250678580209001E-2</c:v>
                </c:pt>
                <c:pt idx="2256">
                  <c:v>2.5250678580209001E-2</c:v>
                </c:pt>
                <c:pt idx="2257">
                  <c:v>2.5250678580209001E-2</c:v>
                </c:pt>
                <c:pt idx="2258">
                  <c:v>2.5250678580209001E-2</c:v>
                </c:pt>
                <c:pt idx="2259">
                  <c:v>2.5250678580209001E-2</c:v>
                </c:pt>
                <c:pt idx="2260">
                  <c:v>2.5250678580209001E-2</c:v>
                </c:pt>
                <c:pt idx="2261">
                  <c:v>2.5250678580209001E-2</c:v>
                </c:pt>
                <c:pt idx="2262">
                  <c:v>2.5250678580209001E-2</c:v>
                </c:pt>
                <c:pt idx="2263">
                  <c:v>2.5250678580209001E-2</c:v>
                </c:pt>
                <c:pt idx="2264">
                  <c:v>2.5250678580209001E-2</c:v>
                </c:pt>
                <c:pt idx="2265">
                  <c:v>2.5250678580209001E-2</c:v>
                </c:pt>
                <c:pt idx="2266">
                  <c:v>2.5250678580209001E-2</c:v>
                </c:pt>
                <c:pt idx="2267">
                  <c:v>2.5250678580209001E-2</c:v>
                </c:pt>
                <c:pt idx="2268">
                  <c:v>2.5250678580209001E-2</c:v>
                </c:pt>
                <c:pt idx="2269">
                  <c:v>2.5250678580209001E-2</c:v>
                </c:pt>
                <c:pt idx="2270">
                  <c:v>2.5250678580209001E-2</c:v>
                </c:pt>
                <c:pt idx="2271">
                  <c:v>2.5250678580209001E-2</c:v>
                </c:pt>
                <c:pt idx="2272">
                  <c:v>2.5250678580209001E-2</c:v>
                </c:pt>
                <c:pt idx="2273">
                  <c:v>2.5250678580209001E-2</c:v>
                </c:pt>
                <c:pt idx="2274">
                  <c:v>2.5250678580209001E-2</c:v>
                </c:pt>
                <c:pt idx="2275">
                  <c:v>2.5250678580209001E-2</c:v>
                </c:pt>
                <c:pt idx="2276">
                  <c:v>2.5250678580209001E-2</c:v>
                </c:pt>
                <c:pt idx="2277">
                  <c:v>2.5250678580209001E-2</c:v>
                </c:pt>
                <c:pt idx="2278">
                  <c:v>2.5250678580209001E-2</c:v>
                </c:pt>
                <c:pt idx="2279">
                  <c:v>2.5250678580209001E-2</c:v>
                </c:pt>
                <c:pt idx="2280">
                  <c:v>2.5250678580209001E-2</c:v>
                </c:pt>
                <c:pt idx="2281">
                  <c:v>2.5250678580209001E-2</c:v>
                </c:pt>
                <c:pt idx="2282">
                  <c:v>2.5250678580209001E-2</c:v>
                </c:pt>
                <c:pt idx="2283">
                  <c:v>2.5250678580209001E-2</c:v>
                </c:pt>
                <c:pt idx="2284">
                  <c:v>2.5250678580209001E-2</c:v>
                </c:pt>
                <c:pt idx="2285">
                  <c:v>2.5250678580209001E-2</c:v>
                </c:pt>
                <c:pt idx="2286">
                  <c:v>2.5250678580209001E-2</c:v>
                </c:pt>
                <c:pt idx="2287">
                  <c:v>2.5250678580209001E-2</c:v>
                </c:pt>
                <c:pt idx="2288">
                  <c:v>2.5250678580209001E-2</c:v>
                </c:pt>
                <c:pt idx="2289">
                  <c:v>2.5250678580209001E-2</c:v>
                </c:pt>
                <c:pt idx="2290">
                  <c:v>2.5250678580209001E-2</c:v>
                </c:pt>
                <c:pt idx="2291">
                  <c:v>2.5250678580209001E-2</c:v>
                </c:pt>
                <c:pt idx="2292">
                  <c:v>2.5250678580209001E-2</c:v>
                </c:pt>
                <c:pt idx="2293">
                  <c:v>2.5250678580209001E-2</c:v>
                </c:pt>
                <c:pt idx="2294">
                  <c:v>2.5250678580209001E-2</c:v>
                </c:pt>
                <c:pt idx="2295">
                  <c:v>2.5250678580209001E-2</c:v>
                </c:pt>
                <c:pt idx="2296">
                  <c:v>2.5250678580209001E-2</c:v>
                </c:pt>
                <c:pt idx="2297">
                  <c:v>2.5250678580209001E-2</c:v>
                </c:pt>
                <c:pt idx="2298">
                  <c:v>2.5250678580209001E-2</c:v>
                </c:pt>
                <c:pt idx="2299">
                  <c:v>2.5250678580209001E-2</c:v>
                </c:pt>
                <c:pt idx="2300">
                  <c:v>2.5250678580209001E-2</c:v>
                </c:pt>
                <c:pt idx="2301">
                  <c:v>2.5250678580209001E-2</c:v>
                </c:pt>
                <c:pt idx="2302">
                  <c:v>2.5250678580209001E-2</c:v>
                </c:pt>
                <c:pt idx="2303">
                  <c:v>2.5250678580209001E-2</c:v>
                </c:pt>
                <c:pt idx="2304">
                  <c:v>2.5250678580209001E-2</c:v>
                </c:pt>
                <c:pt idx="2305">
                  <c:v>2.5250678580209001E-2</c:v>
                </c:pt>
                <c:pt idx="2306">
                  <c:v>2.5250678580209001E-2</c:v>
                </c:pt>
                <c:pt idx="2307">
                  <c:v>2.5250678580209001E-2</c:v>
                </c:pt>
                <c:pt idx="2308">
                  <c:v>2.5250678580209001E-2</c:v>
                </c:pt>
                <c:pt idx="2309">
                  <c:v>2.5250678580209001E-2</c:v>
                </c:pt>
                <c:pt idx="2310">
                  <c:v>2.5250678580209001E-2</c:v>
                </c:pt>
                <c:pt idx="2311">
                  <c:v>2.5250678580209001E-2</c:v>
                </c:pt>
                <c:pt idx="2312">
                  <c:v>2.5250678580209001E-2</c:v>
                </c:pt>
                <c:pt idx="2313">
                  <c:v>2.5250678580209001E-2</c:v>
                </c:pt>
                <c:pt idx="2314">
                  <c:v>2.5250678580209001E-2</c:v>
                </c:pt>
                <c:pt idx="2315">
                  <c:v>2.5250678580209001E-2</c:v>
                </c:pt>
                <c:pt idx="2316">
                  <c:v>2.5250678580209001E-2</c:v>
                </c:pt>
                <c:pt idx="2317">
                  <c:v>2.5250678580209001E-2</c:v>
                </c:pt>
                <c:pt idx="2318">
                  <c:v>2.5250678580209001E-2</c:v>
                </c:pt>
                <c:pt idx="2319">
                  <c:v>2.5250678580209001E-2</c:v>
                </c:pt>
                <c:pt idx="2320">
                  <c:v>2.5250678580209001E-2</c:v>
                </c:pt>
                <c:pt idx="2321">
                  <c:v>2.5250678580209001E-2</c:v>
                </c:pt>
                <c:pt idx="2322">
                  <c:v>2.5250678580209001E-2</c:v>
                </c:pt>
                <c:pt idx="2323">
                  <c:v>2.5250678580209001E-2</c:v>
                </c:pt>
                <c:pt idx="2324">
                  <c:v>2.5250678580209001E-2</c:v>
                </c:pt>
                <c:pt idx="2325">
                  <c:v>2.5250678580209001E-2</c:v>
                </c:pt>
                <c:pt idx="2326">
                  <c:v>2.5250678580209001E-2</c:v>
                </c:pt>
                <c:pt idx="2327">
                  <c:v>2.5250678580209001E-2</c:v>
                </c:pt>
                <c:pt idx="2328">
                  <c:v>2.5250678580209001E-2</c:v>
                </c:pt>
                <c:pt idx="2329">
                  <c:v>2.5250678580209001E-2</c:v>
                </c:pt>
                <c:pt idx="2330">
                  <c:v>2.5250678580209001E-2</c:v>
                </c:pt>
                <c:pt idx="2331">
                  <c:v>2.5250678580209001E-2</c:v>
                </c:pt>
                <c:pt idx="2332">
                  <c:v>2.5250678580209001E-2</c:v>
                </c:pt>
                <c:pt idx="2333">
                  <c:v>2.5250678580209001E-2</c:v>
                </c:pt>
                <c:pt idx="2334">
                  <c:v>2.5250678580209001E-2</c:v>
                </c:pt>
                <c:pt idx="2335">
                  <c:v>2.5250678580209001E-2</c:v>
                </c:pt>
                <c:pt idx="2336">
                  <c:v>2.5250678580209001E-2</c:v>
                </c:pt>
                <c:pt idx="2337">
                  <c:v>2.5250678580209001E-2</c:v>
                </c:pt>
                <c:pt idx="2338">
                  <c:v>2.5250678580209001E-2</c:v>
                </c:pt>
                <c:pt idx="2339">
                  <c:v>2.5250678580209001E-2</c:v>
                </c:pt>
                <c:pt idx="2340">
                  <c:v>2.5250678580209001E-2</c:v>
                </c:pt>
                <c:pt idx="2341">
                  <c:v>2.5250678580209001E-2</c:v>
                </c:pt>
                <c:pt idx="2342">
                  <c:v>2.5250678580209001E-2</c:v>
                </c:pt>
                <c:pt idx="2343">
                  <c:v>2.5250678580209001E-2</c:v>
                </c:pt>
                <c:pt idx="2344">
                  <c:v>2.5250678580209001E-2</c:v>
                </c:pt>
                <c:pt idx="2345">
                  <c:v>2.5250678580209001E-2</c:v>
                </c:pt>
                <c:pt idx="2346">
                  <c:v>2.5250678580209001E-2</c:v>
                </c:pt>
                <c:pt idx="2347">
                  <c:v>2.5250678580209001E-2</c:v>
                </c:pt>
                <c:pt idx="2348">
                  <c:v>2.5250678580209001E-2</c:v>
                </c:pt>
                <c:pt idx="2349">
                  <c:v>2.5250678580209001E-2</c:v>
                </c:pt>
                <c:pt idx="2350">
                  <c:v>2.5250678580209001E-2</c:v>
                </c:pt>
                <c:pt idx="2351">
                  <c:v>2.5250678580209001E-2</c:v>
                </c:pt>
                <c:pt idx="2352">
                  <c:v>2.5250678580209001E-2</c:v>
                </c:pt>
                <c:pt idx="2353">
                  <c:v>2.5250678580209001E-2</c:v>
                </c:pt>
                <c:pt idx="2354">
                  <c:v>2.5250678580209001E-2</c:v>
                </c:pt>
                <c:pt idx="2355">
                  <c:v>2.5250678580209001E-2</c:v>
                </c:pt>
                <c:pt idx="2356">
                  <c:v>2.5250678580209001E-2</c:v>
                </c:pt>
                <c:pt idx="2357">
                  <c:v>2.5250678580209001E-2</c:v>
                </c:pt>
                <c:pt idx="2358">
                  <c:v>2.5250678580209001E-2</c:v>
                </c:pt>
                <c:pt idx="2359">
                  <c:v>2.5250678580209001E-2</c:v>
                </c:pt>
                <c:pt idx="2360">
                  <c:v>2.5250678580209001E-2</c:v>
                </c:pt>
                <c:pt idx="2361">
                  <c:v>2.5250678580209001E-2</c:v>
                </c:pt>
                <c:pt idx="2362">
                  <c:v>2.5250678580209001E-2</c:v>
                </c:pt>
                <c:pt idx="2363">
                  <c:v>2.5250678580209001E-2</c:v>
                </c:pt>
                <c:pt idx="2364">
                  <c:v>2.5250678580209001E-2</c:v>
                </c:pt>
                <c:pt idx="2365">
                  <c:v>2.5250678580209001E-2</c:v>
                </c:pt>
                <c:pt idx="2366">
                  <c:v>2.5250678580209001E-2</c:v>
                </c:pt>
                <c:pt idx="2367">
                  <c:v>2.5250678580209001E-2</c:v>
                </c:pt>
                <c:pt idx="2368">
                  <c:v>2.5250678580209001E-2</c:v>
                </c:pt>
                <c:pt idx="2369">
                  <c:v>2.5250678580209001E-2</c:v>
                </c:pt>
                <c:pt idx="2370">
                  <c:v>2.5250678580209001E-2</c:v>
                </c:pt>
                <c:pt idx="2371">
                  <c:v>2.5250678580209001E-2</c:v>
                </c:pt>
                <c:pt idx="2372">
                  <c:v>2.5250678580209001E-2</c:v>
                </c:pt>
                <c:pt idx="2373">
                  <c:v>2.5250678580209001E-2</c:v>
                </c:pt>
                <c:pt idx="2374">
                  <c:v>2.5250678580209001E-2</c:v>
                </c:pt>
                <c:pt idx="2375">
                  <c:v>2.5250678580209001E-2</c:v>
                </c:pt>
                <c:pt idx="2376">
                  <c:v>2.5250678580209001E-2</c:v>
                </c:pt>
                <c:pt idx="2377">
                  <c:v>2.5250678580209001E-2</c:v>
                </c:pt>
                <c:pt idx="2378">
                  <c:v>2.5250678580209001E-2</c:v>
                </c:pt>
                <c:pt idx="2379">
                  <c:v>2.5250678580209001E-2</c:v>
                </c:pt>
                <c:pt idx="2380">
                  <c:v>2.5250678580209001E-2</c:v>
                </c:pt>
                <c:pt idx="2381">
                  <c:v>2.5250678580209001E-2</c:v>
                </c:pt>
                <c:pt idx="2382">
                  <c:v>2.5250678580209001E-2</c:v>
                </c:pt>
                <c:pt idx="2383">
                  <c:v>2.5250678580209001E-2</c:v>
                </c:pt>
                <c:pt idx="2384">
                  <c:v>2.5250678580209001E-2</c:v>
                </c:pt>
                <c:pt idx="2385">
                  <c:v>2.5250678580209001E-2</c:v>
                </c:pt>
                <c:pt idx="2386">
                  <c:v>2.5250678580209001E-2</c:v>
                </c:pt>
                <c:pt idx="2387">
                  <c:v>2.5250678580209001E-2</c:v>
                </c:pt>
                <c:pt idx="2388">
                  <c:v>2.5250678580209001E-2</c:v>
                </c:pt>
                <c:pt idx="2389">
                  <c:v>2.5250678580209001E-2</c:v>
                </c:pt>
                <c:pt idx="2390">
                  <c:v>2.5250678580209001E-2</c:v>
                </c:pt>
                <c:pt idx="2391">
                  <c:v>2.5250678580209001E-2</c:v>
                </c:pt>
                <c:pt idx="2392">
                  <c:v>2.5250678580209001E-2</c:v>
                </c:pt>
                <c:pt idx="2393">
                  <c:v>2.5250678580209001E-2</c:v>
                </c:pt>
                <c:pt idx="2394">
                  <c:v>2.5250678580209001E-2</c:v>
                </c:pt>
                <c:pt idx="2395">
                  <c:v>2.5250678580209001E-2</c:v>
                </c:pt>
                <c:pt idx="2396">
                  <c:v>2.5250678580209001E-2</c:v>
                </c:pt>
                <c:pt idx="2397">
                  <c:v>2.5250678580209001E-2</c:v>
                </c:pt>
                <c:pt idx="2398">
                  <c:v>2.5250678580209001E-2</c:v>
                </c:pt>
                <c:pt idx="2399">
                  <c:v>2.5250678580209001E-2</c:v>
                </c:pt>
                <c:pt idx="2400">
                  <c:v>2.5250678580209001E-2</c:v>
                </c:pt>
                <c:pt idx="2401">
                  <c:v>2.5250678580209001E-2</c:v>
                </c:pt>
                <c:pt idx="2402">
                  <c:v>2.5250678580209001E-2</c:v>
                </c:pt>
                <c:pt idx="2403">
                  <c:v>2.5250678580209001E-2</c:v>
                </c:pt>
                <c:pt idx="2404">
                  <c:v>2.5250678580209001E-2</c:v>
                </c:pt>
                <c:pt idx="2405">
                  <c:v>2.5250678580209001E-2</c:v>
                </c:pt>
                <c:pt idx="2406">
                  <c:v>2.5250678580209001E-2</c:v>
                </c:pt>
                <c:pt idx="2407">
                  <c:v>2.5250678580209001E-2</c:v>
                </c:pt>
                <c:pt idx="2408">
                  <c:v>2.5250678580209001E-2</c:v>
                </c:pt>
                <c:pt idx="2409">
                  <c:v>2.5250678580209001E-2</c:v>
                </c:pt>
                <c:pt idx="2410">
                  <c:v>2.5250678580209001E-2</c:v>
                </c:pt>
                <c:pt idx="2411">
                  <c:v>2.5250678580209001E-2</c:v>
                </c:pt>
                <c:pt idx="2412">
                  <c:v>2.5250678580209001E-2</c:v>
                </c:pt>
                <c:pt idx="2413">
                  <c:v>2.5250678580209001E-2</c:v>
                </c:pt>
                <c:pt idx="2414">
                  <c:v>2.5250678580209001E-2</c:v>
                </c:pt>
                <c:pt idx="2415">
                  <c:v>2.5250678580209001E-2</c:v>
                </c:pt>
                <c:pt idx="2416">
                  <c:v>2.5250678580209001E-2</c:v>
                </c:pt>
                <c:pt idx="2417">
                  <c:v>2.5250678580209001E-2</c:v>
                </c:pt>
                <c:pt idx="2418">
                  <c:v>2.5250678580209001E-2</c:v>
                </c:pt>
                <c:pt idx="2419">
                  <c:v>2.5250678580209001E-2</c:v>
                </c:pt>
                <c:pt idx="2420">
                  <c:v>2.5250678580209001E-2</c:v>
                </c:pt>
                <c:pt idx="2421">
                  <c:v>2.5250678580209001E-2</c:v>
                </c:pt>
                <c:pt idx="2422">
                  <c:v>2.5250678580209001E-2</c:v>
                </c:pt>
                <c:pt idx="2423">
                  <c:v>2.5250678580209001E-2</c:v>
                </c:pt>
                <c:pt idx="2424">
                  <c:v>2.5250678580209001E-2</c:v>
                </c:pt>
                <c:pt idx="2425">
                  <c:v>2.5250678580209001E-2</c:v>
                </c:pt>
                <c:pt idx="2426">
                  <c:v>2.5250678580209001E-2</c:v>
                </c:pt>
                <c:pt idx="2427">
                  <c:v>2.5250678580209001E-2</c:v>
                </c:pt>
                <c:pt idx="2428">
                  <c:v>2.5250678580209001E-2</c:v>
                </c:pt>
                <c:pt idx="2429">
                  <c:v>2.5250678580209001E-2</c:v>
                </c:pt>
                <c:pt idx="2430">
                  <c:v>2.5250678580209001E-2</c:v>
                </c:pt>
                <c:pt idx="2431">
                  <c:v>2.5250678580209001E-2</c:v>
                </c:pt>
                <c:pt idx="2432">
                  <c:v>2.5250678580209001E-2</c:v>
                </c:pt>
                <c:pt idx="2433">
                  <c:v>2.5250678580209001E-2</c:v>
                </c:pt>
                <c:pt idx="2434">
                  <c:v>2.5250678580209001E-2</c:v>
                </c:pt>
                <c:pt idx="2435">
                  <c:v>2.5250678580209001E-2</c:v>
                </c:pt>
                <c:pt idx="2436">
                  <c:v>2.5250678580209001E-2</c:v>
                </c:pt>
                <c:pt idx="2437">
                  <c:v>2.5250678580209001E-2</c:v>
                </c:pt>
                <c:pt idx="2438">
                  <c:v>2.5250678580209001E-2</c:v>
                </c:pt>
                <c:pt idx="2439">
                  <c:v>2.5250678580209001E-2</c:v>
                </c:pt>
                <c:pt idx="2440">
                  <c:v>2.5250678580209001E-2</c:v>
                </c:pt>
                <c:pt idx="2441">
                  <c:v>2.5250678580209001E-2</c:v>
                </c:pt>
                <c:pt idx="2442">
                  <c:v>2.5250678580209001E-2</c:v>
                </c:pt>
                <c:pt idx="2443">
                  <c:v>2.5250678580209001E-2</c:v>
                </c:pt>
                <c:pt idx="2444">
                  <c:v>2.5250678580209001E-2</c:v>
                </c:pt>
                <c:pt idx="2445">
                  <c:v>2.5250678580209001E-2</c:v>
                </c:pt>
                <c:pt idx="2446">
                  <c:v>2.5250678580209001E-2</c:v>
                </c:pt>
                <c:pt idx="2447">
                  <c:v>2.5250678580209001E-2</c:v>
                </c:pt>
                <c:pt idx="2448">
                  <c:v>2.5250678580209001E-2</c:v>
                </c:pt>
                <c:pt idx="2449">
                  <c:v>2.5250678580209001E-2</c:v>
                </c:pt>
                <c:pt idx="2450">
                  <c:v>2.5250678580209001E-2</c:v>
                </c:pt>
                <c:pt idx="2451">
                  <c:v>2.5250678580209001E-2</c:v>
                </c:pt>
                <c:pt idx="2452">
                  <c:v>2.5250678580209001E-2</c:v>
                </c:pt>
                <c:pt idx="2453">
                  <c:v>2.5250678580209001E-2</c:v>
                </c:pt>
                <c:pt idx="2454">
                  <c:v>2.5250678580209001E-2</c:v>
                </c:pt>
                <c:pt idx="2455">
                  <c:v>2.5250678580209001E-2</c:v>
                </c:pt>
                <c:pt idx="2456">
                  <c:v>2.5250678580209001E-2</c:v>
                </c:pt>
                <c:pt idx="2457">
                  <c:v>2.5250678580209001E-2</c:v>
                </c:pt>
                <c:pt idx="2458">
                  <c:v>2.5250678580209001E-2</c:v>
                </c:pt>
                <c:pt idx="2459">
                  <c:v>2.5250678580209001E-2</c:v>
                </c:pt>
                <c:pt idx="2460">
                  <c:v>2.5250678580209001E-2</c:v>
                </c:pt>
                <c:pt idx="2461">
                  <c:v>2.5250678580209001E-2</c:v>
                </c:pt>
                <c:pt idx="2462">
                  <c:v>2.5250678580209001E-2</c:v>
                </c:pt>
                <c:pt idx="2463">
                  <c:v>2.5250678580209001E-2</c:v>
                </c:pt>
                <c:pt idx="2464">
                  <c:v>2.5250678580209001E-2</c:v>
                </c:pt>
                <c:pt idx="2465">
                  <c:v>2.5250678580209001E-2</c:v>
                </c:pt>
                <c:pt idx="2466">
                  <c:v>2.5250678580209001E-2</c:v>
                </c:pt>
                <c:pt idx="2467">
                  <c:v>2.5250678580209001E-2</c:v>
                </c:pt>
                <c:pt idx="2468">
                  <c:v>2.5250678580209001E-2</c:v>
                </c:pt>
                <c:pt idx="2469">
                  <c:v>2.5250678580209001E-2</c:v>
                </c:pt>
                <c:pt idx="2470">
                  <c:v>2.5250678580209001E-2</c:v>
                </c:pt>
                <c:pt idx="2471">
                  <c:v>2.5250678580209001E-2</c:v>
                </c:pt>
                <c:pt idx="2472">
                  <c:v>2.5250678580209001E-2</c:v>
                </c:pt>
                <c:pt idx="2473">
                  <c:v>2.5250678580209001E-2</c:v>
                </c:pt>
                <c:pt idx="2474">
                  <c:v>2.5250678580209001E-2</c:v>
                </c:pt>
                <c:pt idx="2475">
                  <c:v>2.5250678580209001E-2</c:v>
                </c:pt>
                <c:pt idx="2476">
                  <c:v>2.5250678580209001E-2</c:v>
                </c:pt>
                <c:pt idx="2477">
                  <c:v>2.5250678580209001E-2</c:v>
                </c:pt>
                <c:pt idx="2478">
                  <c:v>2.5250678580209001E-2</c:v>
                </c:pt>
                <c:pt idx="2479">
                  <c:v>2.5250678580209001E-2</c:v>
                </c:pt>
                <c:pt idx="2480">
                  <c:v>2.5250678580209001E-2</c:v>
                </c:pt>
                <c:pt idx="2481">
                  <c:v>2.5250678580209001E-2</c:v>
                </c:pt>
                <c:pt idx="2482">
                  <c:v>2.5250678580209001E-2</c:v>
                </c:pt>
                <c:pt idx="2483">
                  <c:v>2.5250678580209001E-2</c:v>
                </c:pt>
                <c:pt idx="2484">
                  <c:v>2.5250678580209001E-2</c:v>
                </c:pt>
                <c:pt idx="2485">
                  <c:v>2.5250678580209001E-2</c:v>
                </c:pt>
                <c:pt idx="2486">
                  <c:v>2.5250678580209001E-2</c:v>
                </c:pt>
                <c:pt idx="2487">
                  <c:v>2.5250678580209001E-2</c:v>
                </c:pt>
                <c:pt idx="2488">
                  <c:v>2.5250678580209001E-2</c:v>
                </c:pt>
                <c:pt idx="2489">
                  <c:v>2.5250678580209001E-2</c:v>
                </c:pt>
                <c:pt idx="2490">
                  <c:v>2.5250678580209001E-2</c:v>
                </c:pt>
                <c:pt idx="2491">
                  <c:v>2.5250678580209001E-2</c:v>
                </c:pt>
                <c:pt idx="2492">
                  <c:v>2.5250678580209001E-2</c:v>
                </c:pt>
                <c:pt idx="2493">
                  <c:v>2.5250678580209001E-2</c:v>
                </c:pt>
                <c:pt idx="2494">
                  <c:v>2.5250678580209001E-2</c:v>
                </c:pt>
                <c:pt idx="2495">
                  <c:v>2.5250678580209001E-2</c:v>
                </c:pt>
                <c:pt idx="2496">
                  <c:v>2.5250678580209001E-2</c:v>
                </c:pt>
                <c:pt idx="2497">
                  <c:v>2.5250678580209001E-2</c:v>
                </c:pt>
                <c:pt idx="2498">
                  <c:v>2.5250678580209001E-2</c:v>
                </c:pt>
                <c:pt idx="2499">
                  <c:v>2.5250678580209001E-2</c:v>
                </c:pt>
                <c:pt idx="2500">
                  <c:v>2.5250678580209001E-2</c:v>
                </c:pt>
                <c:pt idx="2501">
                  <c:v>2.5250678580209001E-2</c:v>
                </c:pt>
                <c:pt idx="2502">
                  <c:v>2.5250678580209001E-2</c:v>
                </c:pt>
                <c:pt idx="2503">
                  <c:v>2.5250678580209001E-2</c:v>
                </c:pt>
                <c:pt idx="2504">
                  <c:v>2.5250678580209001E-2</c:v>
                </c:pt>
                <c:pt idx="2505">
                  <c:v>2.5250678580209001E-2</c:v>
                </c:pt>
                <c:pt idx="2506">
                  <c:v>2.5250678580209001E-2</c:v>
                </c:pt>
                <c:pt idx="2507">
                  <c:v>2.5250678580209001E-2</c:v>
                </c:pt>
                <c:pt idx="2508">
                  <c:v>2.5250678580209001E-2</c:v>
                </c:pt>
                <c:pt idx="2509">
                  <c:v>2.5250678580209001E-2</c:v>
                </c:pt>
                <c:pt idx="2510">
                  <c:v>2.5250678580209001E-2</c:v>
                </c:pt>
                <c:pt idx="2511">
                  <c:v>2.5250678580209001E-2</c:v>
                </c:pt>
                <c:pt idx="2512">
                  <c:v>2.5250678580209001E-2</c:v>
                </c:pt>
                <c:pt idx="2513">
                  <c:v>2.5250678580209001E-2</c:v>
                </c:pt>
                <c:pt idx="2514">
                  <c:v>2.5250678580209001E-2</c:v>
                </c:pt>
                <c:pt idx="2515">
                  <c:v>2.5250678580209001E-2</c:v>
                </c:pt>
                <c:pt idx="2516">
                  <c:v>2.5250678580209001E-2</c:v>
                </c:pt>
                <c:pt idx="2517">
                  <c:v>2.5250678580209001E-2</c:v>
                </c:pt>
                <c:pt idx="2518">
                  <c:v>2.5250678580209001E-2</c:v>
                </c:pt>
                <c:pt idx="2519">
                  <c:v>2.5250678580209001E-2</c:v>
                </c:pt>
                <c:pt idx="2520">
                  <c:v>2.5250678580209001E-2</c:v>
                </c:pt>
                <c:pt idx="2521">
                  <c:v>2.5250678580209001E-2</c:v>
                </c:pt>
                <c:pt idx="2522">
                  <c:v>2.5250678580209001E-2</c:v>
                </c:pt>
                <c:pt idx="2523">
                  <c:v>2.5250678580209001E-2</c:v>
                </c:pt>
                <c:pt idx="2524">
                  <c:v>2.5250678580209001E-2</c:v>
                </c:pt>
                <c:pt idx="2525">
                  <c:v>2.5250678580209001E-2</c:v>
                </c:pt>
                <c:pt idx="2526">
                  <c:v>2.5250678580209001E-2</c:v>
                </c:pt>
                <c:pt idx="2527">
                  <c:v>2.5250678580209001E-2</c:v>
                </c:pt>
                <c:pt idx="2528">
                  <c:v>2.5250678580209001E-2</c:v>
                </c:pt>
                <c:pt idx="2529">
                  <c:v>2.5250678580209001E-2</c:v>
                </c:pt>
                <c:pt idx="2530">
                  <c:v>2.5250678580209001E-2</c:v>
                </c:pt>
                <c:pt idx="2531">
                  <c:v>2.5250678580209001E-2</c:v>
                </c:pt>
                <c:pt idx="2532">
                  <c:v>2.5250678580209001E-2</c:v>
                </c:pt>
                <c:pt idx="2533">
                  <c:v>2.5250678580209001E-2</c:v>
                </c:pt>
                <c:pt idx="2534">
                  <c:v>2.5250678580209001E-2</c:v>
                </c:pt>
                <c:pt idx="2535">
                  <c:v>2.5250678580209001E-2</c:v>
                </c:pt>
                <c:pt idx="2536">
                  <c:v>2.5250678580209001E-2</c:v>
                </c:pt>
                <c:pt idx="2537">
                  <c:v>2.5250678580209001E-2</c:v>
                </c:pt>
                <c:pt idx="2538">
                  <c:v>2.5250678580209001E-2</c:v>
                </c:pt>
                <c:pt idx="2539">
                  <c:v>2.5250678580209001E-2</c:v>
                </c:pt>
                <c:pt idx="2540">
                  <c:v>2.5250678580209001E-2</c:v>
                </c:pt>
                <c:pt idx="2541">
                  <c:v>2.5250678580209001E-2</c:v>
                </c:pt>
                <c:pt idx="2542">
                  <c:v>2.5250678580209001E-2</c:v>
                </c:pt>
                <c:pt idx="2543">
                  <c:v>2.5250678580209001E-2</c:v>
                </c:pt>
                <c:pt idx="2544">
                  <c:v>2.5250678580209001E-2</c:v>
                </c:pt>
                <c:pt idx="2545">
                  <c:v>2.5250678580209001E-2</c:v>
                </c:pt>
                <c:pt idx="2546">
                  <c:v>2.5250678580209001E-2</c:v>
                </c:pt>
                <c:pt idx="2547">
                  <c:v>2.5250678580209001E-2</c:v>
                </c:pt>
                <c:pt idx="2548">
                  <c:v>2.5250678580209001E-2</c:v>
                </c:pt>
                <c:pt idx="2549">
                  <c:v>2.5250678580209001E-2</c:v>
                </c:pt>
                <c:pt idx="2550">
                  <c:v>2.5250678580209001E-2</c:v>
                </c:pt>
                <c:pt idx="2551">
                  <c:v>2.5250678580209001E-2</c:v>
                </c:pt>
                <c:pt idx="2552">
                  <c:v>2.5250678580209001E-2</c:v>
                </c:pt>
                <c:pt idx="2553">
                  <c:v>2.5250678580209001E-2</c:v>
                </c:pt>
                <c:pt idx="2554">
                  <c:v>2.5250678580209001E-2</c:v>
                </c:pt>
                <c:pt idx="2555">
                  <c:v>2.5250678580209001E-2</c:v>
                </c:pt>
                <c:pt idx="2556">
                  <c:v>2.5250678580209001E-2</c:v>
                </c:pt>
                <c:pt idx="2557">
                  <c:v>2.5250678580209001E-2</c:v>
                </c:pt>
                <c:pt idx="2558">
                  <c:v>2.5250678580209001E-2</c:v>
                </c:pt>
                <c:pt idx="2559">
                  <c:v>2.5250678580209001E-2</c:v>
                </c:pt>
                <c:pt idx="2560">
                  <c:v>2.5250678580209001E-2</c:v>
                </c:pt>
                <c:pt idx="2561">
                  <c:v>2.5250678580209001E-2</c:v>
                </c:pt>
                <c:pt idx="2562">
                  <c:v>2.5250678580209001E-2</c:v>
                </c:pt>
                <c:pt idx="2563">
                  <c:v>2.5250678580209001E-2</c:v>
                </c:pt>
                <c:pt idx="2564">
                  <c:v>2.5250678580209001E-2</c:v>
                </c:pt>
                <c:pt idx="2565">
                  <c:v>2.5250678580209001E-2</c:v>
                </c:pt>
                <c:pt idx="2566">
                  <c:v>2.5250678580209001E-2</c:v>
                </c:pt>
                <c:pt idx="2567">
                  <c:v>2.5250678580209001E-2</c:v>
                </c:pt>
                <c:pt idx="2568">
                  <c:v>2.5250678580209001E-2</c:v>
                </c:pt>
                <c:pt idx="2569">
                  <c:v>2.5250678580209001E-2</c:v>
                </c:pt>
                <c:pt idx="2570">
                  <c:v>2.5250678580209001E-2</c:v>
                </c:pt>
                <c:pt idx="2571">
                  <c:v>2.5250678580209001E-2</c:v>
                </c:pt>
                <c:pt idx="2572">
                  <c:v>2.5250678580209001E-2</c:v>
                </c:pt>
                <c:pt idx="2573">
                  <c:v>2.5250678580209001E-2</c:v>
                </c:pt>
                <c:pt idx="2574">
                  <c:v>2.5250678580209001E-2</c:v>
                </c:pt>
                <c:pt idx="2575">
                  <c:v>2.5250678580209001E-2</c:v>
                </c:pt>
                <c:pt idx="2576">
                  <c:v>2.5250678580209001E-2</c:v>
                </c:pt>
                <c:pt idx="2577">
                  <c:v>2.5250678580209001E-2</c:v>
                </c:pt>
                <c:pt idx="2578">
                  <c:v>2.5250678580209001E-2</c:v>
                </c:pt>
                <c:pt idx="2579">
                  <c:v>2.5250678580209001E-2</c:v>
                </c:pt>
                <c:pt idx="2580">
                  <c:v>2.5250678580209001E-2</c:v>
                </c:pt>
                <c:pt idx="2581">
                  <c:v>2.5250678580209001E-2</c:v>
                </c:pt>
                <c:pt idx="2582">
                  <c:v>2.5250678580209001E-2</c:v>
                </c:pt>
                <c:pt idx="2583">
                  <c:v>2.5250678580209001E-2</c:v>
                </c:pt>
                <c:pt idx="2584">
                  <c:v>2.5250678580209001E-2</c:v>
                </c:pt>
                <c:pt idx="2585">
                  <c:v>2.5250678580209001E-2</c:v>
                </c:pt>
                <c:pt idx="2586">
                  <c:v>2.5250678580209001E-2</c:v>
                </c:pt>
                <c:pt idx="2587">
                  <c:v>2.5250678580209001E-2</c:v>
                </c:pt>
                <c:pt idx="2588">
                  <c:v>2.5250678580209001E-2</c:v>
                </c:pt>
                <c:pt idx="2589">
                  <c:v>2.5250678580209001E-2</c:v>
                </c:pt>
                <c:pt idx="2590">
                  <c:v>2.5250678580209001E-2</c:v>
                </c:pt>
                <c:pt idx="2591">
                  <c:v>2.5250678580209001E-2</c:v>
                </c:pt>
                <c:pt idx="2592">
                  <c:v>2.5250678580209001E-2</c:v>
                </c:pt>
                <c:pt idx="2593">
                  <c:v>2.5250678580209001E-2</c:v>
                </c:pt>
                <c:pt idx="2594">
                  <c:v>2.5250678580209001E-2</c:v>
                </c:pt>
                <c:pt idx="2595">
                  <c:v>2.5250678580209001E-2</c:v>
                </c:pt>
                <c:pt idx="2596">
                  <c:v>2.5250678580209001E-2</c:v>
                </c:pt>
                <c:pt idx="2597">
                  <c:v>2.5250678580209001E-2</c:v>
                </c:pt>
                <c:pt idx="2598">
                  <c:v>2.5250678580209001E-2</c:v>
                </c:pt>
                <c:pt idx="2599">
                  <c:v>2.5250678580209001E-2</c:v>
                </c:pt>
                <c:pt idx="2600">
                  <c:v>2.5250678580209001E-2</c:v>
                </c:pt>
                <c:pt idx="2601">
                  <c:v>2.5250678580209001E-2</c:v>
                </c:pt>
                <c:pt idx="2602">
                  <c:v>2.5250678580209001E-2</c:v>
                </c:pt>
                <c:pt idx="2603">
                  <c:v>2.5250678580209001E-2</c:v>
                </c:pt>
                <c:pt idx="2604">
                  <c:v>2.5250678580209001E-2</c:v>
                </c:pt>
                <c:pt idx="2605">
                  <c:v>2.5250678580209001E-2</c:v>
                </c:pt>
                <c:pt idx="2606">
                  <c:v>2.5250678580209001E-2</c:v>
                </c:pt>
                <c:pt idx="2607">
                  <c:v>2.5250678580209001E-2</c:v>
                </c:pt>
                <c:pt idx="2608">
                  <c:v>2.5250678580209001E-2</c:v>
                </c:pt>
                <c:pt idx="2609">
                  <c:v>2.5250678580209001E-2</c:v>
                </c:pt>
                <c:pt idx="2610">
                  <c:v>2.5250678580209001E-2</c:v>
                </c:pt>
                <c:pt idx="2611">
                  <c:v>2.5250678580209001E-2</c:v>
                </c:pt>
                <c:pt idx="2612">
                  <c:v>2.5250678580209001E-2</c:v>
                </c:pt>
                <c:pt idx="2613">
                  <c:v>2.5250678580209001E-2</c:v>
                </c:pt>
                <c:pt idx="2614">
                  <c:v>2.5250678580209001E-2</c:v>
                </c:pt>
                <c:pt idx="2615">
                  <c:v>2.5250678580209001E-2</c:v>
                </c:pt>
                <c:pt idx="2616">
                  <c:v>2.5250678580209001E-2</c:v>
                </c:pt>
                <c:pt idx="2617">
                  <c:v>2.5250678580209001E-2</c:v>
                </c:pt>
                <c:pt idx="2618">
                  <c:v>2.5250678580209001E-2</c:v>
                </c:pt>
                <c:pt idx="2619">
                  <c:v>2.5250678580209001E-2</c:v>
                </c:pt>
                <c:pt idx="2620">
                  <c:v>2.5250678580209001E-2</c:v>
                </c:pt>
                <c:pt idx="2621">
                  <c:v>2.5250678580209001E-2</c:v>
                </c:pt>
                <c:pt idx="2622">
                  <c:v>2.5250678580209001E-2</c:v>
                </c:pt>
                <c:pt idx="2623">
                  <c:v>2.5250678580209001E-2</c:v>
                </c:pt>
                <c:pt idx="2624">
                  <c:v>2.5250678580209001E-2</c:v>
                </c:pt>
                <c:pt idx="2625">
                  <c:v>2.5250678580209001E-2</c:v>
                </c:pt>
                <c:pt idx="2626">
                  <c:v>2.5250678580209001E-2</c:v>
                </c:pt>
                <c:pt idx="2627">
                  <c:v>2.5250678580209001E-2</c:v>
                </c:pt>
                <c:pt idx="2628">
                  <c:v>2.5250678580209001E-2</c:v>
                </c:pt>
                <c:pt idx="2629">
                  <c:v>2.5250678580209001E-2</c:v>
                </c:pt>
                <c:pt idx="2630">
                  <c:v>2.5250678580209001E-2</c:v>
                </c:pt>
                <c:pt idx="2631">
                  <c:v>2.5250678580209001E-2</c:v>
                </c:pt>
                <c:pt idx="2632">
                  <c:v>2.5250678580209001E-2</c:v>
                </c:pt>
                <c:pt idx="2633">
                  <c:v>2.5250678580209001E-2</c:v>
                </c:pt>
                <c:pt idx="2634">
                  <c:v>2.5250678580209001E-2</c:v>
                </c:pt>
                <c:pt idx="2635">
                  <c:v>2.5250678580209001E-2</c:v>
                </c:pt>
                <c:pt idx="2636">
                  <c:v>2.5250678580209001E-2</c:v>
                </c:pt>
                <c:pt idx="2637">
                  <c:v>2.5250678580209001E-2</c:v>
                </c:pt>
                <c:pt idx="2638">
                  <c:v>2.5250678580209001E-2</c:v>
                </c:pt>
                <c:pt idx="2639">
                  <c:v>2.5250678580209001E-2</c:v>
                </c:pt>
                <c:pt idx="2640">
                  <c:v>2.5250678580209001E-2</c:v>
                </c:pt>
                <c:pt idx="2641">
                  <c:v>2.5250678580209001E-2</c:v>
                </c:pt>
                <c:pt idx="2642">
                  <c:v>2.5250678580209001E-2</c:v>
                </c:pt>
                <c:pt idx="2643">
                  <c:v>2.5250678580209001E-2</c:v>
                </c:pt>
                <c:pt idx="2644">
                  <c:v>2.5250678580209001E-2</c:v>
                </c:pt>
                <c:pt idx="2645">
                  <c:v>2.5250678580209001E-2</c:v>
                </c:pt>
                <c:pt idx="2646">
                  <c:v>2.5250678580209001E-2</c:v>
                </c:pt>
                <c:pt idx="2647">
                  <c:v>2.5250678580209001E-2</c:v>
                </c:pt>
                <c:pt idx="2648">
                  <c:v>2.5250678580209001E-2</c:v>
                </c:pt>
                <c:pt idx="2649">
                  <c:v>2.5250678580209001E-2</c:v>
                </c:pt>
                <c:pt idx="2650">
                  <c:v>2.5250678580209001E-2</c:v>
                </c:pt>
                <c:pt idx="2651">
                  <c:v>2.5250678580209001E-2</c:v>
                </c:pt>
                <c:pt idx="2652">
                  <c:v>2.5250678580209001E-2</c:v>
                </c:pt>
                <c:pt idx="2653">
                  <c:v>2.5250678580209001E-2</c:v>
                </c:pt>
                <c:pt idx="2654">
                  <c:v>2.5250678580209001E-2</c:v>
                </c:pt>
                <c:pt idx="2655">
                  <c:v>2.5250678580209001E-2</c:v>
                </c:pt>
                <c:pt idx="2656">
                  <c:v>2.5250678580209001E-2</c:v>
                </c:pt>
                <c:pt idx="2657">
                  <c:v>2.5250678580209001E-2</c:v>
                </c:pt>
                <c:pt idx="2658">
                  <c:v>2.5250678580209001E-2</c:v>
                </c:pt>
                <c:pt idx="2659">
                  <c:v>2.5250678580209001E-2</c:v>
                </c:pt>
                <c:pt idx="2660">
                  <c:v>2.5250678580209001E-2</c:v>
                </c:pt>
                <c:pt idx="2661">
                  <c:v>2.5250678580209001E-2</c:v>
                </c:pt>
                <c:pt idx="2662">
                  <c:v>2.5250678580209001E-2</c:v>
                </c:pt>
                <c:pt idx="2663">
                  <c:v>2.5250678580209001E-2</c:v>
                </c:pt>
                <c:pt idx="2664">
                  <c:v>2.5250678580209001E-2</c:v>
                </c:pt>
                <c:pt idx="2665">
                  <c:v>2.5250678580209001E-2</c:v>
                </c:pt>
                <c:pt idx="2666">
                  <c:v>2.5250678580209001E-2</c:v>
                </c:pt>
                <c:pt idx="2667">
                  <c:v>2.5250678580209001E-2</c:v>
                </c:pt>
                <c:pt idx="2668">
                  <c:v>2.5250678580209001E-2</c:v>
                </c:pt>
                <c:pt idx="2669">
                  <c:v>2.5250678580209001E-2</c:v>
                </c:pt>
                <c:pt idx="2670">
                  <c:v>2.5250678580209001E-2</c:v>
                </c:pt>
                <c:pt idx="2671">
                  <c:v>2.5250678580209001E-2</c:v>
                </c:pt>
                <c:pt idx="2672">
                  <c:v>2.5250678580209001E-2</c:v>
                </c:pt>
                <c:pt idx="2673">
                  <c:v>2.5250678580209001E-2</c:v>
                </c:pt>
                <c:pt idx="2674">
                  <c:v>2.5250678580209001E-2</c:v>
                </c:pt>
                <c:pt idx="2675">
                  <c:v>2.5250678580209001E-2</c:v>
                </c:pt>
                <c:pt idx="2676">
                  <c:v>2.5250678580209001E-2</c:v>
                </c:pt>
                <c:pt idx="2677">
                  <c:v>2.5250678580209001E-2</c:v>
                </c:pt>
                <c:pt idx="2678">
                  <c:v>2.5250678580209001E-2</c:v>
                </c:pt>
                <c:pt idx="2679">
                  <c:v>2.5250678580209001E-2</c:v>
                </c:pt>
                <c:pt idx="2680">
                  <c:v>2.5250678580209001E-2</c:v>
                </c:pt>
                <c:pt idx="2681">
                  <c:v>2.5250678580209001E-2</c:v>
                </c:pt>
                <c:pt idx="2682">
                  <c:v>2.5250678580209001E-2</c:v>
                </c:pt>
                <c:pt idx="2683">
                  <c:v>2.5250678580209001E-2</c:v>
                </c:pt>
                <c:pt idx="2684">
                  <c:v>2.5250678580209001E-2</c:v>
                </c:pt>
                <c:pt idx="2685">
                  <c:v>2.5250678580209001E-2</c:v>
                </c:pt>
                <c:pt idx="2686">
                  <c:v>2.5250678580209001E-2</c:v>
                </c:pt>
                <c:pt idx="2687">
                  <c:v>2.5250678580209001E-2</c:v>
                </c:pt>
                <c:pt idx="2688">
                  <c:v>2.5250678580209001E-2</c:v>
                </c:pt>
                <c:pt idx="2689">
                  <c:v>2.5250678580209001E-2</c:v>
                </c:pt>
                <c:pt idx="2690">
                  <c:v>2.5250678580209001E-2</c:v>
                </c:pt>
                <c:pt idx="2691">
                  <c:v>2.5250678580209001E-2</c:v>
                </c:pt>
                <c:pt idx="2692">
                  <c:v>2.5250678580209001E-2</c:v>
                </c:pt>
                <c:pt idx="2693">
                  <c:v>2.5250678580209001E-2</c:v>
                </c:pt>
                <c:pt idx="2694">
                  <c:v>2.5250678580209001E-2</c:v>
                </c:pt>
                <c:pt idx="2695">
                  <c:v>2.5250678580209001E-2</c:v>
                </c:pt>
                <c:pt idx="2696">
                  <c:v>2.5250678580209001E-2</c:v>
                </c:pt>
                <c:pt idx="2697">
                  <c:v>2.5250678580209001E-2</c:v>
                </c:pt>
                <c:pt idx="2698">
                  <c:v>2.5250678580209001E-2</c:v>
                </c:pt>
                <c:pt idx="2699">
                  <c:v>2.5250678580209001E-2</c:v>
                </c:pt>
                <c:pt idx="2700">
                  <c:v>2.5250678580209001E-2</c:v>
                </c:pt>
                <c:pt idx="2701">
                  <c:v>2.5250678580209001E-2</c:v>
                </c:pt>
                <c:pt idx="2702">
                  <c:v>2.5250678580209001E-2</c:v>
                </c:pt>
                <c:pt idx="2703">
                  <c:v>2.5250678580209001E-2</c:v>
                </c:pt>
                <c:pt idx="2704">
                  <c:v>2.5250678580209001E-2</c:v>
                </c:pt>
                <c:pt idx="2705">
                  <c:v>2.5250678580209001E-2</c:v>
                </c:pt>
                <c:pt idx="2706">
                  <c:v>2.5250678580209001E-2</c:v>
                </c:pt>
                <c:pt idx="2707">
                  <c:v>2.5250678580209001E-2</c:v>
                </c:pt>
                <c:pt idx="2708">
                  <c:v>2.5250678580209001E-2</c:v>
                </c:pt>
                <c:pt idx="2709">
                  <c:v>2.5250678580209001E-2</c:v>
                </c:pt>
                <c:pt idx="2710">
                  <c:v>2.5250678580209001E-2</c:v>
                </c:pt>
                <c:pt idx="2711">
                  <c:v>2.5250678580209001E-2</c:v>
                </c:pt>
                <c:pt idx="2712">
                  <c:v>2.5250678580209001E-2</c:v>
                </c:pt>
                <c:pt idx="2713">
                  <c:v>2.5250678580209001E-2</c:v>
                </c:pt>
                <c:pt idx="2714">
                  <c:v>2.5250678580209001E-2</c:v>
                </c:pt>
                <c:pt idx="2715">
                  <c:v>2.5250678580209001E-2</c:v>
                </c:pt>
                <c:pt idx="2716">
                  <c:v>2.5250678580209001E-2</c:v>
                </c:pt>
                <c:pt idx="2717">
                  <c:v>2.5250678580209001E-2</c:v>
                </c:pt>
                <c:pt idx="2718">
                  <c:v>2.5250678580209001E-2</c:v>
                </c:pt>
                <c:pt idx="2719">
                  <c:v>2.5250678580209001E-2</c:v>
                </c:pt>
                <c:pt idx="2720">
                  <c:v>2.5250678580209001E-2</c:v>
                </c:pt>
                <c:pt idx="2721">
                  <c:v>2.5250678580209001E-2</c:v>
                </c:pt>
                <c:pt idx="2722">
                  <c:v>2.5250678580209001E-2</c:v>
                </c:pt>
                <c:pt idx="2723">
                  <c:v>2.5250678580209001E-2</c:v>
                </c:pt>
                <c:pt idx="2724">
                  <c:v>2.5250678580209001E-2</c:v>
                </c:pt>
                <c:pt idx="2725">
                  <c:v>2.5250678580209001E-2</c:v>
                </c:pt>
                <c:pt idx="2726">
                  <c:v>2.5250678580209001E-2</c:v>
                </c:pt>
                <c:pt idx="2727">
                  <c:v>2.5250678580209001E-2</c:v>
                </c:pt>
                <c:pt idx="2728">
                  <c:v>2.5250678580209001E-2</c:v>
                </c:pt>
                <c:pt idx="2729">
                  <c:v>2.5250678580209001E-2</c:v>
                </c:pt>
                <c:pt idx="2730">
                  <c:v>2.5250678580209001E-2</c:v>
                </c:pt>
                <c:pt idx="2731">
                  <c:v>2.5250678580209001E-2</c:v>
                </c:pt>
                <c:pt idx="2732">
                  <c:v>2.5250678580209001E-2</c:v>
                </c:pt>
                <c:pt idx="2733">
                  <c:v>2.5250678580209001E-2</c:v>
                </c:pt>
                <c:pt idx="2734">
                  <c:v>2.5250678580209001E-2</c:v>
                </c:pt>
                <c:pt idx="2735">
                  <c:v>2.5250678580209001E-2</c:v>
                </c:pt>
                <c:pt idx="2736">
                  <c:v>2.5250678580209001E-2</c:v>
                </c:pt>
                <c:pt idx="2737">
                  <c:v>2.5250678580209001E-2</c:v>
                </c:pt>
                <c:pt idx="2738">
                  <c:v>2.5250678580209001E-2</c:v>
                </c:pt>
                <c:pt idx="2739">
                  <c:v>2.5250678580209001E-2</c:v>
                </c:pt>
                <c:pt idx="2740">
                  <c:v>2.5250678580209001E-2</c:v>
                </c:pt>
                <c:pt idx="2741">
                  <c:v>2.5250678580209001E-2</c:v>
                </c:pt>
                <c:pt idx="2742">
                  <c:v>2.5250678580209001E-2</c:v>
                </c:pt>
                <c:pt idx="2743">
                  <c:v>2.5250678580209001E-2</c:v>
                </c:pt>
                <c:pt idx="2744">
                  <c:v>2.5250678580209001E-2</c:v>
                </c:pt>
                <c:pt idx="2745">
                  <c:v>2.5250678580209001E-2</c:v>
                </c:pt>
                <c:pt idx="2746">
                  <c:v>2.5250678580209001E-2</c:v>
                </c:pt>
                <c:pt idx="2747">
                  <c:v>2.5250678580209001E-2</c:v>
                </c:pt>
                <c:pt idx="2748">
                  <c:v>2.5250678580209001E-2</c:v>
                </c:pt>
                <c:pt idx="2749">
                  <c:v>2.5250678580209001E-2</c:v>
                </c:pt>
                <c:pt idx="2750">
                  <c:v>2.5250678580209001E-2</c:v>
                </c:pt>
                <c:pt idx="2751">
                  <c:v>2.5250678580209001E-2</c:v>
                </c:pt>
                <c:pt idx="2752">
                  <c:v>2.5250678580209001E-2</c:v>
                </c:pt>
                <c:pt idx="2753">
                  <c:v>2.5250678580209001E-2</c:v>
                </c:pt>
                <c:pt idx="2754">
                  <c:v>2.5250678580209001E-2</c:v>
                </c:pt>
                <c:pt idx="2755">
                  <c:v>2.5250678580209001E-2</c:v>
                </c:pt>
                <c:pt idx="2756">
                  <c:v>2.5250678580209001E-2</c:v>
                </c:pt>
                <c:pt idx="2757">
                  <c:v>2.5250678580209001E-2</c:v>
                </c:pt>
                <c:pt idx="2758">
                  <c:v>2.5250678580209001E-2</c:v>
                </c:pt>
                <c:pt idx="2759">
                  <c:v>2.5250678580209001E-2</c:v>
                </c:pt>
                <c:pt idx="2760">
                  <c:v>2.5250678580209001E-2</c:v>
                </c:pt>
                <c:pt idx="2761">
                  <c:v>2.5250678580209001E-2</c:v>
                </c:pt>
                <c:pt idx="2762">
                  <c:v>2.5250678580209001E-2</c:v>
                </c:pt>
                <c:pt idx="2763">
                  <c:v>2.5250678580209001E-2</c:v>
                </c:pt>
                <c:pt idx="2764">
                  <c:v>2.5250678580209001E-2</c:v>
                </c:pt>
                <c:pt idx="2765">
                  <c:v>2.5250678580209001E-2</c:v>
                </c:pt>
                <c:pt idx="2766">
                  <c:v>2.5250678580209001E-2</c:v>
                </c:pt>
                <c:pt idx="2767">
                  <c:v>2.5250678580209001E-2</c:v>
                </c:pt>
                <c:pt idx="2768">
                  <c:v>2.5250678580209001E-2</c:v>
                </c:pt>
                <c:pt idx="2769">
                  <c:v>2.5250678580209001E-2</c:v>
                </c:pt>
                <c:pt idx="2770">
                  <c:v>2.5250678580209001E-2</c:v>
                </c:pt>
                <c:pt idx="2771">
                  <c:v>2.5250678580209001E-2</c:v>
                </c:pt>
                <c:pt idx="2772">
                  <c:v>2.5250678580209001E-2</c:v>
                </c:pt>
                <c:pt idx="2773">
                  <c:v>2.5250678580209001E-2</c:v>
                </c:pt>
                <c:pt idx="2774">
                  <c:v>2.5250678580209001E-2</c:v>
                </c:pt>
                <c:pt idx="2775">
                  <c:v>2.5250678580209001E-2</c:v>
                </c:pt>
                <c:pt idx="2776">
                  <c:v>2.5250678580209001E-2</c:v>
                </c:pt>
                <c:pt idx="2777">
                  <c:v>2.5250678580209001E-2</c:v>
                </c:pt>
                <c:pt idx="2778">
                  <c:v>2.5250678580209001E-2</c:v>
                </c:pt>
                <c:pt idx="2779">
                  <c:v>2.5250678580209001E-2</c:v>
                </c:pt>
                <c:pt idx="2780">
                  <c:v>2.5250678580209001E-2</c:v>
                </c:pt>
                <c:pt idx="2781">
                  <c:v>2.5250678580209001E-2</c:v>
                </c:pt>
                <c:pt idx="2782">
                  <c:v>2.5250678580209001E-2</c:v>
                </c:pt>
                <c:pt idx="2783">
                  <c:v>2.5250678580209001E-2</c:v>
                </c:pt>
                <c:pt idx="2784">
                  <c:v>2.5250678580209001E-2</c:v>
                </c:pt>
                <c:pt idx="2785">
                  <c:v>2.5250678580209001E-2</c:v>
                </c:pt>
                <c:pt idx="2786">
                  <c:v>2.5250678580209001E-2</c:v>
                </c:pt>
                <c:pt idx="2787">
                  <c:v>2.5250678580209001E-2</c:v>
                </c:pt>
                <c:pt idx="2788">
                  <c:v>2.5250678580209001E-2</c:v>
                </c:pt>
                <c:pt idx="2789">
                  <c:v>2.5250678580209001E-2</c:v>
                </c:pt>
                <c:pt idx="2790">
                  <c:v>2.5250678580209001E-2</c:v>
                </c:pt>
                <c:pt idx="2791">
                  <c:v>2.5250678580209001E-2</c:v>
                </c:pt>
                <c:pt idx="2792">
                  <c:v>2.5250678580209001E-2</c:v>
                </c:pt>
                <c:pt idx="2793">
                  <c:v>2.5250678580209001E-2</c:v>
                </c:pt>
                <c:pt idx="2794">
                  <c:v>2.5250678580209001E-2</c:v>
                </c:pt>
                <c:pt idx="2795">
                  <c:v>2.5250678580209001E-2</c:v>
                </c:pt>
                <c:pt idx="2796">
                  <c:v>2.5250678580209001E-2</c:v>
                </c:pt>
                <c:pt idx="2797">
                  <c:v>2.5250678580209001E-2</c:v>
                </c:pt>
                <c:pt idx="2798">
                  <c:v>2.5250678580209001E-2</c:v>
                </c:pt>
                <c:pt idx="2799">
                  <c:v>2.5250678580209001E-2</c:v>
                </c:pt>
                <c:pt idx="2800">
                  <c:v>2.5250678580209001E-2</c:v>
                </c:pt>
                <c:pt idx="2801">
                  <c:v>2.5250678580209001E-2</c:v>
                </c:pt>
                <c:pt idx="2802">
                  <c:v>2.5250678580209001E-2</c:v>
                </c:pt>
                <c:pt idx="2803">
                  <c:v>2.5250678580209001E-2</c:v>
                </c:pt>
                <c:pt idx="2804">
                  <c:v>2.5250678580209001E-2</c:v>
                </c:pt>
                <c:pt idx="2805">
                  <c:v>2.5250678580209001E-2</c:v>
                </c:pt>
                <c:pt idx="2806">
                  <c:v>2.5250678580209001E-2</c:v>
                </c:pt>
                <c:pt idx="2807">
                  <c:v>2.5250678580209001E-2</c:v>
                </c:pt>
                <c:pt idx="2808">
                  <c:v>2.5250678580209001E-2</c:v>
                </c:pt>
                <c:pt idx="2809">
                  <c:v>2.5250678580209001E-2</c:v>
                </c:pt>
                <c:pt idx="2810">
                  <c:v>2.5250678580209001E-2</c:v>
                </c:pt>
                <c:pt idx="2811">
                  <c:v>2.5250678580209001E-2</c:v>
                </c:pt>
                <c:pt idx="2812">
                  <c:v>2.5250678580209001E-2</c:v>
                </c:pt>
                <c:pt idx="2813">
                  <c:v>2.5250678580209001E-2</c:v>
                </c:pt>
                <c:pt idx="2814">
                  <c:v>2.5250678580209001E-2</c:v>
                </c:pt>
                <c:pt idx="2815">
                  <c:v>2.5250678580209001E-2</c:v>
                </c:pt>
                <c:pt idx="2816">
                  <c:v>2.5250678580209001E-2</c:v>
                </c:pt>
                <c:pt idx="2817">
                  <c:v>2.5250678580209001E-2</c:v>
                </c:pt>
                <c:pt idx="2818">
                  <c:v>2.5250678580209001E-2</c:v>
                </c:pt>
                <c:pt idx="2819">
                  <c:v>2.5250678580209001E-2</c:v>
                </c:pt>
                <c:pt idx="2820">
                  <c:v>2.5250678580209001E-2</c:v>
                </c:pt>
                <c:pt idx="2821">
                  <c:v>2.5250678580209001E-2</c:v>
                </c:pt>
                <c:pt idx="2822">
                  <c:v>2.5250678580209001E-2</c:v>
                </c:pt>
                <c:pt idx="2823">
                  <c:v>2.5250678580209001E-2</c:v>
                </c:pt>
                <c:pt idx="2824">
                  <c:v>2.5250678580209001E-2</c:v>
                </c:pt>
                <c:pt idx="2825">
                  <c:v>2.5250678580209001E-2</c:v>
                </c:pt>
                <c:pt idx="2826">
                  <c:v>2.5250678580209001E-2</c:v>
                </c:pt>
                <c:pt idx="2827">
                  <c:v>2.5250678580209001E-2</c:v>
                </c:pt>
                <c:pt idx="2828">
                  <c:v>2.5250678580209001E-2</c:v>
                </c:pt>
                <c:pt idx="2829">
                  <c:v>2.5250678580209001E-2</c:v>
                </c:pt>
                <c:pt idx="2830">
                  <c:v>2.5250678580209001E-2</c:v>
                </c:pt>
                <c:pt idx="2831">
                  <c:v>2.5250678580209001E-2</c:v>
                </c:pt>
                <c:pt idx="2832">
                  <c:v>2.5250678580209001E-2</c:v>
                </c:pt>
                <c:pt idx="2833">
                  <c:v>2.5250678580209001E-2</c:v>
                </c:pt>
                <c:pt idx="2834">
                  <c:v>2.5250678580209001E-2</c:v>
                </c:pt>
                <c:pt idx="2835">
                  <c:v>2.5250678580209001E-2</c:v>
                </c:pt>
                <c:pt idx="2836">
                  <c:v>2.5250678580209001E-2</c:v>
                </c:pt>
                <c:pt idx="2837">
                  <c:v>2.5250678580209001E-2</c:v>
                </c:pt>
                <c:pt idx="2838">
                  <c:v>2.5250678580209001E-2</c:v>
                </c:pt>
                <c:pt idx="2839">
                  <c:v>2.5250678580209001E-2</c:v>
                </c:pt>
                <c:pt idx="2840">
                  <c:v>2.5250678580209001E-2</c:v>
                </c:pt>
                <c:pt idx="2841">
                  <c:v>2.5250678580209001E-2</c:v>
                </c:pt>
                <c:pt idx="2842">
                  <c:v>2.5250678580209001E-2</c:v>
                </c:pt>
                <c:pt idx="2843">
                  <c:v>2.5250678580209001E-2</c:v>
                </c:pt>
                <c:pt idx="2844">
                  <c:v>2.5250678580209001E-2</c:v>
                </c:pt>
                <c:pt idx="2845">
                  <c:v>2.5250678580209001E-2</c:v>
                </c:pt>
                <c:pt idx="2846">
                  <c:v>2.5250678580209001E-2</c:v>
                </c:pt>
                <c:pt idx="2847">
                  <c:v>2.5250678580209001E-2</c:v>
                </c:pt>
                <c:pt idx="2848">
                  <c:v>2.5250678580209001E-2</c:v>
                </c:pt>
                <c:pt idx="2849">
                  <c:v>2.5250678580209001E-2</c:v>
                </c:pt>
                <c:pt idx="2850">
                  <c:v>2.5250678580209001E-2</c:v>
                </c:pt>
                <c:pt idx="2851">
                  <c:v>2.5250678580209001E-2</c:v>
                </c:pt>
                <c:pt idx="2852">
                  <c:v>2.5250678580209001E-2</c:v>
                </c:pt>
                <c:pt idx="2853">
                  <c:v>2.5250678580209001E-2</c:v>
                </c:pt>
                <c:pt idx="2854">
                  <c:v>2.5250678580209001E-2</c:v>
                </c:pt>
                <c:pt idx="2855">
                  <c:v>2.5250678580209001E-2</c:v>
                </c:pt>
                <c:pt idx="2856">
                  <c:v>2.5250678580209001E-2</c:v>
                </c:pt>
                <c:pt idx="2857">
                  <c:v>2.5250678580209001E-2</c:v>
                </c:pt>
                <c:pt idx="2858">
                  <c:v>2.5250678580209001E-2</c:v>
                </c:pt>
                <c:pt idx="2859">
                  <c:v>2.5250678580209001E-2</c:v>
                </c:pt>
                <c:pt idx="2860">
                  <c:v>2.5250678580209001E-2</c:v>
                </c:pt>
                <c:pt idx="2861">
                  <c:v>2.5250678580209001E-2</c:v>
                </c:pt>
                <c:pt idx="2862">
                  <c:v>2.5250678580209001E-2</c:v>
                </c:pt>
                <c:pt idx="2863">
                  <c:v>2.5250678580209001E-2</c:v>
                </c:pt>
                <c:pt idx="2864">
                  <c:v>2.5250678580209001E-2</c:v>
                </c:pt>
                <c:pt idx="2865">
                  <c:v>2.5250678580209001E-2</c:v>
                </c:pt>
                <c:pt idx="2866">
                  <c:v>2.5250678580209001E-2</c:v>
                </c:pt>
                <c:pt idx="2867">
                  <c:v>2.5250678580209001E-2</c:v>
                </c:pt>
                <c:pt idx="2868">
                  <c:v>2.5250678580209001E-2</c:v>
                </c:pt>
                <c:pt idx="2869">
                  <c:v>2.5250678580209001E-2</c:v>
                </c:pt>
                <c:pt idx="2870">
                  <c:v>2.5250678580209001E-2</c:v>
                </c:pt>
                <c:pt idx="2871">
                  <c:v>2.5250678580209001E-2</c:v>
                </c:pt>
                <c:pt idx="2872">
                  <c:v>2.5250678580209001E-2</c:v>
                </c:pt>
                <c:pt idx="2873">
                  <c:v>2.5250678580209001E-2</c:v>
                </c:pt>
                <c:pt idx="2874">
                  <c:v>2.5250678580209001E-2</c:v>
                </c:pt>
                <c:pt idx="2875">
                  <c:v>2.5250678580209001E-2</c:v>
                </c:pt>
                <c:pt idx="2876">
                  <c:v>2.5250678580209001E-2</c:v>
                </c:pt>
                <c:pt idx="2877">
                  <c:v>2.5250678580209001E-2</c:v>
                </c:pt>
                <c:pt idx="2878">
                  <c:v>2.5250678580209001E-2</c:v>
                </c:pt>
                <c:pt idx="2879">
                  <c:v>2.5250678580209001E-2</c:v>
                </c:pt>
                <c:pt idx="2880">
                  <c:v>2.5250678580209001E-2</c:v>
                </c:pt>
                <c:pt idx="2881">
                  <c:v>2.5250678580209001E-2</c:v>
                </c:pt>
                <c:pt idx="2882">
                  <c:v>2.5250678580209001E-2</c:v>
                </c:pt>
                <c:pt idx="2883">
                  <c:v>2.5250678580209001E-2</c:v>
                </c:pt>
                <c:pt idx="2884">
                  <c:v>2.5250678580209001E-2</c:v>
                </c:pt>
                <c:pt idx="2885">
                  <c:v>2.5250678580209001E-2</c:v>
                </c:pt>
                <c:pt idx="2886">
                  <c:v>2.5250678580209001E-2</c:v>
                </c:pt>
                <c:pt idx="2887">
                  <c:v>2.5250678580209001E-2</c:v>
                </c:pt>
                <c:pt idx="2888">
                  <c:v>2.5250678580209001E-2</c:v>
                </c:pt>
                <c:pt idx="2889">
                  <c:v>2.5250678580209001E-2</c:v>
                </c:pt>
                <c:pt idx="2890">
                  <c:v>2.5250678580209001E-2</c:v>
                </c:pt>
                <c:pt idx="2891">
                  <c:v>2.5250678580209001E-2</c:v>
                </c:pt>
                <c:pt idx="2892">
                  <c:v>2.5250678580209001E-2</c:v>
                </c:pt>
                <c:pt idx="2893">
                  <c:v>2.5250678580209001E-2</c:v>
                </c:pt>
                <c:pt idx="2894">
                  <c:v>2.5250678580209001E-2</c:v>
                </c:pt>
                <c:pt idx="2895">
                  <c:v>2.5250678580209001E-2</c:v>
                </c:pt>
                <c:pt idx="2896">
                  <c:v>2.5250678580209001E-2</c:v>
                </c:pt>
                <c:pt idx="2897">
                  <c:v>2.5250678580209001E-2</c:v>
                </c:pt>
                <c:pt idx="2898">
                  <c:v>2.5250678580209001E-2</c:v>
                </c:pt>
                <c:pt idx="2899">
                  <c:v>2.5250678580209001E-2</c:v>
                </c:pt>
                <c:pt idx="2900">
                  <c:v>2.5250678580209001E-2</c:v>
                </c:pt>
                <c:pt idx="2901">
                  <c:v>2.5250678580209001E-2</c:v>
                </c:pt>
                <c:pt idx="2902">
                  <c:v>2.5250678580209001E-2</c:v>
                </c:pt>
                <c:pt idx="2903">
                  <c:v>2.5250678580209001E-2</c:v>
                </c:pt>
                <c:pt idx="2904">
                  <c:v>2.5250678580209001E-2</c:v>
                </c:pt>
                <c:pt idx="2905">
                  <c:v>2.5250678580209001E-2</c:v>
                </c:pt>
                <c:pt idx="2906">
                  <c:v>2.5250678580209001E-2</c:v>
                </c:pt>
                <c:pt idx="2907">
                  <c:v>2.5250678580209001E-2</c:v>
                </c:pt>
                <c:pt idx="2908">
                  <c:v>2.5250678580209001E-2</c:v>
                </c:pt>
                <c:pt idx="2909">
                  <c:v>2.5250678580209001E-2</c:v>
                </c:pt>
                <c:pt idx="2910">
                  <c:v>2.5250678580209001E-2</c:v>
                </c:pt>
                <c:pt idx="2911">
                  <c:v>2.5250678580209001E-2</c:v>
                </c:pt>
                <c:pt idx="2912">
                  <c:v>2.5250678580209001E-2</c:v>
                </c:pt>
                <c:pt idx="2913">
                  <c:v>2.5250678580209001E-2</c:v>
                </c:pt>
                <c:pt idx="2914">
                  <c:v>2.5250678580209001E-2</c:v>
                </c:pt>
                <c:pt idx="2915">
                  <c:v>2.5250678580209001E-2</c:v>
                </c:pt>
                <c:pt idx="2916">
                  <c:v>2.5250678580209001E-2</c:v>
                </c:pt>
                <c:pt idx="2917">
                  <c:v>2.5250678580209001E-2</c:v>
                </c:pt>
                <c:pt idx="2918">
                  <c:v>2.5250678580209001E-2</c:v>
                </c:pt>
                <c:pt idx="2919">
                  <c:v>2.5250678580209001E-2</c:v>
                </c:pt>
                <c:pt idx="2920">
                  <c:v>2.5250678580209001E-2</c:v>
                </c:pt>
                <c:pt idx="2921">
                  <c:v>2.5250678580209001E-2</c:v>
                </c:pt>
                <c:pt idx="2922">
                  <c:v>2.5250678580209001E-2</c:v>
                </c:pt>
                <c:pt idx="2923">
                  <c:v>2.5250678580209001E-2</c:v>
                </c:pt>
                <c:pt idx="2924">
                  <c:v>2.5250678580209001E-2</c:v>
                </c:pt>
                <c:pt idx="2925">
                  <c:v>2.5250678580209001E-2</c:v>
                </c:pt>
                <c:pt idx="2926">
                  <c:v>2.5250678580209001E-2</c:v>
                </c:pt>
                <c:pt idx="2927">
                  <c:v>2.5250678580209001E-2</c:v>
                </c:pt>
                <c:pt idx="2928">
                  <c:v>2.5250678580209001E-2</c:v>
                </c:pt>
                <c:pt idx="2929">
                  <c:v>2.5250678580209001E-2</c:v>
                </c:pt>
                <c:pt idx="2930">
                  <c:v>2.5250678580209001E-2</c:v>
                </c:pt>
                <c:pt idx="2931">
                  <c:v>2.5250678580209001E-2</c:v>
                </c:pt>
                <c:pt idx="2932">
                  <c:v>2.5250678580209001E-2</c:v>
                </c:pt>
                <c:pt idx="2933">
                  <c:v>2.5250678580209001E-2</c:v>
                </c:pt>
                <c:pt idx="2934">
                  <c:v>2.5250678580209001E-2</c:v>
                </c:pt>
                <c:pt idx="2935">
                  <c:v>2.5250678580209001E-2</c:v>
                </c:pt>
                <c:pt idx="2936">
                  <c:v>2.5250678580209001E-2</c:v>
                </c:pt>
                <c:pt idx="2937">
                  <c:v>2.5250678580209001E-2</c:v>
                </c:pt>
                <c:pt idx="2938">
                  <c:v>2.5250678580209001E-2</c:v>
                </c:pt>
                <c:pt idx="2939">
                  <c:v>2.5250678580209001E-2</c:v>
                </c:pt>
                <c:pt idx="2940">
                  <c:v>2.5250678580209001E-2</c:v>
                </c:pt>
                <c:pt idx="2941">
                  <c:v>2.5250678580209001E-2</c:v>
                </c:pt>
                <c:pt idx="2942">
                  <c:v>2.5250678580209001E-2</c:v>
                </c:pt>
                <c:pt idx="2943">
                  <c:v>2.5250678580209001E-2</c:v>
                </c:pt>
                <c:pt idx="2944">
                  <c:v>2.5250678580209001E-2</c:v>
                </c:pt>
                <c:pt idx="2945">
                  <c:v>2.5250678580209001E-2</c:v>
                </c:pt>
                <c:pt idx="2946">
                  <c:v>2.5250678580209001E-2</c:v>
                </c:pt>
                <c:pt idx="2947">
                  <c:v>2.5250678580209001E-2</c:v>
                </c:pt>
                <c:pt idx="2948">
                  <c:v>2.5250678580209001E-2</c:v>
                </c:pt>
                <c:pt idx="2949">
                  <c:v>2.5250678580209001E-2</c:v>
                </c:pt>
                <c:pt idx="2950">
                  <c:v>2.5250678580209001E-2</c:v>
                </c:pt>
                <c:pt idx="2951">
                  <c:v>2.5250678580209001E-2</c:v>
                </c:pt>
                <c:pt idx="2952">
                  <c:v>2.5250678580209001E-2</c:v>
                </c:pt>
                <c:pt idx="2953">
                  <c:v>2.5250678580209001E-2</c:v>
                </c:pt>
                <c:pt idx="2954">
                  <c:v>2.5250678580209001E-2</c:v>
                </c:pt>
                <c:pt idx="2955">
                  <c:v>2.5250678580209001E-2</c:v>
                </c:pt>
                <c:pt idx="2956">
                  <c:v>2.5250678580209001E-2</c:v>
                </c:pt>
                <c:pt idx="2957">
                  <c:v>2.5250678580209001E-2</c:v>
                </c:pt>
                <c:pt idx="2958">
                  <c:v>2.5250678580209001E-2</c:v>
                </c:pt>
                <c:pt idx="2959">
                  <c:v>2.5250678580209001E-2</c:v>
                </c:pt>
                <c:pt idx="2960">
                  <c:v>2.5250678580209001E-2</c:v>
                </c:pt>
                <c:pt idx="2961">
                  <c:v>2.5250678580209001E-2</c:v>
                </c:pt>
                <c:pt idx="2962">
                  <c:v>2.5250678580209001E-2</c:v>
                </c:pt>
                <c:pt idx="2963">
                  <c:v>2.5250678580209001E-2</c:v>
                </c:pt>
                <c:pt idx="2964">
                  <c:v>2.5250678580209001E-2</c:v>
                </c:pt>
                <c:pt idx="2965">
                  <c:v>2.5250678580209001E-2</c:v>
                </c:pt>
                <c:pt idx="2966">
                  <c:v>2.5250678580209001E-2</c:v>
                </c:pt>
                <c:pt idx="2967">
                  <c:v>2.5250678580209001E-2</c:v>
                </c:pt>
                <c:pt idx="2968">
                  <c:v>2.5250678580209001E-2</c:v>
                </c:pt>
                <c:pt idx="2969">
                  <c:v>2.5250678580209001E-2</c:v>
                </c:pt>
                <c:pt idx="2970">
                  <c:v>2.5250678580209001E-2</c:v>
                </c:pt>
                <c:pt idx="2971">
                  <c:v>2.5250678580209001E-2</c:v>
                </c:pt>
                <c:pt idx="2972">
                  <c:v>2.5250678580209001E-2</c:v>
                </c:pt>
                <c:pt idx="2973">
                  <c:v>2.5250678580209001E-2</c:v>
                </c:pt>
                <c:pt idx="2974">
                  <c:v>2.5250678580209001E-2</c:v>
                </c:pt>
                <c:pt idx="2975">
                  <c:v>2.5250678580209001E-2</c:v>
                </c:pt>
                <c:pt idx="2976">
                  <c:v>2.5250678580209001E-2</c:v>
                </c:pt>
                <c:pt idx="2977">
                  <c:v>2.5250678580209001E-2</c:v>
                </c:pt>
                <c:pt idx="2978">
                  <c:v>2.5250678580209001E-2</c:v>
                </c:pt>
                <c:pt idx="2979">
                  <c:v>2.5250678580209001E-2</c:v>
                </c:pt>
                <c:pt idx="2980">
                  <c:v>2.5250678580209001E-2</c:v>
                </c:pt>
                <c:pt idx="2981">
                  <c:v>2.5250678580209001E-2</c:v>
                </c:pt>
                <c:pt idx="2982">
                  <c:v>2.5250678580209001E-2</c:v>
                </c:pt>
                <c:pt idx="2983">
                  <c:v>2.5250678580209001E-2</c:v>
                </c:pt>
                <c:pt idx="2984">
                  <c:v>2.5250678580209001E-2</c:v>
                </c:pt>
                <c:pt idx="2985">
                  <c:v>2.5250678580209001E-2</c:v>
                </c:pt>
                <c:pt idx="2986">
                  <c:v>2.5250678580209001E-2</c:v>
                </c:pt>
                <c:pt idx="2987">
                  <c:v>2.5250678580209001E-2</c:v>
                </c:pt>
                <c:pt idx="2988">
                  <c:v>2.5250678580209001E-2</c:v>
                </c:pt>
                <c:pt idx="2989">
                  <c:v>2.5250678580209001E-2</c:v>
                </c:pt>
                <c:pt idx="2990">
                  <c:v>2.5250678580209001E-2</c:v>
                </c:pt>
                <c:pt idx="2991">
                  <c:v>2.5250678580209001E-2</c:v>
                </c:pt>
                <c:pt idx="2992">
                  <c:v>2.5250678580209001E-2</c:v>
                </c:pt>
                <c:pt idx="2993">
                  <c:v>2.5250678580209001E-2</c:v>
                </c:pt>
                <c:pt idx="2994">
                  <c:v>2.5250678580209001E-2</c:v>
                </c:pt>
                <c:pt idx="2995">
                  <c:v>2.5250678580209001E-2</c:v>
                </c:pt>
                <c:pt idx="2996">
                  <c:v>2.5250678580209001E-2</c:v>
                </c:pt>
                <c:pt idx="2997">
                  <c:v>2.5250678580209001E-2</c:v>
                </c:pt>
                <c:pt idx="2998">
                  <c:v>2.5250678580209001E-2</c:v>
                </c:pt>
                <c:pt idx="2999">
                  <c:v>2.5250678580209001E-2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2A1-4E91-A3F6-A0C20A8A11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34596464"/>
        <c:axId val="1434593552"/>
      </c:lineChart>
      <c:catAx>
        <c:axId val="14345964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Iteration</a:t>
                </a:r>
                <a:r>
                  <a:rPr lang="en-US" baseline="0"/>
                  <a:t>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4593552"/>
        <c:crosses val="autoZero"/>
        <c:auto val="1"/>
        <c:lblAlgn val="ctr"/>
        <c:lblOffset val="100"/>
        <c:noMultiLvlLbl val="0"/>
      </c:catAx>
      <c:valAx>
        <c:axId val="1434593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 Learning</a:t>
                </a:r>
                <a:r>
                  <a:rPr lang="en-US" baseline="0"/>
                  <a:t> Rate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45964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Size or Number</a:t>
            </a:r>
            <a:r>
              <a:rPr lang="en-US" baseline="0"/>
              <a:t> of learnable parameters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Iris!$F$3</c:f>
              <c:strCache>
                <c:ptCount val="1"/>
                <c:pt idx="0">
                  <c:v>size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Iris!$F$4:$F$3003</c:f>
              <c:numCache>
                <c:formatCode>General</c:formatCode>
                <c:ptCount val="3000"/>
                <c:pt idx="0">
                  <c:v>14</c:v>
                </c:pt>
                <c:pt idx="1">
                  <c:v>14</c:v>
                </c:pt>
                <c:pt idx="2">
                  <c:v>14</c:v>
                </c:pt>
                <c:pt idx="3">
                  <c:v>14</c:v>
                </c:pt>
                <c:pt idx="4">
                  <c:v>14</c:v>
                </c:pt>
                <c:pt idx="5">
                  <c:v>28</c:v>
                </c:pt>
                <c:pt idx="6">
                  <c:v>28</c:v>
                </c:pt>
                <c:pt idx="7">
                  <c:v>28</c:v>
                </c:pt>
                <c:pt idx="8">
                  <c:v>28</c:v>
                </c:pt>
                <c:pt idx="9">
                  <c:v>28</c:v>
                </c:pt>
                <c:pt idx="10">
                  <c:v>28</c:v>
                </c:pt>
                <c:pt idx="11">
                  <c:v>28</c:v>
                </c:pt>
                <c:pt idx="12">
                  <c:v>28</c:v>
                </c:pt>
                <c:pt idx="13">
                  <c:v>70</c:v>
                </c:pt>
                <c:pt idx="14">
                  <c:v>70</c:v>
                </c:pt>
                <c:pt idx="15">
                  <c:v>70</c:v>
                </c:pt>
                <c:pt idx="16">
                  <c:v>70</c:v>
                </c:pt>
                <c:pt idx="17">
                  <c:v>70</c:v>
                </c:pt>
                <c:pt idx="18">
                  <c:v>70</c:v>
                </c:pt>
                <c:pt idx="19">
                  <c:v>70</c:v>
                </c:pt>
                <c:pt idx="20">
                  <c:v>70</c:v>
                </c:pt>
                <c:pt idx="21">
                  <c:v>70</c:v>
                </c:pt>
                <c:pt idx="22">
                  <c:v>70</c:v>
                </c:pt>
                <c:pt idx="23">
                  <c:v>70</c:v>
                </c:pt>
                <c:pt idx="24">
                  <c:v>70</c:v>
                </c:pt>
                <c:pt idx="25">
                  <c:v>70</c:v>
                </c:pt>
                <c:pt idx="26">
                  <c:v>70</c:v>
                </c:pt>
                <c:pt idx="27">
                  <c:v>70</c:v>
                </c:pt>
                <c:pt idx="28">
                  <c:v>70</c:v>
                </c:pt>
                <c:pt idx="29">
                  <c:v>70</c:v>
                </c:pt>
                <c:pt idx="30">
                  <c:v>70</c:v>
                </c:pt>
                <c:pt idx="31">
                  <c:v>70</c:v>
                </c:pt>
                <c:pt idx="32">
                  <c:v>70</c:v>
                </c:pt>
                <c:pt idx="33">
                  <c:v>70</c:v>
                </c:pt>
                <c:pt idx="34">
                  <c:v>70</c:v>
                </c:pt>
                <c:pt idx="35">
                  <c:v>70</c:v>
                </c:pt>
                <c:pt idx="36">
                  <c:v>70</c:v>
                </c:pt>
                <c:pt idx="37">
                  <c:v>70</c:v>
                </c:pt>
                <c:pt idx="38">
                  <c:v>70</c:v>
                </c:pt>
                <c:pt idx="39">
                  <c:v>70</c:v>
                </c:pt>
                <c:pt idx="40">
                  <c:v>70</c:v>
                </c:pt>
                <c:pt idx="41">
                  <c:v>70</c:v>
                </c:pt>
                <c:pt idx="42">
                  <c:v>70</c:v>
                </c:pt>
                <c:pt idx="43">
                  <c:v>70</c:v>
                </c:pt>
                <c:pt idx="44">
                  <c:v>70</c:v>
                </c:pt>
                <c:pt idx="45">
                  <c:v>70</c:v>
                </c:pt>
                <c:pt idx="46">
                  <c:v>70</c:v>
                </c:pt>
                <c:pt idx="47">
                  <c:v>70</c:v>
                </c:pt>
                <c:pt idx="48">
                  <c:v>70</c:v>
                </c:pt>
                <c:pt idx="49">
                  <c:v>70</c:v>
                </c:pt>
                <c:pt idx="50">
                  <c:v>70</c:v>
                </c:pt>
                <c:pt idx="51">
                  <c:v>70</c:v>
                </c:pt>
                <c:pt idx="52">
                  <c:v>70</c:v>
                </c:pt>
                <c:pt idx="53">
                  <c:v>70</c:v>
                </c:pt>
                <c:pt idx="54">
                  <c:v>70</c:v>
                </c:pt>
                <c:pt idx="55">
                  <c:v>70</c:v>
                </c:pt>
                <c:pt idx="56">
                  <c:v>70</c:v>
                </c:pt>
                <c:pt idx="57">
                  <c:v>70</c:v>
                </c:pt>
                <c:pt idx="58">
                  <c:v>70</c:v>
                </c:pt>
                <c:pt idx="59">
                  <c:v>70</c:v>
                </c:pt>
                <c:pt idx="60">
                  <c:v>70</c:v>
                </c:pt>
                <c:pt idx="61">
                  <c:v>70</c:v>
                </c:pt>
                <c:pt idx="62">
                  <c:v>70</c:v>
                </c:pt>
                <c:pt idx="63">
                  <c:v>70</c:v>
                </c:pt>
                <c:pt idx="64">
                  <c:v>70</c:v>
                </c:pt>
                <c:pt idx="65">
                  <c:v>70</c:v>
                </c:pt>
                <c:pt idx="66">
                  <c:v>70</c:v>
                </c:pt>
                <c:pt idx="67">
                  <c:v>70</c:v>
                </c:pt>
                <c:pt idx="68">
                  <c:v>70</c:v>
                </c:pt>
                <c:pt idx="69">
                  <c:v>70</c:v>
                </c:pt>
                <c:pt idx="70">
                  <c:v>70</c:v>
                </c:pt>
                <c:pt idx="71">
                  <c:v>70</c:v>
                </c:pt>
                <c:pt idx="72">
                  <c:v>70</c:v>
                </c:pt>
                <c:pt idx="73">
                  <c:v>70</c:v>
                </c:pt>
                <c:pt idx="74">
                  <c:v>70</c:v>
                </c:pt>
                <c:pt idx="75">
                  <c:v>70</c:v>
                </c:pt>
                <c:pt idx="76">
                  <c:v>70</c:v>
                </c:pt>
                <c:pt idx="77">
                  <c:v>70</c:v>
                </c:pt>
                <c:pt idx="78">
                  <c:v>70</c:v>
                </c:pt>
                <c:pt idx="79">
                  <c:v>70</c:v>
                </c:pt>
                <c:pt idx="80">
                  <c:v>70</c:v>
                </c:pt>
                <c:pt idx="81">
                  <c:v>70</c:v>
                </c:pt>
                <c:pt idx="82">
                  <c:v>70</c:v>
                </c:pt>
                <c:pt idx="83">
                  <c:v>70</c:v>
                </c:pt>
                <c:pt idx="84">
                  <c:v>70</c:v>
                </c:pt>
                <c:pt idx="85">
                  <c:v>70</c:v>
                </c:pt>
                <c:pt idx="86">
                  <c:v>70</c:v>
                </c:pt>
                <c:pt idx="87">
                  <c:v>70</c:v>
                </c:pt>
                <c:pt idx="88">
                  <c:v>70</c:v>
                </c:pt>
                <c:pt idx="89">
                  <c:v>70</c:v>
                </c:pt>
                <c:pt idx="90">
                  <c:v>70</c:v>
                </c:pt>
                <c:pt idx="91">
                  <c:v>70</c:v>
                </c:pt>
                <c:pt idx="92">
                  <c:v>70</c:v>
                </c:pt>
                <c:pt idx="93">
                  <c:v>70</c:v>
                </c:pt>
                <c:pt idx="94">
                  <c:v>70</c:v>
                </c:pt>
                <c:pt idx="95">
                  <c:v>70</c:v>
                </c:pt>
                <c:pt idx="96">
                  <c:v>70</c:v>
                </c:pt>
                <c:pt idx="97">
                  <c:v>70</c:v>
                </c:pt>
                <c:pt idx="98">
                  <c:v>70</c:v>
                </c:pt>
                <c:pt idx="99">
                  <c:v>70</c:v>
                </c:pt>
                <c:pt idx="100">
                  <c:v>70</c:v>
                </c:pt>
                <c:pt idx="101">
                  <c:v>70</c:v>
                </c:pt>
                <c:pt idx="102">
                  <c:v>70</c:v>
                </c:pt>
                <c:pt idx="103">
                  <c:v>70</c:v>
                </c:pt>
                <c:pt idx="104">
                  <c:v>70</c:v>
                </c:pt>
                <c:pt idx="105">
                  <c:v>70</c:v>
                </c:pt>
                <c:pt idx="106">
                  <c:v>70</c:v>
                </c:pt>
                <c:pt idx="107">
                  <c:v>70</c:v>
                </c:pt>
                <c:pt idx="108">
                  <c:v>70</c:v>
                </c:pt>
                <c:pt idx="109">
                  <c:v>70</c:v>
                </c:pt>
                <c:pt idx="110">
                  <c:v>70</c:v>
                </c:pt>
                <c:pt idx="111">
                  <c:v>70</c:v>
                </c:pt>
                <c:pt idx="112">
                  <c:v>70</c:v>
                </c:pt>
                <c:pt idx="113">
                  <c:v>70</c:v>
                </c:pt>
                <c:pt idx="114">
                  <c:v>70</c:v>
                </c:pt>
                <c:pt idx="115">
                  <c:v>70</c:v>
                </c:pt>
                <c:pt idx="116">
                  <c:v>70</c:v>
                </c:pt>
                <c:pt idx="117">
                  <c:v>70</c:v>
                </c:pt>
                <c:pt idx="118">
                  <c:v>70</c:v>
                </c:pt>
                <c:pt idx="119">
                  <c:v>70</c:v>
                </c:pt>
                <c:pt idx="120">
                  <c:v>70</c:v>
                </c:pt>
                <c:pt idx="121">
                  <c:v>70</c:v>
                </c:pt>
                <c:pt idx="122">
                  <c:v>70</c:v>
                </c:pt>
                <c:pt idx="123">
                  <c:v>70</c:v>
                </c:pt>
                <c:pt idx="124">
                  <c:v>70</c:v>
                </c:pt>
                <c:pt idx="125">
                  <c:v>70</c:v>
                </c:pt>
                <c:pt idx="126">
                  <c:v>70</c:v>
                </c:pt>
                <c:pt idx="127">
                  <c:v>70</c:v>
                </c:pt>
                <c:pt idx="128">
                  <c:v>70</c:v>
                </c:pt>
                <c:pt idx="129">
                  <c:v>70</c:v>
                </c:pt>
                <c:pt idx="130">
                  <c:v>70</c:v>
                </c:pt>
                <c:pt idx="131">
                  <c:v>70</c:v>
                </c:pt>
                <c:pt idx="132">
                  <c:v>70</c:v>
                </c:pt>
                <c:pt idx="133">
                  <c:v>70</c:v>
                </c:pt>
                <c:pt idx="134">
                  <c:v>70</c:v>
                </c:pt>
                <c:pt idx="135">
                  <c:v>70</c:v>
                </c:pt>
                <c:pt idx="136">
                  <c:v>70</c:v>
                </c:pt>
                <c:pt idx="137">
                  <c:v>70</c:v>
                </c:pt>
                <c:pt idx="138">
                  <c:v>70</c:v>
                </c:pt>
                <c:pt idx="139">
                  <c:v>70</c:v>
                </c:pt>
                <c:pt idx="140">
                  <c:v>70</c:v>
                </c:pt>
                <c:pt idx="141">
                  <c:v>70</c:v>
                </c:pt>
                <c:pt idx="142">
                  <c:v>70</c:v>
                </c:pt>
                <c:pt idx="143">
                  <c:v>70</c:v>
                </c:pt>
                <c:pt idx="144">
                  <c:v>70</c:v>
                </c:pt>
                <c:pt idx="145">
                  <c:v>70</c:v>
                </c:pt>
                <c:pt idx="146">
                  <c:v>70</c:v>
                </c:pt>
                <c:pt idx="147">
                  <c:v>70</c:v>
                </c:pt>
                <c:pt idx="148">
                  <c:v>70</c:v>
                </c:pt>
                <c:pt idx="149">
                  <c:v>70</c:v>
                </c:pt>
                <c:pt idx="150">
                  <c:v>70</c:v>
                </c:pt>
                <c:pt idx="151">
                  <c:v>70</c:v>
                </c:pt>
                <c:pt idx="152">
                  <c:v>70</c:v>
                </c:pt>
                <c:pt idx="153">
                  <c:v>70</c:v>
                </c:pt>
                <c:pt idx="154">
                  <c:v>70</c:v>
                </c:pt>
                <c:pt idx="155">
                  <c:v>70</c:v>
                </c:pt>
                <c:pt idx="156">
                  <c:v>70</c:v>
                </c:pt>
                <c:pt idx="157">
                  <c:v>70</c:v>
                </c:pt>
                <c:pt idx="158">
                  <c:v>70</c:v>
                </c:pt>
                <c:pt idx="159">
                  <c:v>70</c:v>
                </c:pt>
                <c:pt idx="160">
                  <c:v>70</c:v>
                </c:pt>
                <c:pt idx="161">
                  <c:v>70</c:v>
                </c:pt>
                <c:pt idx="162">
                  <c:v>70</c:v>
                </c:pt>
                <c:pt idx="163">
                  <c:v>70</c:v>
                </c:pt>
                <c:pt idx="164">
                  <c:v>70</c:v>
                </c:pt>
                <c:pt idx="165">
                  <c:v>70</c:v>
                </c:pt>
                <c:pt idx="166">
                  <c:v>70</c:v>
                </c:pt>
                <c:pt idx="167">
                  <c:v>70</c:v>
                </c:pt>
                <c:pt idx="168">
                  <c:v>70</c:v>
                </c:pt>
                <c:pt idx="169">
                  <c:v>70</c:v>
                </c:pt>
                <c:pt idx="170">
                  <c:v>70</c:v>
                </c:pt>
                <c:pt idx="171">
                  <c:v>70</c:v>
                </c:pt>
                <c:pt idx="172">
                  <c:v>70</c:v>
                </c:pt>
                <c:pt idx="173">
                  <c:v>70</c:v>
                </c:pt>
                <c:pt idx="174">
                  <c:v>70</c:v>
                </c:pt>
                <c:pt idx="175">
                  <c:v>70</c:v>
                </c:pt>
                <c:pt idx="176">
                  <c:v>70</c:v>
                </c:pt>
                <c:pt idx="177">
                  <c:v>70</c:v>
                </c:pt>
                <c:pt idx="178">
                  <c:v>70</c:v>
                </c:pt>
                <c:pt idx="179">
                  <c:v>70</c:v>
                </c:pt>
                <c:pt idx="180">
                  <c:v>70</c:v>
                </c:pt>
                <c:pt idx="181">
                  <c:v>70</c:v>
                </c:pt>
                <c:pt idx="182">
                  <c:v>70</c:v>
                </c:pt>
                <c:pt idx="183">
                  <c:v>70</c:v>
                </c:pt>
                <c:pt idx="184">
                  <c:v>70</c:v>
                </c:pt>
                <c:pt idx="185">
                  <c:v>70</c:v>
                </c:pt>
                <c:pt idx="186">
                  <c:v>70</c:v>
                </c:pt>
                <c:pt idx="187">
                  <c:v>70</c:v>
                </c:pt>
                <c:pt idx="188">
                  <c:v>70</c:v>
                </c:pt>
                <c:pt idx="189">
                  <c:v>70</c:v>
                </c:pt>
                <c:pt idx="190">
                  <c:v>70</c:v>
                </c:pt>
                <c:pt idx="191">
                  <c:v>70</c:v>
                </c:pt>
                <c:pt idx="192">
                  <c:v>70</c:v>
                </c:pt>
                <c:pt idx="193">
                  <c:v>70</c:v>
                </c:pt>
                <c:pt idx="194">
                  <c:v>70</c:v>
                </c:pt>
                <c:pt idx="195">
                  <c:v>70</c:v>
                </c:pt>
                <c:pt idx="196">
                  <c:v>70</c:v>
                </c:pt>
                <c:pt idx="197">
                  <c:v>70</c:v>
                </c:pt>
                <c:pt idx="198">
                  <c:v>70</c:v>
                </c:pt>
                <c:pt idx="199">
                  <c:v>70</c:v>
                </c:pt>
                <c:pt idx="200">
                  <c:v>70</c:v>
                </c:pt>
                <c:pt idx="201">
                  <c:v>70</c:v>
                </c:pt>
                <c:pt idx="202">
                  <c:v>70</c:v>
                </c:pt>
                <c:pt idx="203">
                  <c:v>70</c:v>
                </c:pt>
                <c:pt idx="204">
                  <c:v>70</c:v>
                </c:pt>
                <c:pt idx="205">
                  <c:v>70</c:v>
                </c:pt>
                <c:pt idx="206">
                  <c:v>70</c:v>
                </c:pt>
                <c:pt idx="207">
                  <c:v>70</c:v>
                </c:pt>
                <c:pt idx="208">
                  <c:v>70</c:v>
                </c:pt>
                <c:pt idx="209">
                  <c:v>70</c:v>
                </c:pt>
                <c:pt idx="210">
                  <c:v>70</c:v>
                </c:pt>
                <c:pt idx="211">
                  <c:v>70</c:v>
                </c:pt>
                <c:pt idx="212">
                  <c:v>70</c:v>
                </c:pt>
                <c:pt idx="213">
                  <c:v>70</c:v>
                </c:pt>
                <c:pt idx="214">
                  <c:v>70</c:v>
                </c:pt>
                <c:pt idx="215">
                  <c:v>70</c:v>
                </c:pt>
                <c:pt idx="216">
                  <c:v>70</c:v>
                </c:pt>
                <c:pt idx="217">
                  <c:v>70</c:v>
                </c:pt>
                <c:pt idx="218">
                  <c:v>70</c:v>
                </c:pt>
                <c:pt idx="219">
                  <c:v>70</c:v>
                </c:pt>
                <c:pt idx="220">
                  <c:v>70</c:v>
                </c:pt>
                <c:pt idx="221">
                  <c:v>70</c:v>
                </c:pt>
                <c:pt idx="222">
                  <c:v>70</c:v>
                </c:pt>
                <c:pt idx="223">
                  <c:v>70</c:v>
                </c:pt>
                <c:pt idx="224">
                  <c:v>70</c:v>
                </c:pt>
                <c:pt idx="225">
                  <c:v>70</c:v>
                </c:pt>
                <c:pt idx="226">
                  <c:v>70</c:v>
                </c:pt>
                <c:pt idx="227">
                  <c:v>70</c:v>
                </c:pt>
                <c:pt idx="228">
                  <c:v>70</c:v>
                </c:pt>
                <c:pt idx="229">
                  <c:v>70</c:v>
                </c:pt>
                <c:pt idx="230">
                  <c:v>70</c:v>
                </c:pt>
                <c:pt idx="231">
                  <c:v>70</c:v>
                </c:pt>
                <c:pt idx="232">
                  <c:v>70</c:v>
                </c:pt>
                <c:pt idx="233">
                  <c:v>70</c:v>
                </c:pt>
                <c:pt idx="234">
                  <c:v>70</c:v>
                </c:pt>
                <c:pt idx="235">
                  <c:v>70</c:v>
                </c:pt>
                <c:pt idx="236">
                  <c:v>70</c:v>
                </c:pt>
                <c:pt idx="237">
                  <c:v>70</c:v>
                </c:pt>
                <c:pt idx="238">
                  <c:v>70</c:v>
                </c:pt>
                <c:pt idx="239">
                  <c:v>70</c:v>
                </c:pt>
                <c:pt idx="240">
                  <c:v>70</c:v>
                </c:pt>
                <c:pt idx="241">
                  <c:v>70</c:v>
                </c:pt>
                <c:pt idx="242">
                  <c:v>70</c:v>
                </c:pt>
                <c:pt idx="243">
                  <c:v>70</c:v>
                </c:pt>
                <c:pt idx="244">
                  <c:v>70</c:v>
                </c:pt>
                <c:pt idx="245">
                  <c:v>70</c:v>
                </c:pt>
                <c:pt idx="246">
                  <c:v>70</c:v>
                </c:pt>
                <c:pt idx="247">
                  <c:v>70</c:v>
                </c:pt>
                <c:pt idx="248">
                  <c:v>70</c:v>
                </c:pt>
                <c:pt idx="249">
                  <c:v>70</c:v>
                </c:pt>
                <c:pt idx="250">
                  <c:v>70</c:v>
                </c:pt>
                <c:pt idx="251">
                  <c:v>70</c:v>
                </c:pt>
                <c:pt idx="252">
                  <c:v>70</c:v>
                </c:pt>
                <c:pt idx="253">
                  <c:v>70</c:v>
                </c:pt>
                <c:pt idx="254">
                  <c:v>70</c:v>
                </c:pt>
                <c:pt idx="255">
                  <c:v>70</c:v>
                </c:pt>
                <c:pt idx="256">
                  <c:v>70</c:v>
                </c:pt>
                <c:pt idx="257">
                  <c:v>70</c:v>
                </c:pt>
                <c:pt idx="258">
                  <c:v>70</c:v>
                </c:pt>
                <c:pt idx="259">
                  <c:v>70</c:v>
                </c:pt>
                <c:pt idx="260">
                  <c:v>63</c:v>
                </c:pt>
                <c:pt idx="261">
                  <c:v>63</c:v>
                </c:pt>
                <c:pt idx="262">
                  <c:v>63</c:v>
                </c:pt>
                <c:pt idx="263">
                  <c:v>63</c:v>
                </c:pt>
                <c:pt idx="264">
                  <c:v>63</c:v>
                </c:pt>
                <c:pt idx="265">
                  <c:v>63</c:v>
                </c:pt>
                <c:pt idx="266">
                  <c:v>63</c:v>
                </c:pt>
                <c:pt idx="267">
                  <c:v>63</c:v>
                </c:pt>
                <c:pt idx="268">
                  <c:v>63</c:v>
                </c:pt>
                <c:pt idx="269">
                  <c:v>63</c:v>
                </c:pt>
                <c:pt idx="270">
                  <c:v>63</c:v>
                </c:pt>
                <c:pt idx="271">
                  <c:v>63</c:v>
                </c:pt>
                <c:pt idx="272">
                  <c:v>63</c:v>
                </c:pt>
                <c:pt idx="273">
                  <c:v>63</c:v>
                </c:pt>
                <c:pt idx="274">
                  <c:v>63</c:v>
                </c:pt>
                <c:pt idx="275">
                  <c:v>63</c:v>
                </c:pt>
                <c:pt idx="276">
                  <c:v>63</c:v>
                </c:pt>
                <c:pt idx="277">
                  <c:v>63</c:v>
                </c:pt>
                <c:pt idx="278">
                  <c:v>63</c:v>
                </c:pt>
                <c:pt idx="279">
                  <c:v>63</c:v>
                </c:pt>
                <c:pt idx="280">
                  <c:v>63</c:v>
                </c:pt>
                <c:pt idx="281">
                  <c:v>63</c:v>
                </c:pt>
                <c:pt idx="282">
                  <c:v>63</c:v>
                </c:pt>
                <c:pt idx="283">
                  <c:v>63</c:v>
                </c:pt>
                <c:pt idx="284">
                  <c:v>63</c:v>
                </c:pt>
                <c:pt idx="285">
                  <c:v>63</c:v>
                </c:pt>
                <c:pt idx="286">
                  <c:v>63</c:v>
                </c:pt>
                <c:pt idx="287">
                  <c:v>63</c:v>
                </c:pt>
                <c:pt idx="288">
                  <c:v>63</c:v>
                </c:pt>
                <c:pt idx="289">
                  <c:v>63</c:v>
                </c:pt>
                <c:pt idx="290">
                  <c:v>63</c:v>
                </c:pt>
                <c:pt idx="291">
                  <c:v>63</c:v>
                </c:pt>
                <c:pt idx="292">
                  <c:v>63</c:v>
                </c:pt>
                <c:pt idx="293">
                  <c:v>63</c:v>
                </c:pt>
                <c:pt idx="294">
                  <c:v>63</c:v>
                </c:pt>
                <c:pt idx="295">
                  <c:v>63</c:v>
                </c:pt>
                <c:pt idx="296">
                  <c:v>63</c:v>
                </c:pt>
                <c:pt idx="297">
                  <c:v>63</c:v>
                </c:pt>
                <c:pt idx="298">
                  <c:v>63</c:v>
                </c:pt>
                <c:pt idx="299">
                  <c:v>63</c:v>
                </c:pt>
                <c:pt idx="300">
                  <c:v>63</c:v>
                </c:pt>
                <c:pt idx="301">
                  <c:v>63</c:v>
                </c:pt>
                <c:pt idx="302">
                  <c:v>63</c:v>
                </c:pt>
                <c:pt idx="303">
                  <c:v>63</c:v>
                </c:pt>
                <c:pt idx="304">
                  <c:v>63</c:v>
                </c:pt>
                <c:pt idx="305">
                  <c:v>63</c:v>
                </c:pt>
                <c:pt idx="306">
                  <c:v>63</c:v>
                </c:pt>
                <c:pt idx="307">
                  <c:v>63</c:v>
                </c:pt>
                <c:pt idx="308">
                  <c:v>63</c:v>
                </c:pt>
                <c:pt idx="309">
                  <c:v>63</c:v>
                </c:pt>
                <c:pt idx="310">
                  <c:v>63</c:v>
                </c:pt>
                <c:pt idx="311">
                  <c:v>63</c:v>
                </c:pt>
                <c:pt idx="312">
                  <c:v>63</c:v>
                </c:pt>
                <c:pt idx="313">
                  <c:v>63</c:v>
                </c:pt>
                <c:pt idx="314">
                  <c:v>63</c:v>
                </c:pt>
                <c:pt idx="315">
                  <c:v>63</c:v>
                </c:pt>
                <c:pt idx="316">
                  <c:v>63</c:v>
                </c:pt>
                <c:pt idx="317">
                  <c:v>63</c:v>
                </c:pt>
                <c:pt idx="318">
                  <c:v>63</c:v>
                </c:pt>
                <c:pt idx="319">
                  <c:v>63</c:v>
                </c:pt>
                <c:pt idx="320">
                  <c:v>63</c:v>
                </c:pt>
                <c:pt idx="321">
                  <c:v>63</c:v>
                </c:pt>
                <c:pt idx="322">
                  <c:v>63</c:v>
                </c:pt>
                <c:pt idx="323">
                  <c:v>63</c:v>
                </c:pt>
                <c:pt idx="324">
                  <c:v>63</c:v>
                </c:pt>
                <c:pt idx="325">
                  <c:v>63</c:v>
                </c:pt>
                <c:pt idx="326">
                  <c:v>63</c:v>
                </c:pt>
                <c:pt idx="327">
                  <c:v>63</c:v>
                </c:pt>
                <c:pt idx="328">
                  <c:v>63</c:v>
                </c:pt>
                <c:pt idx="329">
                  <c:v>63</c:v>
                </c:pt>
                <c:pt idx="330">
                  <c:v>63</c:v>
                </c:pt>
                <c:pt idx="331">
                  <c:v>63</c:v>
                </c:pt>
                <c:pt idx="332">
                  <c:v>63</c:v>
                </c:pt>
                <c:pt idx="333">
                  <c:v>63</c:v>
                </c:pt>
                <c:pt idx="334">
                  <c:v>63</c:v>
                </c:pt>
                <c:pt idx="335">
                  <c:v>63</c:v>
                </c:pt>
                <c:pt idx="336">
                  <c:v>63</c:v>
                </c:pt>
                <c:pt idx="337">
                  <c:v>63</c:v>
                </c:pt>
                <c:pt idx="338">
                  <c:v>63</c:v>
                </c:pt>
                <c:pt idx="339">
                  <c:v>63</c:v>
                </c:pt>
                <c:pt idx="340">
                  <c:v>63</c:v>
                </c:pt>
                <c:pt idx="341">
                  <c:v>63</c:v>
                </c:pt>
                <c:pt idx="342">
                  <c:v>63</c:v>
                </c:pt>
                <c:pt idx="343">
                  <c:v>63</c:v>
                </c:pt>
                <c:pt idx="344">
                  <c:v>63</c:v>
                </c:pt>
                <c:pt idx="345">
                  <c:v>63</c:v>
                </c:pt>
                <c:pt idx="346">
                  <c:v>63</c:v>
                </c:pt>
                <c:pt idx="347">
                  <c:v>63</c:v>
                </c:pt>
                <c:pt idx="348">
                  <c:v>63</c:v>
                </c:pt>
                <c:pt idx="349">
                  <c:v>63</c:v>
                </c:pt>
                <c:pt idx="350">
                  <c:v>63</c:v>
                </c:pt>
                <c:pt idx="351">
                  <c:v>63</c:v>
                </c:pt>
                <c:pt idx="352">
                  <c:v>63</c:v>
                </c:pt>
                <c:pt idx="353">
                  <c:v>63</c:v>
                </c:pt>
                <c:pt idx="354">
                  <c:v>63</c:v>
                </c:pt>
                <c:pt idx="355">
                  <c:v>63</c:v>
                </c:pt>
                <c:pt idx="356">
                  <c:v>63</c:v>
                </c:pt>
                <c:pt idx="357">
                  <c:v>63</c:v>
                </c:pt>
                <c:pt idx="358">
                  <c:v>63</c:v>
                </c:pt>
                <c:pt idx="359">
                  <c:v>63</c:v>
                </c:pt>
                <c:pt idx="360">
                  <c:v>63</c:v>
                </c:pt>
                <c:pt idx="361">
                  <c:v>63</c:v>
                </c:pt>
                <c:pt idx="362">
                  <c:v>63</c:v>
                </c:pt>
                <c:pt idx="363">
                  <c:v>63</c:v>
                </c:pt>
                <c:pt idx="364">
                  <c:v>63</c:v>
                </c:pt>
                <c:pt idx="365">
                  <c:v>63</c:v>
                </c:pt>
                <c:pt idx="366">
                  <c:v>63</c:v>
                </c:pt>
                <c:pt idx="367">
                  <c:v>63</c:v>
                </c:pt>
                <c:pt idx="368">
                  <c:v>63</c:v>
                </c:pt>
                <c:pt idx="369">
                  <c:v>63</c:v>
                </c:pt>
                <c:pt idx="370">
                  <c:v>63</c:v>
                </c:pt>
                <c:pt idx="371">
                  <c:v>63</c:v>
                </c:pt>
                <c:pt idx="372">
                  <c:v>63</c:v>
                </c:pt>
                <c:pt idx="373">
                  <c:v>63</c:v>
                </c:pt>
                <c:pt idx="374">
                  <c:v>63</c:v>
                </c:pt>
                <c:pt idx="375">
                  <c:v>63</c:v>
                </c:pt>
                <c:pt idx="376">
                  <c:v>63</c:v>
                </c:pt>
                <c:pt idx="377">
                  <c:v>63</c:v>
                </c:pt>
                <c:pt idx="378">
                  <c:v>63</c:v>
                </c:pt>
                <c:pt idx="379">
                  <c:v>63</c:v>
                </c:pt>
                <c:pt idx="380">
                  <c:v>63</c:v>
                </c:pt>
                <c:pt idx="381">
                  <c:v>63</c:v>
                </c:pt>
                <c:pt idx="382">
                  <c:v>63</c:v>
                </c:pt>
                <c:pt idx="383">
                  <c:v>63</c:v>
                </c:pt>
                <c:pt idx="384">
                  <c:v>63</c:v>
                </c:pt>
                <c:pt idx="385">
                  <c:v>63</c:v>
                </c:pt>
                <c:pt idx="386">
                  <c:v>63</c:v>
                </c:pt>
                <c:pt idx="387">
                  <c:v>63</c:v>
                </c:pt>
                <c:pt idx="388">
                  <c:v>63</c:v>
                </c:pt>
                <c:pt idx="389">
                  <c:v>63</c:v>
                </c:pt>
                <c:pt idx="390">
                  <c:v>63</c:v>
                </c:pt>
                <c:pt idx="391">
                  <c:v>63</c:v>
                </c:pt>
                <c:pt idx="392">
                  <c:v>63</c:v>
                </c:pt>
                <c:pt idx="393">
                  <c:v>63</c:v>
                </c:pt>
                <c:pt idx="394">
                  <c:v>63</c:v>
                </c:pt>
                <c:pt idx="395">
                  <c:v>63</c:v>
                </c:pt>
                <c:pt idx="396">
                  <c:v>63</c:v>
                </c:pt>
                <c:pt idx="397">
                  <c:v>63</c:v>
                </c:pt>
                <c:pt idx="398">
                  <c:v>63</c:v>
                </c:pt>
                <c:pt idx="399">
                  <c:v>63</c:v>
                </c:pt>
                <c:pt idx="400">
                  <c:v>63</c:v>
                </c:pt>
                <c:pt idx="401">
                  <c:v>63</c:v>
                </c:pt>
                <c:pt idx="402">
                  <c:v>63</c:v>
                </c:pt>
                <c:pt idx="403">
                  <c:v>63</c:v>
                </c:pt>
                <c:pt idx="404">
                  <c:v>63</c:v>
                </c:pt>
                <c:pt idx="405">
                  <c:v>63</c:v>
                </c:pt>
                <c:pt idx="406">
                  <c:v>63</c:v>
                </c:pt>
                <c:pt idx="407">
                  <c:v>63</c:v>
                </c:pt>
                <c:pt idx="408">
                  <c:v>63</c:v>
                </c:pt>
                <c:pt idx="409">
                  <c:v>63</c:v>
                </c:pt>
                <c:pt idx="410">
                  <c:v>63</c:v>
                </c:pt>
                <c:pt idx="411">
                  <c:v>63</c:v>
                </c:pt>
                <c:pt idx="412">
                  <c:v>63</c:v>
                </c:pt>
                <c:pt idx="413">
                  <c:v>63</c:v>
                </c:pt>
                <c:pt idx="414">
                  <c:v>63</c:v>
                </c:pt>
                <c:pt idx="415">
                  <c:v>63</c:v>
                </c:pt>
                <c:pt idx="416">
                  <c:v>63</c:v>
                </c:pt>
                <c:pt idx="417">
                  <c:v>63</c:v>
                </c:pt>
                <c:pt idx="418">
                  <c:v>63</c:v>
                </c:pt>
                <c:pt idx="419">
                  <c:v>63</c:v>
                </c:pt>
                <c:pt idx="420">
                  <c:v>63</c:v>
                </c:pt>
                <c:pt idx="421">
                  <c:v>63</c:v>
                </c:pt>
                <c:pt idx="422">
                  <c:v>63</c:v>
                </c:pt>
                <c:pt idx="423">
                  <c:v>63</c:v>
                </c:pt>
                <c:pt idx="424">
                  <c:v>63</c:v>
                </c:pt>
                <c:pt idx="425">
                  <c:v>63</c:v>
                </c:pt>
                <c:pt idx="426">
                  <c:v>63</c:v>
                </c:pt>
                <c:pt idx="427">
                  <c:v>63</c:v>
                </c:pt>
                <c:pt idx="428">
                  <c:v>63</c:v>
                </c:pt>
                <c:pt idx="429">
                  <c:v>63</c:v>
                </c:pt>
                <c:pt idx="430">
                  <c:v>63</c:v>
                </c:pt>
                <c:pt idx="431">
                  <c:v>63</c:v>
                </c:pt>
                <c:pt idx="432">
                  <c:v>63</c:v>
                </c:pt>
                <c:pt idx="433">
                  <c:v>63</c:v>
                </c:pt>
                <c:pt idx="434">
                  <c:v>63</c:v>
                </c:pt>
                <c:pt idx="435">
                  <c:v>63</c:v>
                </c:pt>
                <c:pt idx="436">
                  <c:v>63</c:v>
                </c:pt>
                <c:pt idx="437">
                  <c:v>63</c:v>
                </c:pt>
                <c:pt idx="438">
                  <c:v>63</c:v>
                </c:pt>
                <c:pt idx="439">
                  <c:v>63</c:v>
                </c:pt>
                <c:pt idx="440">
                  <c:v>63</c:v>
                </c:pt>
                <c:pt idx="441">
                  <c:v>63</c:v>
                </c:pt>
                <c:pt idx="442">
                  <c:v>42</c:v>
                </c:pt>
                <c:pt idx="443">
                  <c:v>42</c:v>
                </c:pt>
                <c:pt idx="444">
                  <c:v>42</c:v>
                </c:pt>
                <c:pt idx="445">
                  <c:v>42</c:v>
                </c:pt>
                <c:pt idx="446">
                  <c:v>42</c:v>
                </c:pt>
                <c:pt idx="447">
                  <c:v>42</c:v>
                </c:pt>
                <c:pt idx="448">
                  <c:v>42</c:v>
                </c:pt>
                <c:pt idx="449">
                  <c:v>42</c:v>
                </c:pt>
                <c:pt idx="450">
                  <c:v>42</c:v>
                </c:pt>
                <c:pt idx="451">
                  <c:v>42</c:v>
                </c:pt>
                <c:pt idx="452">
                  <c:v>42</c:v>
                </c:pt>
                <c:pt idx="453">
                  <c:v>42</c:v>
                </c:pt>
                <c:pt idx="454">
                  <c:v>42</c:v>
                </c:pt>
                <c:pt idx="455">
                  <c:v>42</c:v>
                </c:pt>
                <c:pt idx="456">
                  <c:v>42</c:v>
                </c:pt>
                <c:pt idx="457">
                  <c:v>42</c:v>
                </c:pt>
                <c:pt idx="458">
                  <c:v>42</c:v>
                </c:pt>
                <c:pt idx="459">
                  <c:v>42</c:v>
                </c:pt>
                <c:pt idx="460">
                  <c:v>42</c:v>
                </c:pt>
                <c:pt idx="461">
                  <c:v>42</c:v>
                </c:pt>
                <c:pt idx="462">
                  <c:v>42</c:v>
                </c:pt>
                <c:pt idx="463">
                  <c:v>42</c:v>
                </c:pt>
                <c:pt idx="464">
                  <c:v>42</c:v>
                </c:pt>
                <c:pt idx="465">
                  <c:v>42</c:v>
                </c:pt>
                <c:pt idx="466">
                  <c:v>42</c:v>
                </c:pt>
                <c:pt idx="467">
                  <c:v>42</c:v>
                </c:pt>
                <c:pt idx="468">
                  <c:v>42</c:v>
                </c:pt>
                <c:pt idx="469">
                  <c:v>42</c:v>
                </c:pt>
                <c:pt idx="470">
                  <c:v>42</c:v>
                </c:pt>
                <c:pt idx="471">
                  <c:v>42</c:v>
                </c:pt>
                <c:pt idx="472">
                  <c:v>42</c:v>
                </c:pt>
                <c:pt idx="473">
                  <c:v>42</c:v>
                </c:pt>
                <c:pt idx="474">
                  <c:v>42</c:v>
                </c:pt>
                <c:pt idx="475">
                  <c:v>42</c:v>
                </c:pt>
                <c:pt idx="476">
                  <c:v>42</c:v>
                </c:pt>
                <c:pt idx="477">
                  <c:v>42</c:v>
                </c:pt>
                <c:pt idx="478">
                  <c:v>42</c:v>
                </c:pt>
                <c:pt idx="479">
                  <c:v>42</c:v>
                </c:pt>
                <c:pt idx="480">
                  <c:v>42</c:v>
                </c:pt>
                <c:pt idx="481">
                  <c:v>42</c:v>
                </c:pt>
                <c:pt idx="482">
                  <c:v>42</c:v>
                </c:pt>
                <c:pt idx="483">
                  <c:v>42</c:v>
                </c:pt>
                <c:pt idx="484">
                  <c:v>42</c:v>
                </c:pt>
                <c:pt idx="485">
                  <c:v>42</c:v>
                </c:pt>
                <c:pt idx="486">
                  <c:v>42</c:v>
                </c:pt>
                <c:pt idx="487">
                  <c:v>42</c:v>
                </c:pt>
                <c:pt idx="488">
                  <c:v>42</c:v>
                </c:pt>
                <c:pt idx="489">
                  <c:v>42</c:v>
                </c:pt>
                <c:pt idx="490">
                  <c:v>42</c:v>
                </c:pt>
                <c:pt idx="491">
                  <c:v>42</c:v>
                </c:pt>
                <c:pt idx="492">
                  <c:v>42</c:v>
                </c:pt>
                <c:pt idx="493">
                  <c:v>42</c:v>
                </c:pt>
                <c:pt idx="494">
                  <c:v>42</c:v>
                </c:pt>
                <c:pt idx="495">
                  <c:v>42</c:v>
                </c:pt>
                <c:pt idx="496">
                  <c:v>42</c:v>
                </c:pt>
                <c:pt idx="497">
                  <c:v>42</c:v>
                </c:pt>
                <c:pt idx="498">
                  <c:v>42</c:v>
                </c:pt>
                <c:pt idx="499">
                  <c:v>42</c:v>
                </c:pt>
                <c:pt idx="500">
                  <c:v>42</c:v>
                </c:pt>
                <c:pt idx="501">
                  <c:v>42</c:v>
                </c:pt>
                <c:pt idx="502">
                  <c:v>42</c:v>
                </c:pt>
                <c:pt idx="503">
                  <c:v>42</c:v>
                </c:pt>
                <c:pt idx="504">
                  <c:v>42</c:v>
                </c:pt>
                <c:pt idx="505">
                  <c:v>42</c:v>
                </c:pt>
                <c:pt idx="506">
                  <c:v>42</c:v>
                </c:pt>
                <c:pt idx="507">
                  <c:v>42</c:v>
                </c:pt>
                <c:pt idx="508">
                  <c:v>42</c:v>
                </c:pt>
                <c:pt idx="509">
                  <c:v>42</c:v>
                </c:pt>
                <c:pt idx="510">
                  <c:v>42</c:v>
                </c:pt>
                <c:pt idx="511">
                  <c:v>42</c:v>
                </c:pt>
                <c:pt idx="512">
                  <c:v>42</c:v>
                </c:pt>
                <c:pt idx="513">
                  <c:v>42</c:v>
                </c:pt>
                <c:pt idx="514">
                  <c:v>42</c:v>
                </c:pt>
                <c:pt idx="515">
                  <c:v>42</c:v>
                </c:pt>
                <c:pt idx="516">
                  <c:v>42</c:v>
                </c:pt>
                <c:pt idx="517">
                  <c:v>42</c:v>
                </c:pt>
                <c:pt idx="518">
                  <c:v>42</c:v>
                </c:pt>
                <c:pt idx="519">
                  <c:v>42</c:v>
                </c:pt>
                <c:pt idx="520">
                  <c:v>42</c:v>
                </c:pt>
                <c:pt idx="521">
                  <c:v>42</c:v>
                </c:pt>
                <c:pt idx="522">
                  <c:v>42</c:v>
                </c:pt>
                <c:pt idx="523">
                  <c:v>42</c:v>
                </c:pt>
                <c:pt idx="524">
                  <c:v>42</c:v>
                </c:pt>
                <c:pt idx="525">
                  <c:v>42</c:v>
                </c:pt>
                <c:pt idx="526">
                  <c:v>42</c:v>
                </c:pt>
                <c:pt idx="527">
                  <c:v>42</c:v>
                </c:pt>
                <c:pt idx="528">
                  <c:v>42</c:v>
                </c:pt>
                <c:pt idx="529">
                  <c:v>42</c:v>
                </c:pt>
                <c:pt idx="530">
                  <c:v>42</c:v>
                </c:pt>
                <c:pt idx="531">
                  <c:v>42</c:v>
                </c:pt>
                <c:pt idx="532">
                  <c:v>42</c:v>
                </c:pt>
                <c:pt idx="533">
                  <c:v>42</c:v>
                </c:pt>
                <c:pt idx="534">
                  <c:v>42</c:v>
                </c:pt>
                <c:pt idx="535">
                  <c:v>42</c:v>
                </c:pt>
                <c:pt idx="536">
                  <c:v>42</c:v>
                </c:pt>
                <c:pt idx="537">
                  <c:v>42</c:v>
                </c:pt>
                <c:pt idx="538">
                  <c:v>42</c:v>
                </c:pt>
                <c:pt idx="539">
                  <c:v>42</c:v>
                </c:pt>
                <c:pt idx="540">
                  <c:v>42</c:v>
                </c:pt>
                <c:pt idx="541">
                  <c:v>42</c:v>
                </c:pt>
                <c:pt idx="542">
                  <c:v>42</c:v>
                </c:pt>
                <c:pt idx="543">
                  <c:v>42</c:v>
                </c:pt>
                <c:pt idx="544">
                  <c:v>42</c:v>
                </c:pt>
                <c:pt idx="545">
                  <c:v>42</c:v>
                </c:pt>
                <c:pt idx="546">
                  <c:v>42</c:v>
                </c:pt>
                <c:pt idx="547">
                  <c:v>42</c:v>
                </c:pt>
                <c:pt idx="548">
                  <c:v>42</c:v>
                </c:pt>
                <c:pt idx="549">
                  <c:v>42</c:v>
                </c:pt>
                <c:pt idx="550">
                  <c:v>42</c:v>
                </c:pt>
                <c:pt idx="551">
                  <c:v>42</c:v>
                </c:pt>
                <c:pt idx="552">
                  <c:v>42</c:v>
                </c:pt>
                <c:pt idx="553">
                  <c:v>42</c:v>
                </c:pt>
                <c:pt idx="554">
                  <c:v>42</c:v>
                </c:pt>
                <c:pt idx="555">
                  <c:v>42</c:v>
                </c:pt>
                <c:pt idx="556">
                  <c:v>42</c:v>
                </c:pt>
                <c:pt idx="557">
                  <c:v>42</c:v>
                </c:pt>
                <c:pt idx="558">
                  <c:v>42</c:v>
                </c:pt>
                <c:pt idx="559">
                  <c:v>42</c:v>
                </c:pt>
                <c:pt idx="560">
                  <c:v>42</c:v>
                </c:pt>
                <c:pt idx="561">
                  <c:v>42</c:v>
                </c:pt>
                <c:pt idx="562">
                  <c:v>42</c:v>
                </c:pt>
                <c:pt idx="563">
                  <c:v>42</c:v>
                </c:pt>
                <c:pt idx="564">
                  <c:v>42</c:v>
                </c:pt>
                <c:pt idx="565">
                  <c:v>42</c:v>
                </c:pt>
                <c:pt idx="566">
                  <c:v>42</c:v>
                </c:pt>
                <c:pt idx="567">
                  <c:v>42</c:v>
                </c:pt>
                <c:pt idx="568">
                  <c:v>42</c:v>
                </c:pt>
                <c:pt idx="569">
                  <c:v>42</c:v>
                </c:pt>
                <c:pt idx="570">
                  <c:v>42</c:v>
                </c:pt>
                <c:pt idx="571">
                  <c:v>42</c:v>
                </c:pt>
                <c:pt idx="572">
                  <c:v>42</c:v>
                </c:pt>
                <c:pt idx="573">
                  <c:v>42</c:v>
                </c:pt>
                <c:pt idx="574">
                  <c:v>42</c:v>
                </c:pt>
                <c:pt idx="575">
                  <c:v>42</c:v>
                </c:pt>
                <c:pt idx="576">
                  <c:v>42</c:v>
                </c:pt>
                <c:pt idx="577">
                  <c:v>42</c:v>
                </c:pt>
                <c:pt idx="578">
                  <c:v>42</c:v>
                </c:pt>
                <c:pt idx="579">
                  <c:v>42</c:v>
                </c:pt>
                <c:pt idx="580">
                  <c:v>42</c:v>
                </c:pt>
                <c:pt idx="581">
                  <c:v>42</c:v>
                </c:pt>
                <c:pt idx="582">
                  <c:v>42</c:v>
                </c:pt>
                <c:pt idx="583">
                  <c:v>42</c:v>
                </c:pt>
                <c:pt idx="584">
                  <c:v>42</c:v>
                </c:pt>
                <c:pt idx="585">
                  <c:v>42</c:v>
                </c:pt>
                <c:pt idx="586">
                  <c:v>42</c:v>
                </c:pt>
                <c:pt idx="587">
                  <c:v>42</c:v>
                </c:pt>
                <c:pt idx="588">
                  <c:v>42</c:v>
                </c:pt>
                <c:pt idx="589">
                  <c:v>42</c:v>
                </c:pt>
                <c:pt idx="590">
                  <c:v>42</c:v>
                </c:pt>
                <c:pt idx="591">
                  <c:v>42</c:v>
                </c:pt>
                <c:pt idx="592">
                  <c:v>42</c:v>
                </c:pt>
                <c:pt idx="593">
                  <c:v>42</c:v>
                </c:pt>
                <c:pt idx="594">
                  <c:v>42</c:v>
                </c:pt>
                <c:pt idx="595">
                  <c:v>42</c:v>
                </c:pt>
                <c:pt idx="596">
                  <c:v>42</c:v>
                </c:pt>
                <c:pt idx="597">
                  <c:v>42</c:v>
                </c:pt>
                <c:pt idx="598">
                  <c:v>42</c:v>
                </c:pt>
                <c:pt idx="599">
                  <c:v>42</c:v>
                </c:pt>
                <c:pt idx="600">
                  <c:v>42</c:v>
                </c:pt>
                <c:pt idx="601">
                  <c:v>42</c:v>
                </c:pt>
                <c:pt idx="602">
                  <c:v>42</c:v>
                </c:pt>
                <c:pt idx="603">
                  <c:v>42</c:v>
                </c:pt>
                <c:pt idx="604">
                  <c:v>42</c:v>
                </c:pt>
                <c:pt idx="605">
                  <c:v>42</c:v>
                </c:pt>
                <c:pt idx="606">
                  <c:v>42</c:v>
                </c:pt>
                <c:pt idx="607">
                  <c:v>42</c:v>
                </c:pt>
                <c:pt idx="608">
                  <c:v>42</c:v>
                </c:pt>
                <c:pt idx="609">
                  <c:v>42</c:v>
                </c:pt>
                <c:pt idx="610">
                  <c:v>42</c:v>
                </c:pt>
                <c:pt idx="611">
                  <c:v>42</c:v>
                </c:pt>
                <c:pt idx="612">
                  <c:v>42</c:v>
                </c:pt>
                <c:pt idx="613">
                  <c:v>42</c:v>
                </c:pt>
                <c:pt idx="614">
                  <c:v>42</c:v>
                </c:pt>
                <c:pt idx="615">
                  <c:v>42</c:v>
                </c:pt>
                <c:pt idx="616">
                  <c:v>42</c:v>
                </c:pt>
                <c:pt idx="617">
                  <c:v>42</c:v>
                </c:pt>
                <c:pt idx="618">
                  <c:v>42</c:v>
                </c:pt>
                <c:pt idx="619">
                  <c:v>42</c:v>
                </c:pt>
                <c:pt idx="620">
                  <c:v>42</c:v>
                </c:pt>
                <c:pt idx="621">
                  <c:v>42</c:v>
                </c:pt>
                <c:pt idx="622">
                  <c:v>42</c:v>
                </c:pt>
                <c:pt idx="623">
                  <c:v>42</c:v>
                </c:pt>
                <c:pt idx="624">
                  <c:v>42</c:v>
                </c:pt>
                <c:pt idx="625">
                  <c:v>42</c:v>
                </c:pt>
                <c:pt idx="626">
                  <c:v>42</c:v>
                </c:pt>
                <c:pt idx="627">
                  <c:v>42</c:v>
                </c:pt>
                <c:pt idx="628">
                  <c:v>42</c:v>
                </c:pt>
                <c:pt idx="629">
                  <c:v>42</c:v>
                </c:pt>
                <c:pt idx="630">
                  <c:v>42</c:v>
                </c:pt>
                <c:pt idx="631">
                  <c:v>42</c:v>
                </c:pt>
                <c:pt idx="632">
                  <c:v>42</c:v>
                </c:pt>
                <c:pt idx="633">
                  <c:v>42</c:v>
                </c:pt>
                <c:pt idx="634">
                  <c:v>42</c:v>
                </c:pt>
                <c:pt idx="635">
                  <c:v>42</c:v>
                </c:pt>
                <c:pt idx="636">
                  <c:v>42</c:v>
                </c:pt>
                <c:pt idx="637">
                  <c:v>42</c:v>
                </c:pt>
                <c:pt idx="638">
                  <c:v>42</c:v>
                </c:pt>
                <c:pt idx="639">
                  <c:v>42</c:v>
                </c:pt>
                <c:pt idx="640">
                  <c:v>42</c:v>
                </c:pt>
                <c:pt idx="641">
                  <c:v>42</c:v>
                </c:pt>
                <c:pt idx="642">
                  <c:v>42</c:v>
                </c:pt>
                <c:pt idx="643">
                  <c:v>42</c:v>
                </c:pt>
                <c:pt idx="644">
                  <c:v>42</c:v>
                </c:pt>
                <c:pt idx="645">
                  <c:v>42</c:v>
                </c:pt>
                <c:pt idx="646">
                  <c:v>42</c:v>
                </c:pt>
                <c:pt idx="647">
                  <c:v>42</c:v>
                </c:pt>
                <c:pt idx="648">
                  <c:v>42</c:v>
                </c:pt>
                <c:pt idx="649">
                  <c:v>42</c:v>
                </c:pt>
                <c:pt idx="650">
                  <c:v>42</c:v>
                </c:pt>
                <c:pt idx="651">
                  <c:v>42</c:v>
                </c:pt>
                <c:pt idx="652">
                  <c:v>42</c:v>
                </c:pt>
                <c:pt idx="653">
                  <c:v>42</c:v>
                </c:pt>
                <c:pt idx="654">
                  <c:v>42</c:v>
                </c:pt>
                <c:pt idx="655">
                  <c:v>42</c:v>
                </c:pt>
                <c:pt idx="656">
                  <c:v>42</c:v>
                </c:pt>
                <c:pt idx="657">
                  <c:v>42</c:v>
                </c:pt>
                <c:pt idx="658">
                  <c:v>42</c:v>
                </c:pt>
                <c:pt idx="659">
                  <c:v>42</c:v>
                </c:pt>
                <c:pt idx="660">
                  <c:v>42</c:v>
                </c:pt>
                <c:pt idx="661">
                  <c:v>42</c:v>
                </c:pt>
                <c:pt idx="662">
                  <c:v>42</c:v>
                </c:pt>
                <c:pt idx="663">
                  <c:v>42</c:v>
                </c:pt>
                <c:pt idx="664">
                  <c:v>42</c:v>
                </c:pt>
                <c:pt idx="665">
                  <c:v>42</c:v>
                </c:pt>
                <c:pt idx="666">
                  <c:v>42</c:v>
                </c:pt>
                <c:pt idx="667">
                  <c:v>42</c:v>
                </c:pt>
                <c:pt idx="668">
                  <c:v>42</c:v>
                </c:pt>
                <c:pt idx="669">
                  <c:v>42</c:v>
                </c:pt>
                <c:pt idx="670">
                  <c:v>42</c:v>
                </c:pt>
                <c:pt idx="671">
                  <c:v>42</c:v>
                </c:pt>
                <c:pt idx="672">
                  <c:v>42</c:v>
                </c:pt>
                <c:pt idx="673">
                  <c:v>42</c:v>
                </c:pt>
                <c:pt idx="674">
                  <c:v>42</c:v>
                </c:pt>
                <c:pt idx="675">
                  <c:v>42</c:v>
                </c:pt>
                <c:pt idx="676">
                  <c:v>42</c:v>
                </c:pt>
                <c:pt idx="677">
                  <c:v>42</c:v>
                </c:pt>
                <c:pt idx="678">
                  <c:v>42</c:v>
                </c:pt>
                <c:pt idx="679">
                  <c:v>42</c:v>
                </c:pt>
                <c:pt idx="680">
                  <c:v>42</c:v>
                </c:pt>
                <c:pt idx="681">
                  <c:v>42</c:v>
                </c:pt>
                <c:pt idx="682">
                  <c:v>42</c:v>
                </c:pt>
                <c:pt idx="683">
                  <c:v>42</c:v>
                </c:pt>
                <c:pt idx="684">
                  <c:v>42</c:v>
                </c:pt>
                <c:pt idx="685">
                  <c:v>42</c:v>
                </c:pt>
                <c:pt idx="686">
                  <c:v>42</c:v>
                </c:pt>
                <c:pt idx="687">
                  <c:v>42</c:v>
                </c:pt>
                <c:pt idx="688">
                  <c:v>42</c:v>
                </c:pt>
                <c:pt idx="689">
                  <c:v>42</c:v>
                </c:pt>
                <c:pt idx="690">
                  <c:v>42</c:v>
                </c:pt>
                <c:pt idx="691">
                  <c:v>42</c:v>
                </c:pt>
                <c:pt idx="692">
                  <c:v>42</c:v>
                </c:pt>
                <c:pt idx="693">
                  <c:v>42</c:v>
                </c:pt>
                <c:pt idx="694">
                  <c:v>42</c:v>
                </c:pt>
                <c:pt idx="695">
                  <c:v>42</c:v>
                </c:pt>
                <c:pt idx="696">
                  <c:v>42</c:v>
                </c:pt>
                <c:pt idx="697">
                  <c:v>42</c:v>
                </c:pt>
                <c:pt idx="698">
                  <c:v>42</c:v>
                </c:pt>
                <c:pt idx="699">
                  <c:v>42</c:v>
                </c:pt>
                <c:pt idx="700">
                  <c:v>42</c:v>
                </c:pt>
                <c:pt idx="701">
                  <c:v>42</c:v>
                </c:pt>
                <c:pt idx="702">
                  <c:v>42</c:v>
                </c:pt>
                <c:pt idx="703">
                  <c:v>42</c:v>
                </c:pt>
                <c:pt idx="704">
                  <c:v>42</c:v>
                </c:pt>
                <c:pt idx="705">
                  <c:v>42</c:v>
                </c:pt>
                <c:pt idx="706">
                  <c:v>42</c:v>
                </c:pt>
                <c:pt idx="707">
                  <c:v>42</c:v>
                </c:pt>
                <c:pt idx="708">
                  <c:v>42</c:v>
                </c:pt>
                <c:pt idx="709">
                  <c:v>42</c:v>
                </c:pt>
                <c:pt idx="710">
                  <c:v>42</c:v>
                </c:pt>
                <c:pt idx="711">
                  <c:v>42</c:v>
                </c:pt>
                <c:pt idx="712">
                  <c:v>42</c:v>
                </c:pt>
                <c:pt idx="713">
                  <c:v>42</c:v>
                </c:pt>
                <c:pt idx="714">
                  <c:v>42</c:v>
                </c:pt>
                <c:pt idx="715">
                  <c:v>42</c:v>
                </c:pt>
                <c:pt idx="716">
                  <c:v>42</c:v>
                </c:pt>
                <c:pt idx="717">
                  <c:v>42</c:v>
                </c:pt>
                <c:pt idx="718">
                  <c:v>42</c:v>
                </c:pt>
                <c:pt idx="719">
                  <c:v>42</c:v>
                </c:pt>
                <c:pt idx="720">
                  <c:v>42</c:v>
                </c:pt>
                <c:pt idx="721">
                  <c:v>42</c:v>
                </c:pt>
                <c:pt idx="722">
                  <c:v>42</c:v>
                </c:pt>
                <c:pt idx="723">
                  <c:v>42</c:v>
                </c:pt>
                <c:pt idx="724">
                  <c:v>42</c:v>
                </c:pt>
                <c:pt idx="725">
                  <c:v>42</c:v>
                </c:pt>
                <c:pt idx="726">
                  <c:v>42</c:v>
                </c:pt>
                <c:pt idx="727">
                  <c:v>42</c:v>
                </c:pt>
                <c:pt idx="728">
                  <c:v>42</c:v>
                </c:pt>
                <c:pt idx="729">
                  <c:v>42</c:v>
                </c:pt>
                <c:pt idx="730">
                  <c:v>42</c:v>
                </c:pt>
                <c:pt idx="731">
                  <c:v>42</c:v>
                </c:pt>
                <c:pt idx="732">
                  <c:v>42</c:v>
                </c:pt>
                <c:pt idx="733">
                  <c:v>42</c:v>
                </c:pt>
                <c:pt idx="734">
                  <c:v>42</c:v>
                </c:pt>
                <c:pt idx="735">
                  <c:v>42</c:v>
                </c:pt>
                <c:pt idx="736">
                  <c:v>42</c:v>
                </c:pt>
                <c:pt idx="737">
                  <c:v>42</c:v>
                </c:pt>
                <c:pt idx="738">
                  <c:v>42</c:v>
                </c:pt>
                <c:pt idx="739">
                  <c:v>42</c:v>
                </c:pt>
                <c:pt idx="740">
                  <c:v>42</c:v>
                </c:pt>
                <c:pt idx="741">
                  <c:v>42</c:v>
                </c:pt>
                <c:pt idx="742">
                  <c:v>42</c:v>
                </c:pt>
                <c:pt idx="743">
                  <c:v>42</c:v>
                </c:pt>
                <c:pt idx="744">
                  <c:v>49</c:v>
                </c:pt>
                <c:pt idx="745">
                  <c:v>49</c:v>
                </c:pt>
                <c:pt idx="746">
                  <c:v>49</c:v>
                </c:pt>
                <c:pt idx="747">
                  <c:v>49</c:v>
                </c:pt>
                <c:pt idx="748">
                  <c:v>49</c:v>
                </c:pt>
                <c:pt idx="749">
                  <c:v>49</c:v>
                </c:pt>
                <c:pt idx="750">
                  <c:v>49</c:v>
                </c:pt>
                <c:pt idx="751">
                  <c:v>49</c:v>
                </c:pt>
                <c:pt idx="752">
                  <c:v>49</c:v>
                </c:pt>
                <c:pt idx="753">
                  <c:v>49</c:v>
                </c:pt>
                <c:pt idx="754">
                  <c:v>49</c:v>
                </c:pt>
                <c:pt idx="755">
                  <c:v>49</c:v>
                </c:pt>
                <c:pt idx="756">
                  <c:v>49</c:v>
                </c:pt>
                <c:pt idx="757">
                  <c:v>49</c:v>
                </c:pt>
                <c:pt idx="758">
                  <c:v>49</c:v>
                </c:pt>
                <c:pt idx="759">
                  <c:v>49</c:v>
                </c:pt>
                <c:pt idx="760">
                  <c:v>49</c:v>
                </c:pt>
                <c:pt idx="761">
                  <c:v>49</c:v>
                </c:pt>
                <c:pt idx="762">
                  <c:v>49</c:v>
                </c:pt>
                <c:pt idx="763">
                  <c:v>49</c:v>
                </c:pt>
                <c:pt idx="764">
                  <c:v>49</c:v>
                </c:pt>
                <c:pt idx="765">
                  <c:v>49</c:v>
                </c:pt>
                <c:pt idx="766">
                  <c:v>49</c:v>
                </c:pt>
                <c:pt idx="767">
                  <c:v>49</c:v>
                </c:pt>
                <c:pt idx="768">
                  <c:v>49</c:v>
                </c:pt>
                <c:pt idx="769">
                  <c:v>49</c:v>
                </c:pt>
                <c:pt idx="770">
                  <c:v>49</c:v>
                </c:pt>
                <c:pt idx="771">
                  <c:v>49</c:v>
                </c:pt>
                <c:pt idx="772">
                  <c:v>49</c:v>
                </c:pt>
                <c:pt idx="773">
                  <c:v>49</c:v>
                </c:pt>
                <c:pt idx="774">
                  <c:v>49</c:v>
                </c:pt>
                <c:pt idx="775">
                  <c:v>49</c:v>
                </c:pt>
                <c:pt idx="776">
                  <c:v>49</c:v>
                </c:pt>
                <c:pt idx="777">
                  <c:v>49</c:v>
                </c:pt>
                <c:pt idx="778">
                  <c:v>49</c:v>
                </c:pt>
                <c:pt idx="779">
                  <c:v>49</c:v>
                </c:pt>
                <c:pt idx="780">
                  <c:v>49</c:v>
                </c:pt>
                <c:pt idx="781">
                  <c:v>49</c:v>
                </c:pt>
                <c:pt idx="782">
                  <c:v>49</c:v>
                </c:pt>
                <c:pt idx="783">
                  <c:v>49</c:v>
                </c:pt>
                <c:pt idx="784">
                  <c:v>49</c:v>
                </c:pt>
                <c:pt idx="785">
                  <c:v>49</c:v>
                </c:pt>
                <c:pt idx="786">
                  <c:v>49</c:v>
                </c:pt>
                <c:pt idx="787">
                  <c:v>49</c:v>
                </c:pt>
                <c:pt idx="788">
                  <c:v>49</c:v>
                </c:pt>
                <c:pt idx="789">
                  <c:v>49</c:v>
                </c:pt>
                <c:pt idx="790">
                  <c:v>49</c:v>
                </c:pt>
                <c:pt idx="791">
                  <c:v>49</c:v>
                </c:pt>
                <c:pt idx="792">
                  <c:v>49</c:v>
                </c:pt>
                <c:pt idx="793">
                  <c:v>49</c:v>
                </c:pt>
                <c:pt idx="794">
                  <c:v>49</c:v>
                </c:pt>
                <c:pt idx="795">
                  <c:v>49</c:v>
                </c:pt>
                <c:pt idx="796">
                  <c:v>49</c:v>
                </c:pt>
                <c:pt idx="797">
                  <c:v>49</c:v>
                </c:pt>
                <c:pt idx="798">
                  <c:v>49</c:v>
                </c:pt>
                <c:pt idx="799">
                  <c:v>49</c:v>
                </c:pt>
                <c:pt idx="800">
                  <c:v>49</c:v>
                </c:pt>
                <c:pt idx="801">
                  <c:v>49</c:v>
                </c:pt>
                <c:pt idx="802">
                  <c:v>49</c:v>
                </c:pt>
                <c:pt idx="803">
                  <c:v>49</c:v>
                </c:pt>
                <c:pt idx="804">
                  <c:v>49</c:v>
                </c:pt>
                <c:pt idx="805">
                  <c:v>49</c:v>
                </c:pt>
                <c:pt idx="806">
                  <c:v>49</c:v>
                </c:pt>
                <c:pt idx="807">
                  <c:v>49</c:v>
                </c:pt>
                <c:pt idx="808">
                  <c:v>49</c:v>
                </c:pt>
                <c:pt idx="809">
                  <c:v>49</c:v>
                </c:pt>
                <c:pt idx="810">
                  <c:v>49</c:v>
                </c:pt>
                <c:pt idx="811">
                  <c:v>49</c:v>
                </c:pt>
                <c:pt idx="812">
                  <c:v>49</c:v>
                </c:pt>
                <c:pt idx="813">
                  <c:v>49</c:v>
                </c:pt>
                <c:pt idx="814">
                  <c:v>49</c:v>
                </c:pt>
                <c:pt idx="815">
                  <c:v>49</c:v>
                </c:pt>
                <c:pt idx="816">
                  <c:v>49</c:v>
                </c:pt>
                <c:pt idx="817">
                  <c:v>49</c:v>
                </c:pt>
                <c:pt idx="818">
                  <c:v>49</c:v>
                </c:pt>
                <c:pt idx="819">
                  <c:v>49</c:v>
                </c:pt>
                <c:pt idx="820">
                  <c:v>49</c:v>
                </c:pt>
                <c:pt idx="821">
                  <c:v>49</c:v>
                </c:pt>
                <c:pt idx="822">
                  <c:v>49</c:v>
                </c:pt>
                <c:pt idx="823">
                  <c:v>49</c:v>
                </c:pt>
                <c:pt idx="824">
                  <c:v>49</c:v>
                </c:pt>
                <c:pt idx="825">
                  <c:v>49</c:v>
                </c:pt>
                <c:pt idx="826">
                  <c:v>49</c:v>
                </c:pt>
                <c:pt idx="827">
                  <c:v>49</c:v>
                </c:pt>
                <c:pt idx="828">
                  <c:v>49</c:v>
                </c:pt>
                <c:pt idx="829">
                  <c:v>49</c:v>
                </c:pt>
                <c:pt idx="830">
                  <c:v>49</c:v>
                </c:pt>
                <c:pt idx="831">
                  <c:v>49</c:v>
                </c:pt>
                <c:pt idx="832">
                  <c:v>49</c:v>
                </c:pt>
                <c:pt idx="833">
                  <c:v>49</c:v>
                </c:pt>
                <c:pt idx="834">
                  <c:v>49</c:v>
                </c:pt>
                <c:pt idx="835">
                  <c:v>49</c:v>
                </c:pt>
                <c:pt idx="836">
                  <c:v>49</c:v>
                </c:pt>
                <c:pt idx="837">
                  <c:v>49</c:v>
                </c:pt>
                <c:pt idx="838">
                  <c:v>49</c:v>
                </c:pt>
                <c:pt idx="839">
                  <c:v>49</c:v>
                </c:pt>
                <c:pt idx="840">
                  <c:v>49</c:v>
                </c:pt>
                <c:pt idx="841">
                  <c:v>49</c:v>
                </c:pt>
                <c:pt idx="842">
                  <c:v>49</c:v>
                </c:pt>
                <c:pt idx="843">
                  <c:v>49</c:v>
                </c:pt>
                <c:pt idx="844">
                  <c:v>49</c:v>
                </c:pt>
                <c:pt idx="845">
                  <c:v>49</c:v>
                </c:pt>
                <c:pt idx="846">
                  <c:v>49</c:v>
                </c:pt>
                <c:pt idx="847">
                  <c:v>49</c:v>
                </c:pt>
                <c:pt idx="848">
                  <c:v>49</c:v>
                </c:pt>
                <c:pt idx="849">
                  <c:v>49</c:v>
                </c:pt>
                <c:pt idx="850">
                  <c:v>49</c:v>
                </c:pt>
                <c:pt idx="851">
                  <c:v>49</c:v>
                </c:pt>
                <c:pt idx="852">
                  <c:v>49</c:v>
                </c:pt>
                <c:pt idx="853">
                  <c:v>49</c:v>
                </c:pt>
                <c:pt idx="854">
                  <c:v>49</c:v>
                </c:pt>
                <c:pt idx="855">
                  <c:v>49</c:v>
                </c:pt>
                <c:pt idx="856">
                  <c:v>49</c:v>
                </c:pt>
                <c:pt idx="857">
                  <c:v>49</c:v>
                </c:pt>
                <c:pt idx="858">
                  <c:v>49</c:v>
                </c:pt>
                <c:pt idx="859">
                  <c:v>49</c:v>
                </c:pt>
                <c:pt idx="860">
                  <c:v>49</c:v>
                </c:pt>
                <c:pt idx="861">
                  <c:v>49</c:v>
                </c:pt>
                <c:pt idx="862">
                  <c:v>49</c:v>
                </c:pt>
                <c:pt idx="863">
                  <c:v>49</c:v>
                </c:pt>
                <c:pt idx="864">
                  <c:v>49</c:v>
                </c:pt>
                <c:pt idx="865">
                  <c:v>49</c:v>
                </c:pt>
                <c:pt idx="866">
                  <c:v>49</c:v>
                </c:pt>
                <c:pt idx="867">
                  <c:v>49</c:v>
                </c:pt>
                <c:pt idx="868">
                  <c:v>49</c:v>
                </c:pt>
                <c:pt idx="869">
                  <c:v>49</c:v>
                </c:pt>
                <c:pt idx="870">
                  <c:v>49</c:v>
                </c:pt>
                <c:pt idx="871">
                  <c:v>49</c:v>
                </c:pt>
                <c:pt idx="872">
                  <c:v>49</c:v>
                </c:pt>
                <c:pt idx="873">
                  <c:v>49</c:v>
                </c:pt>
                <c:pt idx="874">
                  <c:v>49</c:v>
                </c:pt>
                <c:pt idx="875">
                  <c:v>49</c:v>
                </c:pt>
                <c:pt idx="876">
                  <c:v>49</c:v>
                </c:pt>
                <c:pt idx="877">
                  <c:v>49</c:v>
                </c:pt>
                <c:pt idx="878">
                  <c:v>49</c:v>
                </c:pt>
                <c:pt idx="879">
                  <c:v>49</c:v>
                </c:pt>
                <c:pt idx="880">
                  <c:v>49</c:v>
                </c:pt>
                <c:pt idx="881">
                  <c:v>49</c:v>
                </c:pt>
                <c:pt idx="882">
                  <c:v>49</c:v>
                </c:pt>
                <c:pt idx="883">
                  <c:v>49</c:v>
                </c:pt>
                <c:pt idx="884">
                  <c:v>49</c:v>
                </c:pt>
                <c:pt idx="885">
                  <c:v>49</c:v>
                </c:pt>
                <c:pt idx="886">
                  <c:v>49</c:v>
                </c:pt>
                <c:pt idx="887">
                  <c:v>49</c:v>
                </c:pt>
                <c:pt idx="888">
                  <c:v>49</c:v>
                </c:pt>
                <c:pt idx="889">
                  <c:v>49</c:v>
                </c:pt>
                <c:pt idx="890">
                  <c:v>49</c:v>
                </c:pt>
                <c:pt idx="891">
                  <c:v>49</c:v>
                </c:pt>
                <c:pt idx="892">
                  <c:v>49</c:v>
                </c:pt>
                <c:pt idx="893">
                  <c:v>49</c:v>
                </c:pt>
                <c:pt idx="894">
                  <c:v>49</c:v>
                </c:pt>
                <c:pt idx="895">
                  <c:v>49</c:v>
                </c:pt>
                <c:pt idx="896">
                  <c:v>49</c:v>
                </c:pt>
                <c:pt idx="897">
                  <c:v>49</c:v>
                </c:pt>
                <c:pt idx="898">
                  <c:v>49</c:v>
                </c:pt>
                <c:pt idx="899">
                  <c:v>49</c:v>
                </c:pt>
                <c:pt idx="900">
                  <c:v>49</c:v>
                </c:pt>
                <c:pt idx="901">
                  <c:v>49</c:v>
                </c:pt>
                <c:pt idx="902">
                  <c:v>49</c:v>
                </c:pt>
                <c:pt idx="903">
                  <c:v>49</c:v>
                </c:pt>
                <c:pt idx="904">
                  <c:v>49</c:v>
                </c:pt>
                <c:pt idx="905">
                  <c:v>49</c:v>
                </c:pt>
                <c:pt idx="906">
                  <c:v>49</c:v>
                </c:pt>
                <c:pt idx="907">
                  <c:v>49</c:v>
                </c:pt>
                <c:pt idx="908">
                  <c:v>49</c:v>
                </c:pt>
                <c:pt idx="909">
                  <c:v>49</c:v>
                </c:pt>
                <c:pt idx="910">
                  <c:v>49</c:v>
                </c:pt>
                <c:pt idx="911">
                  <c:v>49</c:v>
                </c:pt>
                <c:pt idx="912">
                  <c:v>49</c:v>
                </c:pt>
                <c:pt idx="913">
                  <c:v>49</c:v>
                </c:pt>
                <c:pt idx="914">
                  <c:v>49</c:v>
                </c:pt>
                <c:pt idx="915">
                  <c:v>49</c:v>
                </c:pt>
                <c:pt idx="916">
                  <c:v>49</c:v>
                </c:pt>
                <c:pt idx="917">
                  <c:v>49</c:v>
                </c:pt>
                <c:pt idx="918">
                  <c:v>49</c:v>
                </c:pt>
                <c:pt idx="919">
                  <c:v>49</c:v>
                </c:pt>
                <c:pt idx="920">
                  <c:v>49</c:v>
                </c:pt>
                <c:pt idx="921">
                  <c:v>49</c:v>
                </c:pt>
                <c:pt idx="922">
                  <c:v>49</c:v>
                </c:pt>
                <c:pt idx="923">
                  <c:v>49</c:v>
                </c:pt>
                <c:pt idx="924">
                  <c:v>49</c:v>
                </c:pt>
                <c:pt idx="925">
                  <c:v>49</c:v>
                </c:pt>
                <c:pt idx="926">
                  <c:v>49</c:v>
                </c:pt>
                <c:pt idx="927">
                  <c:v>49</c:v>
                </c:pt>
                <c:pt idx="928">
                  <c:v>49</c:v>
                </c:pt>
                <c:pt idx="929">
                  <c:v>49</c:v>
                </c:pt>
                <c:pt idx="930">
                  <c:v>49</c:v>
                </c:pt>
                <c:pt idx="931">
                  <c:v>49</c:v>
                </c:pt>
                <c:pt idx="932">
                  <c:v>49</c:v>
                </c:pt>
                <c:pt idx="933">
                  <c:v>49</c:v>
                </c:pt>
                <c:pt idx="934">
                  <c:v>49</c:v>
                </c:pt>
                <c:pt idx="935">
                  <c:v>49</c:v>
                </c:pt>
                <c:pt idx="936">
                  <c:v>49</c:v>
                </c:pt>
                <c:pt idx="937">
                  <c:v>49</c:v>
                </c:pt>
                <c:pt idx="938">
                  <c:v>49</c:v>
                </c:pt>
                <c:pt idx="939">
                  <c:v>49</c:v>
                </c:pt>
                <c:pt idx="940">
                  <c:v>49</c:v>
                </c:pt>
                <c:pt idx="941">
                  <c:v>49</c:v>
                </c:pt>
                <c:pt idx="942">
                  <c:v>49</c:v>
                </c:pt>
                <c:pt idx="943">
                  <c:v>49</c:v>
                </c:pt>
                <c:pt idx="944">
                  <c:v>49</c:v>
                </c:pt>
                <c:pt idx="945">
                  <c:v>49</c:v>
                </c:pt>
                <c:pt idx="946">
                  <c:v>49</c:v>
                </c:pt>
                <c:pt idx="947">
                  <c:v>49</c:v>
                </c:pt>
                <c:pt idx="948">
                  <c:v>49</c:v>
                </c:pt>
                <c:pt idx="949">
                  <c:v>49</c:v>
                </c:pt>
                <c:pt idx="950">
                  <c:v>49</c:v>
                </c:pt>
                <c:pt idx="951">
                  <c:v>49</c:v>
                </c:pt>
                <c:pt idx="952">
                  <c:v>49</c:v>
                </c:pt>
                <c:pt idx="953">
                  <c:v>49</c:v>
                </c:pt>
                <c:pt idx="954">
                  <c:v>49</c:v>
                </c:pt>
                <c:pt idx="955">
                  <c:v>49</c:v>
                </c:pt>
                <c:pt idx="956">
                  <c:v>49</c:v>
                </c:pt>
                <c:pt idx="957">
                  <c:v>49</c:v>
                </c:pt>
                <c:pt idx="958">
                  <c:v>49</c:v>
                </c:pt>
                <c:pt idx="959">
                  <c:v>49</c:v>
                </c:pt>
                <c:pt idx="960">
                  <c:v>49</c:v>
                </c:pt>
                <c:pt idx="961">
                  <c:v>49</c:v>
                </c:pt>
                <c:pt idx="962">
                  <c:v>49</c:v>
                </c:pt>
                <c:pt idx="963">
                  <c:v>49</c:v>
                </c:pt>
                <c:pt idx="964">
                  <c:v>49</c:v>
                </c:pt>
                <c:pt idx="965">
                  <c:v>49</c:v>
                </c:pt>
                <c:pt idx="966">
                  <c:v>49</c:v>
                </c:pt>
                <c:pt idx="967">
                  <c:v>49</c:v>
                </c:pt>
                <c:pt idx="968">
                  <c:v>49</c:v>
                </c:pt>
                <c:pt idx="969">
                  <c:v>49</c:v>
                </c:pt>
                <c:pt idx="970">
                  <c:v>49</c:v>
                </c:pt>
                <c:pt idx="971">
                  <c:v>49</c:v>
                </c:pt>
                <c:pt idx="972">
                  <c:v>49</c:v>
                </c:pt>
                <c:pt idx="973">
                  <c:v>49</c:v>
                </c:pt>
                <c:pt idx="974">
                  <c:v>49</c:v>
                </c:pt>
                <c:pt idx="975">
                  <c:v>49</c:v>
                </c:pt>
                <c:pt idx="976">
                  <c:v>49</c:v>
                </c:pt>
                <c:pt idx="977">
                  <c:v>49</c:v>
                </c:pt>
                <c:pt idx="978">
                  <c:v>49</c:v>
                </c:pt>
                <c:pt idx="979">
                  <c:v>49</c:v>
                </c:pt>
                <c:pt idx="980">
                  <c:v>49</c:v>
                </c:pt>
                <c:pt idx="981">
                  <c:v>49</c:v>
                </c:pt>
                <c:pt idx="982">
                  <c:v>49</c:v>
                </c:pt>
                <c:pt idx="983">
                  <c:v>49</c:v>
                </c:pt>
                <c:pt idx="984">
                  <c:v>49</c:v>
                </c:pt>
                <c:pt idx="985">
                  <c:v>49</c:v>
                </c:pt>
                <c:pt idx="986">
                  <c:v>49</c:v>
                </c:pt>
                <c:pt idx="987">
                  <c:v>49</c:v>
                </c:pt>
                <c:pt idx="988">
                  <c:v>49</c:v>
                </c:pt>
                <c:pt idx="989">
                  <c:v>49</c:v>
                </c:pt>
                <c:pt idx="990">
                  <c:v>49</c:v>
                </c:pt>
                <c:pt idx="991">
                  <c:v>49</c:v>
                </c:pt>
                <c:pt idx="992">
                  <c:v>49</c:v>
                </c:pt>
                <c:pt idx="993">
                  <c:v>49</c:v>
                </c:pt>
                <c:pt idx="994">
                  <c:v>49</c:v>
                </c:pt>
                <c:pt idx="995">
                  <c:v>49</c:v>
                </c:pt>
                <c:pt idx="996">
                  <c:v>49</c:v>
                </c:pt>
                <c:pt idx="997">
                  <c:v>49</c:v>
                </c:pt>
                <c:pt idx="998">
                  <c:v>49</c:v>
                </c:pt>
                <c:pt idx="999">
                  <c:v>49</c:v>
                </c:pt>
                <c:pt idx="1000">
                  <c:v>49</c:v>
                </c:pt>
                <c:pt idx="1001">
                  <c:v>49</c:v>
                </c:pt>
                <c:pt idx="1002">
                  <c:v>49</c:v>
                </c:pt>
                <c:pt idx="1003">
                  <c:v>49</c:v>
                </c:pt>
                <c:pt idx="1004">
                  <c:v>49</c:v>
                </c:pt>
                <c:pt idx="1005">
                  <c:v>49</c:v>
                </c:pt>
                <c:pt idx="1006">
                  <c:v>49</c:v>
                </c:pt>
                <c:pt idx="1007">
                  <c:v>49</c:v>
                </c:pt>
                <c:pt idx="1008">
                  <c:v>49</c:v>
                </c:pt>
                <c:pt idx="1009">
                  <c:v>49</c:v>
                </c:pt>
                <c:pt idx="1010">
                  <c:v>49</c:v>
                </c:pt>
                <c:pt idx="1011">
                  <c:v>49</c:v>
                </c:pt>
                <c:pt idx="1012">
                  <c:v>49</c:v>
                </c:pt>
                <c:pt idx="1013">
                  <c:v>49</c:v>
                </c:pt>
                <c:pt idx="1014">
                  <c:v>49</c:v>
                </c:pt>
                <c:pt idx="1015">
                  <c:v>49</c:v>
                </c:pt>
                <c:pt idx="1016">
                  <c:v>49</c:v>
                </c:pt>
                <c:pt idx="1017">
                  <c:v>49</c:v>
                </c:pt>
                <c:pt idx="1018">
                  <c:v>49</c:v>
                </c:pt>
                <c:pt idx="1019">
                  <c:v>49</c:v>
                </c:pt>
                <c:pt idx="1020">
                  <c:v>49</c:v>
                </c:pt>
                <c:pt idx="1021">
                  <c:v>49</c:v>
                </c:pt>
                <c:pt idx="1022">
                  <c:v>49</c:v>
                </c:pt>
                <c:pt idx="1023">
                  <c:v>49</c:v>
                </c:pt>
                <c:pt idx="1024">
                  <c:v>49</c:v>
                </c:pt>
                <c:pt idx="1025">
                  <c:v>49</c:v>
                </c:pt>
                <c:pt idx="1026">
                  <c:v>49</c:v>
                </c:pt>
                <c:pt idx="1027">
                  <c:v>49</c:v>
                </c:pt>
                <c:pt idx="1028">
                  <c:v>49</c:v>
                </c:pt>
                <c:pt idx="1029">
                  <c:v>49</c:v>
                </c:pt>
                <c:pt idx="1030">
                  <c:v>49</c:v>
                </c:pt>
                <c:pt idx="1031">
                  <c:v>49</c:v>
                </c:pt>
                <c:pt idx="1032">
                  <c:v>49</c:v>
                </c:pt>
                <c:pt idx="1033">
                  <c:v>49</c:v>
                </c:pt>
                <c:pt idx="1034">
                  <c:v>49</c:v>
                </c:pt>
                <c:pt idx="1035">
                  <c:v>49</c:v>
                </c:pt>
                <c:pt idx="1036">
                  <c:v>49</c:v>
                </c:pt>
                <c:pt idx="1037">
                  <c:v>49</c:v>
                </c:pt>
                <c:pt idx="1038">
                  <c:v>49</c:v>
                </c:pt>
                <c:pt idx="1039">
                  <c:v>49</c:v>
                </c:pt>
                <c:pt idx="1040">
                  <c:v>49</c:v>
                </c:pt>
                <c:pt idx="1041">
                  <c:v>49</c:v>
                </c:pt>
                <c:pt idx="1042">
                  <c:v>49</c:v>
                </c:pt>
                <c:pt idx="1043">
                  <c:v>49</c:v>
                </c:pt>
                <c:pt idx="1044">
                  <c:v>49</c:v>
                </c:pt>
                <c:pt idx="1045">
                  <c:v>49</c:v>
                </c:pt>
                <c:pt idx="1046">
                  <c:v>49</c:v>
                </c:pt>
                <c:pt idx="1047">
                  <c:v>49</c:v>
                </c:pt>
                <c:pt idx="1048">
                  <c:v>49</c:v>
                </c:pt>
                <c:pt idx="1049">
                  <c:v>49</c:v>
                </c:pt>
                <c:pt idx="1050">
                  <c:v>49</c:v>
                </c:pt>
                <c:pt idx="1051">
                  <c:v>49</c:v>
                </c:pt>
                <c:pt idx="1052">
                  <c:v>49</c:v>
                </c:pt>
                <c:pt idx="1053">
                  <c:v>49</c:v>
                </c:pt>
                <c:pt idx="1054">
                  <c:v>49</c:v>
                </c:pt>
                <c:pt idx="1055">
                  <c:v>49</c:v>
                </c:pt>
                <c:pt idx="1056">
                  <c:v>49</c:v>
                </c:pt>
                <c:pt idx="1057">
                  <c:v>49</c:v>
                </c:pt>
                <c:pt idx="1058">
                  <c:v>49</c:v>
                </c:pt>
                <c:pt idx="1059">
                  <c:v>49</c:v>
                </c:pt>
                <c:pt idx="1060">
                  <c:v>49</c:v>
                </c:pt>
                <c:pt idx="1061">
                  <c:v>49</c:v>
                </c:pt>
                <c:pt idx="1062">
                  <c:v>49</c:v>
                </c:pt>
                <c:pt idx="1063">
                  <c:v>49</c:v>
                </c:pt>
                <c:pt idx="1064">
                  <c:v>49</c:v>
                </c:pt>
                <c:pt idx="1065">
                  <c:v>49</c:v>
                </c:pt>
                <c:pt idx="1066">
                  <c:v>49</c:v>
                </c:pt>
                <c:pt idx="1067">
                  <c:v>49</c:v>
                </c:pt>
                <c:pt idx="1068">
                  <c:v>49</c:v>
                </c:pt>
                <c:pt idx="1069">
                  <c:v>49</c:v>
                </c:pt>
                <c:pt idx="1070">
                  <c:v>49</c:v>
                </c:pt>
                <c:pt idx="1071">
                  <c:v>49</c:v>
                </c:pt>
                <c:pt idx="1072">
                  <c:v>49</c:v>
                </c:pt>
                <c:pt idx="1073">
                  <c:v>49</c:v>
                </c:pt>
                <c:pt idx="1074">
                  <c:v>49</c:v>
                </c:pt>
                <c:pt idx="1075">
                  <c:v>49</c:v>
                </c:pt>
                <c:pt idx="1076">
                  <c:v>49</c:v>
                </c:pt>
                <c:pt idx="1077">
                  <c:v>49</c:v>
                </c:pt>
                <c:pt idx="1078">
                  <c:v>49</c:v>
                </c:pt>
                <c:pt idx="1079">
                  <c:v>49</c:v>
                </c:pt>
                <c:pt idx="1080">
                  <c:v>49</c:v>
                </c:pt>
                <c:pt idx="1081">
                  <c:v>49</c:v>
                </c:pt>
                <c:pt idx="1082">
                  <c:v>49</c:v>
                </c:pt>
                <c:pt idx="1083">
                  <c:v>49</c:v>
                </c:pt>
                <c:pt idx="1084">
                  <c:v>49</c:v>
                </c:pt>
                <c:pt idx="1085">
                  <c:v>49</c:v>
                </c:pt>
                <c:pt idx="1086">
                  <c:v>49</c:v>
                </c:pt>
                <c:pt idx="1087">
                  <c:v>49</c:v>
                </c:pt>
                <c:pt idx="1088">
                  <c:v>49</c:v>
                </c:pt>
                <c:pt idx="1089">
                  <c:v>49</c:v>
                </c:pt>
                <c:pt idx="1090">
                  <c:v>49</c:v>
                </c:pt>
                <c:pt idx="1091">
                  <c:v>49</c:v>
                </c:pt>
                <c:pt idx="1092">
                  <c:v>49</c:v>
                </c:pt>
                <c:pt idx="1093">
                  <c:v>49</c:v>
                </c:pt>
                <c:pt idx="1094">
                  <c:v>49</c:v>
                </c:pt>
                <c:pt idx="1095">
                  <c:v>49</c:v>
                </c:pt>
                <c:pt idx="1096">
                  <c:v>49</c:v>
                </c:pt>
                <c:pt idx="1097">
                  <c:v>49</c:v>
                </c:pt>
                <c:pt idx="1098">
                  <c:v>49</c:v>
                </c:pt>
                <c:pt idx="1099">
                  <c:v>49</c:v>
                </c:pt>
                <c:pt idx="1100">
                  <c:v>49</c:v>
                </c:pt>
                <c:pt idx="1101">
                  <c:v>49</c:v>
                </c:pt>
                <c:pt idx="1102">
                  <c:v>49</c:v>
                </c:pt>
                <c:pt idx="1103">
                  <c:v>49</c:v>
                </c:pt>
                <c:pt idx="1104">
                  <c:v>49</c:v>
                </c:pt>
                <c:pt idx="1105">
                  <c:v>42</c:v>
                </c:pt>
                <c:pt idx="1106">
                  <c:v>42</c:v>
                </c:pt>
                <c:pt idx="1107">
                  <c:v>42</c:v>
                </c:pt>
                <c:pt idx="1108">
                  <c:v>42</c:v>
                </c:pt>
                <c:pt idx="1109">
                  <c:v>42</c:v>
                </c:pt>
                <c:pt idx="1110">
                  <c:v>42</c:v>
                </c:pt>
                <c:pt idx="1111">
                  <c:v>42</c:v>
                </c:pt>
                <c:pt idx="1112">
                  <c:v>42</c:v>
                </c:pt>
                <c:pt idx="1113">
                  <c:v>42</c:v>
                </c:pt>
                <c:pt idx="1114">
                  <c:v>42</c:v>
                </c:pt>
                <c:pt idx="1115">
                  <c:v>42</c:v>
                </c:pt>
                <c:pt idx="1116">
                  <c:v>42</c:v>
                </c:pt>
                <c:pt idx="1117">
                  <c:v>42</c:v>
                </c:pt>
                <c:pt idx="1118">
                  <c:v>42</c:v>
                </c:pt>
                <c:pt idx="1119">
                  <c:v>42</c:v>
                </c:pt>
                <c:pt idx="1120">
                  <c:v>42</c:v>
                </c:pt>
                <c:pt idx="1121">
                  <c:v>42</c:v>
                </c:pt>
                <c:pt idx="1122">
                  <c:v>42</c:v>
                </c:pt>
                <c:pt idx="1123">
                  <c:v>42</c:v>
                </c:pt>
                <c:pt idx="1124">
                  <c:v>42</c:v>
                </c:pt>
                <c:pt idx="1125">
                  <c:v>42</c:v>
                </c:pt>
                <c:pt idx="1126">
                  <c:v>42</c:v>
                </c:pt>
                <c:pt idx="1127">
                  <c:v>42</c:v>
                </c:pt>
                <c:pt idx="1128">
                  <c:v>42</c:v>
                </c:pt>
                <c:pt idx="1129">
                  <c:v>42</c:v>
                </c:pt>
                <c:pt idx="1130">
                  <c:v>42</c:v>
                </c:pt>
                <c:pt idx="1131">
                  <c:v>42</c:v>
                </c:pt>
                <c:pt idx="1132">
                  <c:v>42</c:v>
                </c:pt>
                <c:pt idx="1133">
                  <c:v>42</c:v>
                </c:pt>
                <c:pt idx="1134">
                  <c:v>42</c:v>
                </c:pt>
                <c:pt idx="1135">
                  <c:v>42</c:v>
                </c:pt>
                <c:pt idx="1136">
                  <c:v>42</c:v>
                </c:pt>
                <c:pt idx="1137">
                  <c:v>42</c:v>
                </c:pt>
                <c:pt idx="1138">
                  <c:v>42</c:v>
                </c:pt>
                <c:pt idx="1139">
                  <c:v>42</c:v>
                </c:pt>
                <c:pt idx="1140">
                  <c:v>42</c:v>
                </c:pt>
                <c:pt idx="1141">
                  <c:v>42</c:v>
                </c:pt>
                <c:pt idx="1142">
                  <c:v>42</c:v>
                </c:pt>
                <c:pt idx="1143">
                  <c:v>42</c:v>
                </c:pt>
                <c:pt idx="1144">
                  <c:v>42</c:v>
                </c:pt>
                <c:pt idx="1145">
                  <c:v>42</c:v>
                </c:pt>
                <c:pt idx="1146">
                  <c:v>42</c:v>
                </c:pt>
                <c:pt idx="1147">
                  <c:v>42</c:v>
                </c:pt>
                <c:pt idx="1148">
                  <c:v>42</c:v>
                </c:pt>
                <c:pt idx="1149">
                  <c:v>42</c:v>
                </c:pt>
                <c:pt idx="1150">
                  <c:v>42</c:v>
                </c:pt>
                <c:pt idx="1151">
                  <c:v>42</c:v>
                </c:pt>
                <c:pt idx="1152">
                  <c:v>42</c:v>
                </c:pt>
                <c:pt idx="1153">
                  <c:v>42</c:v>
                </c:pt>
                <c:pt idx="1154">
                  <c:v>42</c:v>
                </c:pt>
                <c:pt idx="1155">
                  <c:v>42</c:v>
                </c:pt>
                <c:pt idx="1156">
                  <c:v>42</c:v>
                </c:pt>
                <c:pt idx="1157">
                  <c:v>42</c:v>
                </c:pt>
                <c:pt idx="1158">
                  <c:v>42</c:v>
                </c:pt>
                <c:pt idx="1159">
                  <c:v>42</c:v>
                </c:pt>
                <c:pt idx="1160">
                  <c:v>42</c:v>
                </c:pt>
                <c:pt idx="1161">
                  <c:v>42</c:v>
                </c:pt>
                <c:pt idx="1162">
                  <c:v>42</c:v>
                </c:pt>
                <c:pt idx="1163">
                  <c:v>42</c:v>
                </c:pt>
                <c:pt idx="1164">
                  <c:v>42</c:v>
                </c:pt>
                <c:pt idx="1165">
                  <c:v>42</c:v>
                </c:pt>
                <c:pt idx="1166">
                  <c:v>42</c:v>
                </c:pt>
                <c:pt idx="1167">
                  <c:v>42</c:v>
                </c:pt>
                <c:pt idx="1168">
                  <c:v>42</c:v>
                </c:pt>
                <c:pt idx="1169">
                  <c:v>42</c:v>
                </c:pt>
                <c:pt idx="1170">
                  <c:v>42</c:v>
                </c:pt>
                <c:pt idx="1171">
                  <c:v>42</c:v>
                </c:pt>
                <c:pt idx="1172">
                  <c:v>42</c:v>
                </c:pt>
                <c:pt idx="1173">
                  <c:v>42</c:v>
                </c:pt>
                <c:pt idx="1174">
                  <c:v>42</c:v>
                </c:pt>
                <c:pt idx="1175">
                  <c:v>42</c:v>
                </c:pt>
                <c:pt idx="1176">
                  <c:v>42</c:v>
                </c:pt>
                <c:pt idx="1177">
                  <c:v>42</c:v>
                </c:pt>
                <c:pt idx="1178">
                  <c:v>42</c:v>
                </c:pt>
                <c:pt idx="1179">
                  <c:v>42</c:v>
                </c:pt>
                <c:pt idx="1180">
                  <c:v>42</c:v>
                </c:pt>
                <c:pt idx="1181">
                  <c:v>42</c:v>
                </c:pt>
                <c:pt idx="1182">
                  <c:v>42</c:v>
                </c:pt>
                <c:pt idx="1183">
                  <c:v>42</c:v>
                </c:pt>
                <c:pt idx="1184">
                  <c:v>42</c:v>
                </c:pt>
                <c:pt idx="1185">
                  <c:v>42</c:v>
                </c:pt>
                <c:pt idx="1186">
                  <c:v>42</c:v>
                </c:pt>
                <c:pt idx="1187">
                  <c:v>42</c:v>
                </c:pt>
                <c:pt idx="1188">
                  <c:v>42</c:v>
                </c:pt>
                <c:pt idx="1189">
                  <c:v>42</c:v>
                </c:pt>
                <c:pt idx="1190">
                  <c:v>42</c:v>
                </c:pt>
                <c:pt idx="1191">
                  <c:v>42</c:v>
                </c:pt>
                <c:pt idx="1192">
                  <c:v>42</c:v>
                </c:pt>
                <c:pt idx="1193">
                  <c:v>42</c:v>
                </c:pt>
                <c:pt idx="1194">
                  <c:v>42</c:v>
                </c:pt>
                <c:pt idx="1195">
                  <c:v>42</c:v>
                </c:pt>
                <c:pt idx="1196">
                  <c:v>42</c:v>
                </c:pt>
                <c:pt idx="1197">
                  <c:v>42</c:v>
                </c:pt>
                <c:pt idx="1198">
                  <c:v>42</c:v>
                </c:pt>
                <c:pt idx="1199">
                  <c:v>42</c:v>
                </c:pt>
                <c:pt idx="1200">
                  <c:v>42</c:v>
                </c:pt>
                <c:pt idx="1201">
                  <c:v>42</c:v>
                </c:pt>
                <c:pt idx="1202">
                  <c:v>42</c:v>
                </c:pt>
                <c:pt idx="1203">
                  <c:v>42</c:v>
                </c:pt>
                <c:pt idx="1204">
                  <c:v>42</c:v>
                </c:pt>
                <c:pt idx="1205">
                  <c:v>42</c:v>
                </c:pt>
                <c:pt idx="1206">
                  <c:v>42</c:v>
                </c:pt>
                <c:pt idx="1207">
                  <c:v>42</c:v>
                </c:pt>
                <c:pt idx="1208">
                  <c:v>42</c:v>
                </c:pt>
                <c:pt idx="1209">
                  <c:v>42</c:v>
                </c:pt>
                <c:pt idx="1210">
                  <c:v>42</c:v>
                </c:pt>
                <c:pt idx="1211">
                  <c:v>42</c:v>
                </c:pt>
                <c:pt idx="1212">
                  <c:v>42</c:v>
                </c:pt>
                <c:pt idx="1213">
                  <c:v>42</c:v>
                </c:pt>
                <c:pt idx="1214">
                  <c:v>42</c:v>
                </c:pt>
                <c:pt idx="1215">
                  <c:v>42</c:v>
                </c:pt>
                <c:pt idx="1216">
                  <c:v>42</c:v>
                </c:pt>
                <c:pt idx="1217">
                  <c:v>42</c:v>
                </c:pt>
                <c:pt idx="1218">
                  <c:v>42</c:v>
                </c:pt>
                <c:pt idx="1219">
                  <c:v>42</c:v>
                </c:pt>
                <c:pt idx="1220">
                  <c:v>42</c:v>
                </c:pt>
                <c:pt idx="1221">
                  <c:v>42</c:v>
                </c:pt>
                <c:pt idx="1222">
                  <c:v>42</c:v>
                </c:pt>
                <c:pt idx="1223">
                  <c:v>42</c:v>
                </c:pt>
                <c:pt idx="1224">
                  <c:v>42</c:v>
                </c:pt>
                <c:pt idx="1225">
                  <c:v>42</c:v>
                </c:pt>
                <c:pt idx="1226">
                  <c:v>42</c:v>
                </c:pt>
                <c:pt idx="1227">
                  <c:v>42</c:v>
                </c:pt>
                <c:pt idx="1228">
                  <c:v>42</c:v>
                </c:pt>
                <c:pt idx="1229">
                  <c:v>42</c:v>
                </c:pt>
                <c:pt idx="1230">
                  <c:v>42</c:v>
                </c:pt>
                <c:pt idx="1231">
                  <c:v>42</c:v>
                </c:pt>
                <c:pt idx="1232">
                  <c:v>42</c:v>
                </c:pt>
                <c:pt idx="1233">
                  <c:v>42</c:v>
                </c:pt>
                <c:pt idx="1234">
                  <c:v>42</c:v>
                </c:pt>
                <c:pt idx="1235">
                  <c:v>42</c:v>
                </c:pt>
                <c:pt idx="1236">
                  <c:v>42</c:v>
                </c:pt>
                <c:pt idx="1237">
                  <c:v>42</c:v>
                </c:pt>
                <c:pt idx="1238">
                  <c:v>42</c:v>
                </c:pt>
                <c:pt idx="1239">
                  <c:v>42</c:v>
                </c:pt>
                <c:pt idx="1240">
                  <c:v>42</c:v>
                </c:pt>
                <c:pt idx="1241">
                  <c:v>42</c:v>
                </c:pt>
                <c:pt idx="1242">
                  <c:v>42</c:v>
                </c:pt>
                <c:pt idx="1243">
                  <c:v>42</c:v>
                </c:pt>
                <c:pt idx="1244">
                  <c:v>42</c:v>
                </c:pt>
                <c:pt idx="1245">
                  <c:v>42</c:v>
                </c:pt>
                <c:pt idx="1246">
                  <c:v>42</c:v>
                </c:pt>
                <c:pt idx="1247">
                  <c:v>42</c:v>
                </c:pt>
                <c:pt idx="1248">
                  <c:v>42</c:v>
                </c:pt>
                <c:pt idx="1249">
                  <c:v>42</c:v>
                </c:pt>
                <c:pt idx="1250">
                  <c:v>42</c:v>
                </c:pt>
                <c:pt idx="1251">
                  <c:v>42</c:v>
                </c:pt>
                <c:pt idx="1252">
                  <c:v>42</c:v>
                </c:pt>
                <c:pt idx="1253">
                  <c:v>42</c:v>
                </c:pt>
                <c:pt idx="1254">
                  <c:v>42</c:v>
                </c:pt>
                <c:pt idx="1255">
                  <c:v>42</c:v>
                </c:pt>
                <c:pt idx="1256">
                  <c:v>42</c:v>
                </c:pt>
                <c:pt idx="1257">
                  <c:v>42</c:v>
                </c:pt>
                <c:pt idx="1258">
                  <c:v>42</c:v>
                </c:pt>
                <c:pt idx="1259">
                  <c:v>42</c:v>
                </c:pt>
                <c:pt idx="1260">
                  <c:v>42</c:v>
                </c:pt>
                <c:pt idx="1261">
                  <c:v>42</c:v>
                </c:pt>
                <c:pt idx="1262">
                  <c:v>42</c:v>
                </c:pt>
                <c:pt idx="1263">
                  <c:v>42</c:v>
                </c:pt>
                <c:pt idx="1264">
                  <c:v>42</c:v>
                </c:pt>
                <c:pt idx="1265">
                  <c:v>42</c:v>
                </c:pt>
                <c:pt idx="1266">
                  <c:v>42</c:v>
                </c:pt>
                <c:pt idx="1267">
                  <c:v>42</c:v>
                </c:pt>
                <c:pt idx="1268">
                  <c:v>42</c:v>
                </c:pt>
                <c:pt idx="1269">
                  <c:v>42</c:v>
                </c:pt>
                <c:pt idx="1270">
                  <c:v>42</c:v>
                </c:pt>
                <c:pt idx="1271">
                  <c:v>42</c:v>
                </c:pt>
                <c:pt idx="1272">
                  <c:v>42</c:v>
                </c:pt>
                <c:pt idx="1273">
                  <c:v>42</c:v>
                </c:pt>
                <c:pt idx="1274">
                  <c:v>42</c:v>
                </c:pt>
                <c:pt idx="1275">
                  <c:v>42</c:v>
                </c:pt>
                <c:pt idx="1276">
                  <c:v>42</c:v>
                </c:pt>
                <c:pt idx="1277">
                  <c:v>42</c:v>
                </c:pt>
                <c:pt idx="1278">
                  <c:v>42</c:v>
                </c:pt>
                <c:pt idx="1279">
                  <c:v>42</c:v>
                </c:pt>
                <c:pt idx="1280">
                  <c:v>42</c:v>
                </c:pt>
                <c:pt idx="1281">
                  <c:v>42</c:v>
                </c:pt>
                <c:pt idx="1282">
                  <c:v>42</c:v>
                </c:pt>
                <c:pt idx="1283">
                  <c:v>42</c:v>
                </c:pt>
                <c:pt idx="1284">
                  <c:v>42</c:v>
                </c:pt>
                <c:pt idx="1285">
                  <c:v>42</c:v>
                </c:pt>
                <c:pt idx="1286">
                  <c:v>42</c:v>
                </c:pt>
                <c:pt idx="1287">
                  <c:v>42</c:v>
                </c:pt>
                <c:pt idx="1288">
                  <c:v>42</c:v>
                </c:pt>
                <c:pt idx="1289">
                  <c:v>42</c:v>
                </c:pt>
                <c:pt idx="1290">
                  <c:v>42</c:v>
                </c:pt>
                <c:pt idx="1291">
                  <c:v>42</c:v>
                </c:pt>
                <c:pt idx="1292">
                  <c:v>42</c:v>
                </c:pt>
                <c:pt idx="1293">
                  <c:v>42</c:v>
                </c:pt>
                <c:pt idx="1294">
                  <c:v>42</c:v>
                </c:pt>
                <c:pt idx="1295">
                  <c:v>42</c:v>
                </c:pt>
                <c:pt idx="1296">
                  <c:v>42</c:v>
                </c:pt>
                <c:pt idx="1297">
                  <c:v>42</c:v>
                </c:pt>
                <c:pt idx="1298">
                  <c:v>42</c:v>
                </c:pt>
                <c:pt idx="1299">
                  <c:v>42</c:v>
                </c:pt>
                <c:pt idx="1300">
                  <c:v>42</c:v>
                </c:pt>
                <c:pt idx="1301">
                  <c:v>42</c:v>
                </c:pt>
                <c:pt idx="1302">
                  <c:v>42</c:v>
                </c:pt>
                <c:pt idx="1303">
                  <c:v>42</c:v>
                </c:pt>
                <c:pt idx="1304">
                  <c:v>42</c:v>
                </c:pt>
                <c:pt idx="1305">
                  <c:v>42</c:v>
                </c:pt>
                <c:pt idx="1306">
                  <c:v>42</c:v>
                </c:pt>
                <c:pt idx="1307">
                  <c:v>42</c:v>
                </c:pt>
                <c:pt idx="1308">
                  <c:v>42</c:v>
                </c:pt>
                <c:pt idx="1309">
                  <c:v>42</c:v>
                </c:pt>
                <c:pt idx="1310">
                  <c:v>42</c:v>
                </c:pt>
                <c:pt idx="1311">
                  <c:v>42</c:v>
                </c:pt>
                <c:pt idx="1312">
                  <c:v>42</c:v>
                </c:pt>
                <c:pt idx="1313">
                  <c:v>42</c:v>
                </c:pt>
                <c:pt idx="1314">
                  <c:v>42</c:v>
                </c:pt>
                <c:pt idx="1315">
                  <c:v>42</c:v>
                </c:pt>
                <c:pt idx="1316">
                  <c:v>42</c:v>
                </c:pt>
                <c:pt idx="1317">
                  <c:v>42</c:v>
                </c:pt>
                <c:pt idx="1318">
                  <c:v>42</c:v>
                </c:pt>
                <c:pt idx="1319">
                  <c:v>42</c:v>
                </c:pt>
                <c:pt idx="1320">
                  <c:v>42</c:v>
                </c:pt>
                <c:pt idx="1321">
                  <c:v>42</c:v>
                </c:pt>
                <c:pt idx="1322">
                  <c:v>42</c:v>
                </c:pt>
                <c:pt idx="1323">
                  <c:v>42</c:v>
                </c:pt>
                <c:pt idx="1324">
                  <c:v>42</c:v>
                </c:pt>
                <c:pt idx="1325">
                  <c:v>42</c:v>
                </c:pt>
                <c:pt idx="1326">
                  <c:v>42</c:v>
                </c:pt>
                <c:pt idx="1327">
                  <c:v>42</c:v>
                </c:pt>
                <c:pt idx="1328">
                  <c:v>42</c:v>
                </c:pt>
                <c:pt idx="1329">
                  <c:v>42</c:v>
                </c:pt>
                <c:pt idx="1330">
                  <c:v>42</c:v>
                </c:pt>
                <c:pt idx="1331">
                  <c:v>42</c:v>
                </c:pt>
                <c:pt idx="1332">
                  <c:v>42</c:v>
                </c:pt>
                <c:pt idx="1333">
                  <c:v>42</c:v>
                </c:pt>
                <c:pt idx="1334">
                  <c:v>42</c:v>
                </c:pt>
                <c:pt idx="1335">
                  <c:v>42</c:v>
                </c:pt>
                <c:pt idx="1336">
                  <c:v>42</c:v>
                </c:pt>
                <c:pt idx="1337">
                  <c:v>42</c:v>
                </c:pt>
                <c:pt idx="1338">
                  <c:v>42</c:v>
                </c:pt>
                <c:pt idx="1339">
                  <c:v>42</c:v>
                </c:pt>
                <c:pt idx="1340">
                  <c:v>42</c:v>
                </c:pt>
                <c:pt idx="1341">
                  <c:v>42</c:v>
                </c:pt>
                <c:pt idx="1342">
                  <c:v>42</c:v>
                </c:pt>
                <c:pt idx="1343">
                  <c:v>42</c:v>
                </c:pt>
                <c:pt idx="1344">
                  <c:v>42</c:v>
                </c:pt>
                <c:pt idx="1345">
                  <c:v>42</c:v>
                </c:pt>
                <c:pt idx="1346">
                  <c:v>42</c:v>
                </c:pt>
                <c:pt idx="1347">
                  <c:v>42</c:v>
                </c:pt>
                <c:pt idx="1348">
                  <c:v>42</c:v>
                </c:pt>
                <c:pt idx="1349">
                  <c:v>42</c:v>
                </c:pt>
                <c:pt idx="1350">
                  <c:v>42</c:v>
                </c:pt>
                <c:pt idx="1351">
                  <c:v>42</c:v>
                </c:pt>
                <c:pt idx="1352">
                  <c:v>42</c:v>
                </c:pt>
                <c:pt idx="1353">
                  <c:v>42</c:v>
                </c:pt>
                <c:pt idx="1354">
                  <c:v>42</c:v>
                </c:pt>
                <c:pt idx="1355">
                  <c:v>42</c:v>
                </c:pt>
                <c:pt idx="1356">
                  <c:v>42</c:v>
                </c:pt>
                <c:pt idx="1357">
                  <c:v>42</c:v>
                </c:pt>
                <c:pt idx="1358">
                  <c:v>42</c:v>
                </c:pt>
                <c:pt idx="1359">
                  <c:v>42</c:v>
                </c:pt>
                <c:pt idx="1360">
                  <c:v>42</c:v>
                </c:pt>
                <c:pt idx="1361">
                  <c:v>42</c:v>
                </c:pt>
                <c:pt idx="1362">
                  <c:v>42</c:v>
                </c:pt>
                <c:pt idx="1363">
                  <c:v>42</c:v>
                </c:pt>
                <c:pt idx="1364">
                  <c:v>42</c:v>
                </c:pt>
                <c:pt idx="1365">
                  <c:v>42</c:v>
                </c:pt>
                <c:pt idx="1366">
                  <c:v>42</c:v>
                </c:pt>
                <c:pt idx="1367">
                  <c:v>42</c:v>
                </c:pt>
                <c:pt idx="1368">
                  <c:v>42</c:v>
                </c:pt>
                <c:pt idx="1369">
                  <c:v>42</c:v>
                </c:pt>
                <c:pt idx="1370">
                  <c:v>42</c:v>
                </c:pt>
                <c:pt idx="1371">
                  <c:v>42</c:v>
                </c:pt>
                <c:pt idx="1372">
                  <c:v>42</c:v>
                </c:pt>
                <c:pt idx="1373">
                  <c:v>42</c:v>
                </c:pt>
                <c:pt idx="1374">
                  <c:v>42</c:v>
                </c:pt>
                <c:pt idx="1375">
                  <c:v>42</c:v>
                </c:pt>
                <c:pt idx="1376">
                  <c:v>42</c:v>
                </c:pt>
                <c:pt idx="1377">
                  <c:v>42</c:v>
                </c:pt>
                <c:pt idx="1378">
                  <c:v>42</c:v>
                </c:pt>
                <c:pt idx="1379">
                  <c:v>42</c:v>
                </c:pt>
                <c:pt idx="1380">
                  <c:v>42</c:v>
                </c:pt>
                <c:pt idx="1381">
                  <c:v>42</c:v>
                </c:pt>
                <c:pt idx="1382">
                  <c:v>42</c:v>
                </c:pt>
                <c:pt idx="1383">
                  <c:v>42</c:v>
                </c:pt>
                <c:pt idx="1384">
                  <c:v>42</c:v>
                </c:pt>
                <c:pt idx="1385">
                  <c:v>42</c:v>
                </c:pt>
                <c:pt idx="1386">
                  <c:v>42</c:v>
                </c:pt>
                <c:pt idx="1387">
                  <c:v>42</c:v>
                </c:pt>
                <c:pt idx="1388">
                  <c:v>42</c:v>
                </c:pt>
                <c:pt idx="1389">
                  <c:v>42</c:v>
                </c:pt>
                <c:pt idx="1390">
                  <c:v>42</c:v>
                </c:pt>
                <c:pt idx="1391">
                  <c:v>42</c:v>
                </c:pt>
                <c:pt idx="1392">
                  <c:v>42</c:v>
                </c:pt>
                <c:pt idx="1393">
                  <c:v>42</c:v>
                </c:pt>
                <c:pt idx="1394">
                  <c:v>42</c:v>
                </c:pt>
                <c:pt idx="1395">
                  <c:v>42</c:v>
                </c:pt>
                <c:pt idx="1396">
                  <c:v>42</c:v>
                </c:pt>
                <c:pt idx="1397">
                  <c:v>42</c:v>
                </c:pt>
                <c:pt idx="1398">
                  <c:v>42</c:v>
                </c:pt>
                <c:pt idx="1399">
                  <c:v>42</c:v>
                </c:pt>
                <c:pt idx="1400">
                  <c:v>42</c:v>
                </c:pt>
                <c:pt idx="1401">
                  <c:v>42</c:v>
                </c:pt>
                <c:pt idx="1402">
                  <c:v>42</c:v>
                </c:pt>
                <c:pt idx="1403">
                  <c:v>42</c:v>
                </c:pt>
                <c:pt idx="1404">
                  <c:v>42</c:v>
                </c:pt>
                <c:pt idx="1405">
                  <c:v>42</c:v>
                </c:pt>
                <c:pt idx="1406">
                  <c:v>42</c:v>
                </c:pt>
                <c:pt idx="1407">
                  <c:v>42</c:v>
                </c:pt>
                <c:pt idx="1408">
                  <c:v>42</c:v>
                </c:pt>
                <c:pt idx="1409">
                  <c:v>42</c:v>
                </c:pt>
                <c:pt idx="1410">
                  <c:v>42</c:v>
                </c:pt>
                <c:pt idx="1411">
                  <c:v>42</c:v>
                </c:pt>
                <c:pt idx="1412">
                  <c:v>42</c:v>
                </c:pt>
                <c:pt idx="1413">
                  <c:v>42</c:v>
                </c:pt>
                <c:pt idx="1414">
                  <c:v>42</c:v>
                </c:pt>
                <c:pt idx="1415">
                  <c:v>42</c:v>
                </c:pt>
                <c:pt idx="1416">
                  <c:v>42</c:v>
                </c:pt>
                <c:pt idx="1417">
                  <c:v>42</c:v>
                </c:pt>
                <c:pt idx="1418">
                  <c:v>42</c:v>
                </c:pt>
                <c:pt idx="1419">
                  <c:v>42</c:v>
                </c:pt>
                <c:pt idx="1420">
                  <c:v>42</c:v>
                </c:pt>
                <c:pt idx="1421">
                  <c:v>42</c:v>
                </c:pt>
                <c:pt idx="1422">
                  <c:v>42</c:v>
                </c:pt>
                <c:pt idx="1423">
                  <c:v>42</c:v>
                </c:pt>
                <c:pt idx="1424">
                  <c:v>42</c:v>
                </c:pt>
                <c:pt idx="1425">
                  <c:v>42</c:v>
                </c:pt>
                <c:pt idx="1426">
                  <c:v>42</c:v>
                </c:pt>
                <c:pt idx="1427">
                  <c:v>42</c:v>
                </c:pt>
                <c:pt idx="1428">
                  <c:v>42</c:v>
                </c:pt>
                <c:pt idx="1429">
                  <c:v>42</c:v>
                </c:pt>
                <c:pt idx="1430">
                  <c:v>42</c:v>
                </c:pt>
                <c:pt idx="1431">
                  <c:v>42</c:v>
                </c:pt>
                <c:pt idx="1432">
                  <c:v>42</c:v>
                </c:pt>
                <c:pt idx="1433">
                  <c:v>42</c:v>
                </c:pt>
                <c:pt idx="1434">
                  <c:v>42</c:v>
                </c:pt>
                <c:pt idx="1435">
                  <c:v>42</c:v>
                </c:pt>
                <c:pt idx="1436">
                  <c:v>42</c:v>
                </c:pt>
                <c:pt idx="1437">
                  <c:v>42</c:v>
                </c:pt>
                <c:pt idx="1438">
                  <c:v>42</c:v>
                </c:pt>
                <c:pt idx="1439">
                  <c:v>42</c:v>
                </c:pt>
                <c:pt idx="1440">
                  <c:v>42</c:v>
                </c:pt>
                <c:pt idx="1441">
                  <c:v>42</c:v>
                </c:pt>
                <c:pt idx="1442">
                  <c:v>42</c:v>
                </c:pt>
                <c:pt idx="1443">
                  <c:v>42</c:v>
                </c:pt>
                <c:pt idx="1444">
                  <c:v>42</c:v>
                </c:pt>
                <c:pt idx="1445">
                  <c:v>42</c:v>
                </c:pt>
                <c:pt idx="1446">
                  <c:v>42</c:v>
                </c:pt>
                <c:pt idx="1447">
                  <c:v>42</c:v>
                </c:pt>
                <c:pt idx="1448">
                  <c:v>42</c:v>
                </c:pt>
                <c:pt idx="1449">
                  <c:v>42</c:v>
                </c:pt>
                <c:pt idx="1450">
                  <c:v>42</c:v>
                </c:pt>
                <c:pt idx="1451">
                  <c:v>42</c:v>
                </c:pt>
                <c:pt idx="1452">
                  <c:v>42</c:v>
                </c:pt>
                <c:pt idx="1453">
                  <c:v>42</c:v>
                </c:pt>
                <c:pt idx="1454">
                  <c:v>42</c:v>
                </c:pt>
                <c:pt idx="1455">
                  <c:v>42</c:v>
                </c:pt>
                <c:pt idx="1456">
                  <c:v>42</c:v>
                </c:pt>
                <c:pt idx="1457">
                  <c:v>42</c:v>
                </c:pt>
                <c:pt idx="1458">
                  <c:v>42</c:v>
                </c:pt>
                <c:pt idx="1459">
                  <c:v>42</c:v>
                </c:pt>
                <c:pt idx="1460">
                  <c:v>42</c:v>
                </c:pt>
                <c:pt idx="1461">
                  <c:v>42</c:v>
                </c:pt>
                <c:pt idx="1462">
                  <c:v>42</c:v>
                </c:pt>
                <c:pt idx="1463">
                  <c:v>42</c:v>
                </c:pt>
                <c:pt idx="1464">
                  <c:v>42</c:v>
                </c:pt>
                <c:pt idx="1465">
                  <c:v>42</c:v>
                </c:pt>
                <c:pt idx="1466">
                  <c:v>42</c:v>
                </c:pt>
                <c:pt idx="1467">
                  <c:v>42</c:v>
                </c:pt>
                <c:pt idx="1468">
                  <c:v>42</c:v>
                </c:pt>
                <c:pt idx="1469">
                  <c:v>42</c:v>
                </c:pt>
                <c:pt idx="1470">
                  <c:v>42</c:v>
                </c:pt>
                <c:pt idx="1471">
                  <c:v>42</c:v>
                </c:pt>
                <c:pt idx="1472">
                  <c:v>42</c:v>
                </c:pt>
                <c:pt idx="1473">
                  <c:v>42</c:v>
                </c:pt>
                <c:pt idx="1474">
                  <c:v>42</c:v>
                </c:pt>
                <c:pt idx="1475">
                  <c:v>42</c:v>
                </c:pt>
                <c:pt idx="1476">
                  <c:v>42</c:v>
                </c:pt>
                <c:pt idx="1477">
                  <c:v>42</c:v>
                </c:pt>
                <c:pt idx="1478">
                  <c:v>42</c:v>
                </c:pt>
                <c:pt idx="1479">
                  <c:v>42</c:v>
                </c:pt>
                <c:pt idx="1480">
                  <c:v>42</c:v>
                </c:pt>
                <c:pt idx="1481">
                  <c:v>42</c:v>
                </c:pt>
                <c:pt idx="1482">
                  <c:v>42</c:v>
                </c:pt>
                <c:pt idx="1483">
                  <c:v>42</c:v>
                </c:pt>
                <c:pt idx="1484">
                  <c:v>42</c:v>
                </c:pt>
                <c:pt idx="1485">
                  <c:v>42</c:v>
                </c:pt>
                <c:pt idx="1486">
                  <c:v>42</c:v>
                </c:pt>
                <c:pt idx="1487">
                  <c:v>42</c:v>
                </c:pt>
                <c:pt idx="1488">
                  <c:v>42</c:v>
                </c:pt>
                <c:pt idx="1489">
                  <c:v>42</c:v>
                </c:pt>
                <c:pt idx="1490">
                  <c:v>42</c:v>
                </c:pt>
                <c:pt idx="1491">
                  <c:v>42</c:v>
                </c:pt>
                <c:pt idx="1492">
                  <c:v>42</c:v>
                </c:pt>
                <c:pt idx="1493">
                  <c:v>42</c:v>
                </c:pt>
                <c:pt idx="1494">
                  <c:v>42</c:v>
                </c:pt>
                <c:pt idx="1495">
                  <c:v>42</c:v>
                </c:pt>
                <c:pt idx="1496">
                  <c:v>42</c:v>
                </c:pt>
                <c:pt idx="1497">
                  <c:v>42</c:v>
                </c:pt>
                <c:pt idx="1498">
                  <c:v>42</c:v>
                </c:pt>
                <c:pt idx="1499">
                  <c:v>42</c:v>
                </c:pt>
                <c:pt idx="1500">
                  <c:v>42</c:v>
                </c:pt>
                <c:pt idx="1501">
                  <c:v>42</c:v>
                </c:pt>
                <c:pt idx="1502">
                  <c:v>42</c:v>
                </c:pt>
                <c:pt idx="1503">
                  <c:v>42</c:v>
                </c:pt>
                <c:pt idx="1504">
                  <c:v>42</c:v>
                </c:pt>
                <c:pt idx="1505">
                  <c:v>42</c:v>
                </c:pt>
                <c:pt idx="1506">
                  <c:v>42</c:v>
                </c:pt>
                <c:pt idx="1507">
                  <c:v>42</c:v>
                </c:pt>
                <c:pt idx="1508">
                  <c:v>42</c:v>
                </c:pt>
                <c:pt idx="1509">
                  <c:v>42</c:v>
                </c:pt>
                <c:pt idx="1510">
                  <c:v>42</c:v>
                </c:pt>
                <c:pt idx="1511">
                  <c:v>42</c:v>
                </c:pt>
                <c:pt idx="1512">
                  <c:v>42</c:v>
                </c:pt>
                <c:pt idx="1513">
                  <c:v>42</c:v>
                </c:pt>
                <c:pt idx="1514">
                  <c:v>42</c:v>
                </c:pt>
                <c:pt idx="1515">
                  <c:v>42</c:v>
                </c:pt>
                <c:pt idx="1516">
                  <c:v>42</c:v>
                </c:pt>
                <c:pt idx="1517">
                  <c:v>42</c:v>
                </c:pt>
                <c:pt idx="1518">
                  <c:v>42</c:v>
                </c:pt>
                <c:pt idx="1519">
                  <c:v>42</c:v>
                </c:pt>
                <c:pt idx="1520">
                  <c:v>42</c:v>
                </c:pt>
                <c:pt idx="1521">
                  <c:v>42</c:v>
                </c:pt>
                <c:pt idx="1522">
                  <c:v>42</c:v>
                </c:pt>
                <c:pt idx="1523">
                  <c:v>42</c:v>
                </c:pt>
                <c:pt idx="1524">
                  <c:v>42</c:v>
                </c:pt>
                <c:pt idx="1525">
                  <c:v>42</c:v>
                </c:pt>
                <c:pt idx="1526">
                  <c:v>42</c:v>
                </c:pt>
                <c:pt idx="1527">
                  <c:v>42</c:v>
                </c:pt>
                <c:pt idx="1528">
                  <c:v>42</c:v>
                </c:pt>
                <c:pt idx="1529">
                  <c:v>42</c:v>
                </c:pt>
                <c:pt idx="1530">
                  <c:v>42</c:v>
                </c:pt>
                <c:pt idx="1531">
                  <c:v>42</c:v>
                </c:pt>
                <c:pt idx="1532">
                  <c:v>42</c:v>
                </c:pt>
                <c:pt idx="1533">
                  <c:v>42</c:v>
                </c:pt>
                <c:pt idx="1534">
                  <c:v>42</c:v>
                </c:pt>
                <c:pt idx="1535">
                  <c:v>42</c:v>
                </c:pt>
                <c:pt idx="1536">
                  <c:v>42</c:v>
                </c:pt>
                <c:pt idx="1537">
                  <c:v>42</c:v>
                </c:pt>
                <c:pt idx="1538">
                  <c:v>42</c:v>
                </c:pt>
                <c:pt idx="1539">
                  <c:v>42</c:v>
                </c:pt>
                <c:pt idx="1540">
                  <c:v>42</c:v>
                </c:pt>
                <c:pt idx="1541">
                  <c:v>42</c:v>
                </c:pt>
                <c:pt idx="1542">
                  <c:v>42</c:v>
                </c:pt>
                <c:pt idx="1543">
                  <c:v>42</c:v>
                </c:pt>
                <c:pt idx="1544">
                  <c:v>42</c:v>
                </c:pt>
                <c:pt idx="1545">
                  <c:v>42</c:v>
                </c:pt>
                <c:pt idx="1546">
                  <c:v>42</c:v>
                </c:pt>
                <c:pt idx="1547">
                  <c:v>42</c:v>
                </c:pt>
                <c:pt idx="1548">
                  <c:v>42</c:v>
                </c:pt>
                <c:pt idx="1549">
                  <c:v>42</c:v>
                </c:pt>
                <c:pt idx="1550">
                  <c:v>42</c:v>
                </c:pt>
                <c:pt idx="1551">
                  <c:v>42</c:v>
                </c:pt>
                <c:pt idx="1552">
                  <c:v>42</c:v>
                </c:pt>
                <c:pt idx="1553">
                  <c:v>42</c:v>
                </c:pt>
                <c:pt idx="1554">
                  <c:v>42</c:v>
                </c:pt>
                <c:pt idx="1555">
                  <c:v>42</c:v>
                </c:pt>
                <c:pt idx="1556">
                  <c:v>42</c:v>
                </c:pt>
                <c:pt idx="1557">
                  <c:v>42</c:v>
                </c:pt>
                <c:pt idx="1558">
                  <c:v>42</c:v>
                </c:pt>
                <c:pt idx="1559">
                  <c:v>42</c:v>
                </c:pt>
                <c:pt idx="1560">
                  <c:v>42</c:v>
                </c:pt>
                <c:pt idx="1561">
                  <c:v>42</c:v>
                </c:pt>
                <c:pt idx="1562">
                  <c:v>42</c:v>
                </c:pt>
                <c:pt idx="1563">
                  <c:v>42</c:v>
                </c:pt>
                <c:pt idx="1564">
                  <c:v>42</c:v>
                </c:pt>
                <c:pt idx="1565">
                  <c:v>42</c:v>
                </c:pt>
                <c:pt idx="1566">
                  <c:v>42</c:v>
                </c:pt>
                <c:pt idx="1567">
                  <c:v>42</c:v>
                </c:pt>
                <c:pt idx="1568">
                  <c:v>42</c:v>
                </c:pt>
                <c:pt idx="1569">
                  <c:v>42</c:v>
                </c:pt>
                <c:pt idx="1570">
                  <c:v>42</c:v>
                </c:pt>
                <c:pt idx="1571">
                  <c:v>42</c:v>
                </c:pt>
                <c:pt idx="1572">
                  <c:v>42</c:v>
                </c:pt>
                <c:pt idx="1573">
                  <c:v>42</c:v>
                </c:pt>
                <c:pt idx="1574">
                  <c:v>42</c:v>
                </c:pt>
                <c:pt idx="1575">
                  <c:v>42</c:v>
                </c:pt>
                <c:pt idx="1576">
                  <c:v>42</c:v>
                </c:pt>
                <c:pt idx="1577">
                  <c:v>42</c:v>
                </c:pt>
                <c:pt idx="1578">
                  <c:v>42</c:v>
                </c:pt>
                <c:pt idx="1579">
                  <c:v>42</c:v>
                </c:pt>
                <c:pt idx="1580">
                  <c:v>42</c:v>
                </c:pt>
                <c:pt idx="1581">
                  <c:v>42</c:v>
                </c:pt>
                <c:pt idx="1582">
                  <c:v>42</c:v>
                </c:pt>
                <c:pt idx="1583">
                  <c:v>42</c:v>
                </c:pt>
                <c:pt idx="1584">
                  <c:v>42</c:v>
                </c:pt>
                <c:pt idx="1585">
                  <c:v>42</c:v>
                </c:pt>
                <c:pt idx="1586">
                  <c:v>42</c:v>
                </c:pt>
                <c:pt idx="1587">
                  <c:v>42</c:v>
                </c:pt>
                <c:pt idx="1588">
                  <c:v>42</c:v>
                </c:pt>
                <c:pt idx="1589">
                  <c:v>42</c:v>
                </c:pt>
                <c:pt idx="1590">
                  <c:v>42</c:v>
                </c:pt>
                <c:pt idx="1591">
                  <c:v>42</c:v>
                </c:pt>
                <c:pt idx="1592">
                  <c:v>42</c:v>
                </c:pt>
                <c:pt idx="1593">
                  <c:v>42</c:v>
                </c:pt>
                <c:pt idx="1594">
                  <c:v>42</c:v>
                </c:pt>
                <c:pt idx="1595">
                  <c:v>42</c:v>
                </c:pt>
                <c:pt idx="1596">
                  <c:v>42</c:v>
                </c:pt>
                <c:pt idx="1597">
                  <c:v>42</c:v>
                </c:pt>
                <c:pt idx="1598">
                  <c:v>42</c:v>
                </c:pt>
                <c:pt idx="1599">
                  <c:v>42</c:v>
                </c:pt>
                <c:pt idx="1600">
                  <c:v>42</c:v>
                </c:pt>
                <c:pt idx="1601">
                  <c:v>42</c:v>
                </c:pt>
                <c:pt idx="1602">
                  <c:v>42</c:v>
                </c:pt>
                <c:pt idx="1603">
                  <c:v>42</c:v>
                </c:pt>
                <c:pt idx="1604">
                  <c:v>42</c:v>
                </c:pt>
                <c:pt idx="1605">
                  <c:v>42</c:v>
                </c:pt>
                <c:pt idx="1606">
                  <c:v>42</c:v>
                </c:pt>
                <c:pt idx="1607">
                  <c:v>42</c:v>
                </c:pt>
                <c:pt idx="1608">
                  <c:v>42</c:v>
                </c:pt>
                <c:pt idx="1609">
                  <c:v>42</c:v>
                </c:pt>
                <c:pt idx="1610">
                  <c:v>42</c:v>
                </c:pt>
                <c:pt idx="1611">
                  <c:v>42</c:v>
                </c:pt>
                <c:pt idx="1612">
                  <c:v>42</c:v>
                </c:pt>
                <c:pt idx="1613">
                  <c:v>42</c:v>
                </c:pt>
                <c:pt idx="1614">
                  <c:v>42</c:v>
                </c:pt>
                <c:pt idx="1615">
                  <c:v>42</c:v>
                </c:pt>
                <c:pt idx="1616">
                  <c:v>42</c:v>
                </c:pt>
                <c:pt idx="1617">
                  <c:v>42</c:v>
                </c:pt>
                <c:pt idx="1618">
                  <c:v>42</c:v>
                </c:pt>
                <c:pt idx="1619">
                  <c:v>42</c:v>
                </c:pt>
                <c:pt idx="1620">
                  <c:v>42</c:v>
                </c:pt>
                <c:pt idx="1621">
                  <c:v>42</c:v>
                </c:pt>
                <c:pt idx="1622">
                  <c:v>42</c:v>
                </c:pt>
                <c:pt idx="1623">
                  <c:v>42</c:v>
                </c:pt>
                <c:pt idx="1624">
                  <c:v>42</c:v>
                </c:pt>
                <c:pt idx="1625">
                  <c:v>42</c:v>
                </c:pt>
                <c:pt idx="1626">
                  <c:v>42</c:v>
                </c:pt>
                <c:pt idx="1627">
                  <c:v>42</c:v>
                </c:pt>
                <c:pt idx="1628">
                  <c:v>42</c:v>
                </c:pt>
                <c:pt idx="1629">
                  <c:v>42</c:v>
                </c:pt>
                <c:pt idx="1630">
                  <c:v>42</c:v>
                </c:pt>
                <c:pt idx="1631">
                  <c:v>42</c:v>
                </c:pt>
                <c:pt idx="1632">
                  <c:v>42</c:v>
                </c:pt>
                <c:pt idx="1633">
                  <c:v>42</c:v>
                </c:pt>
                <c:pt idx="1634">
                  <c:v>42</c:v>
                </c:pt>
                <c:pt idx="1635">
                  <c:v>42</c:v>
                </c:pt>
                <c:pt idx="1636">
                  <c:v>42</c:v>
                </c:pt>
                <c:pt idx="1637">
                  <c:v>42</c:v>
                </c:pt>
                <c:pt idx="1638">
                  <c:v>42</c:v>
                </c:pt>
                <c:pt idx="1639">
                  <c:v>42</c:v>
                </c:pt>
                <c:pt idx="1640">
                  <c:v>42</c:v>
                </c:pt>
                <c:pt idx="1641">
                  <c:v>42</c:v>
                </c:pt>
                <c:pt idx="1642">
                  <c:v>42</c:v>
                </c:pt>
                <c:pt idx="1643">
                  <c:v>42</c:v>
                </c:pt>
                <c:pt idx="1644">
                  <c:v>42</c:v>
                </c:pt>
                <c:pt idx="1645">
                  <c:v>42</c:v>
                </c:pt>
                <c:pt idx="1646">
                  <c:v>42</c:v>
                </c:pt>
                <c:pt idx="1647">
                  <c:v>42</c:v>
                </c:pt>
                <c:pt idx="1648">
                  <c:v>42</c:v>
                </c:pt>
                <c:pt idx="1649">
                  <c:v>42</c:v>
                </c:pt>
                <c:pt idx="1650">
                  <c:v>42</c:v>
                </c:pt>
                <c:pt idx="1651">
                  <c:v>42</c:v>
                </c:pt>
                <c:pt idx="1652">
                  <c:v>42</c:v>
                </c:pt>
                <c:pt idx="1653">
                  <c:v>42</c:v>
                </c:pt>
                <c:pt idx="1654">
                  <c:v>42</c:v>
                </c:pt>
                <c:pt idx="1655">
                  <c:v>42</c:v>
                </c:pt>
                <c:pt idx="1656">
                  <c:v>42</c:v>
                </c:pt>
                <c:pt idx="1657">
                  <c:v>42</c:v>
                </c:pt>
                <c:pt idx="1658">
                  <c:v>42</c:v>
                </c:pt>
                <c:pt idx="1659">
                  <c:v>42</c:v>
                </c:pt>
                <c:pt idx="1660">
                  <c:v>42</c:v>
                </c:pt>
                <c:pt idx="1661">
                  <c:v>42</c:v>
                </c:pt>
                <c:pt idx="1662">
                  <c:v>42</c:v>
                </c:pt>
                <c:pt idx="1663">
                  <c:v>42</c:v>
                </c:pt>
                <c:pt idx="1664">
                  <c:v>42</c:v>
                </c:pt>
                <c:pt idx="1665">
                  <c:v>42</c:v>
                </c:pt>
                <c:pt idx="1666">
                  <c:v>42</c:v>
                </c:pt>
                <c:pt idx="1667">
                  <c:v>42</c:v>
                </c:pt>
                <c:pt idx="1668">
                  <c:v>42</c:v>
                </c:pt>
                <c:pt idx="1669">
                  <c:v>42</c:v>
                </c:pt>
                <c:pt idx="1670">
                  <c:v>42</c:v>
                </c:pt>
                <c:pt idx="1671">
                  <c:v>42</c:v>
                </c:pt>
                <c:pt idx="1672">
                  <c:v>42</c:v>
                </c:pt>
                <c:pt idx="1673">
                  <c:v>42</c:v>
                </c:pt>
                <c:pt idx="1674">
                  <c:v>42</c:v>
                </c:pt>
                <c:pt idx="1675">
                  <c:v>42</c:v>
                </c:pt>
                <c:pt idx="1676">
                  <c:v>42</c:v>
                </c:pt>
                <c:pt idx="1677">
                  <c:v>42</c:v>
                </c:pt>
                <c:pt idx="1678">
                  <c:v>42</c:v>
                </c:pt>
                <c:pt idx="1679">
                  <c:v>42</c:v>
                </c:pt>
                <c:pt idx="1680">
                  <c:v>42</c:v>
                </c:pt>
                <c:pt idx="1681">
                  <c:v>42</c:v>
                </c:pt>
                <c:pt idx="1682">
                  <c:v>42</c:v>
                </c:pt>
                <c:pt idx="1683">
                  <c:v>42</c:v>
                </c:pt>
                <c:pt idx="1684">
                  <c:v>42</c:v>
                </c:pt>
                <c:pt idx="1685">
                  <c:v>42</c:v>
                </c:pt>
                <c:pt idx="1686">
                  <c:v>42</c:v>
                </c:pt>
                <c:pt idx="1687">
                  <c:v>42</c:v>
                </c:pt>
                <c:pt idx="1688">
                  <c:v>42</c:v>
                </c:pt>
                <c:pt idx="1689">
                  <c:v>42</c:v>
                </c:pt>
                <c:pt idx="1690">
                  <c:v>42</c:v>
                </c:pt>
                <c:pt idx="1691">
                  <c:v>42</c:v>
                </c:pt>
                <c:pt idx="1692">
                  <c:v>42</c:v>
                </c:pt>
                <c:pt idx="1693">
                  <c:v>42</c:v>
                </c:pt>
                <c:pt idx="1694">
                  <c:v>42</c:v>
                </c:pt>
                <c:pt idx="1695">
                  <c:v>42</c:v>
                </c:pt>
                <c:pt idx="1696">
                  <c:v>42</c:v>
                </c:pt>
                <c:pt idx="1697">
                  <c:v>42</c:v>
                </c:pt>
                <c:pt idx="1698">
                  <c:v>42</c:v>
                </c:pt>
                <c:pt idx="1699">
                  <c:v>42</c:v>
                </c:pt>
                <c:pt idx="1700">
                  <c:v>42</c:v>
                </c:pt>
                <c:pt idx="1701">
                  <c:v>42</c:v>
                </c:pt>
                <c:pt idx="1702">
                  <c:v>42</c:v>
                </c:pt>
                <c:pt idx="1703">
                  <c:v>42</c:v>
                </c:pt>
                <c:pt idx="1704">
                  <c:v>42</c:v>
                </c:pt>
                <c:pt idx="1705">
                  <c:v>42</c:v>
                </c:pt>
                <c:pt idx="1706">
                  <c:v>42</c:v>
                </c:pt>
                <c:pt idx="1707">
                  <c:v>42</c:v>
                </c:pt>
                <c:pt idx="1708">
                  <c:v>42</c:v>
                </c:pt>
                <c:pt idx="1709">
                  <c:v>42</c:v>
                </c:pt>
                <c:pt idx="1710">
                  <c:v>42</c:v>
                </c:pt>
                <c:pt idx="1711">
                  <c:v>42</c:v>
                </c:pt>
                <c:pt idx="1712">
                  <c:v>42</c:v>
                </c:pt>
                <c:pt idx="1713">
                  <c:v>42</c:v>
                </c:pt>
                <c:pt idx="1714">
                  <c:v>42</c:v>
                </c:pt>
                <c:pt idx="1715">
                  <c:v>42</c:v>
                </c:pt>
                <c:pt idx="1716">
                  <c:v>42</c:v>
                </c:pt>
                <c:pt idx="1717">
                  <c:v>42</c:v>
                </c:pt>
                <c:pt idx="1718">
                  <c:v>42</c:v>
                </c:pt>
                <c:pt idx="1719">
                  <c:v>42</c:v>
                </c:pt>
                <c:pt idx="1720">
                  <c:v>42</c:v>
                </c:pt>
                <c:pt idx="1721">
                  <c:v>42</c:v>
                </c:pt>
                <c:pt idx="1722">
                  <c:v>42</c:v>
                </c:pt>
                <c:pt idx="1723">
                  <c:v>42</c:v>
                </c:pt>
                <c:pt idx="1724">
                  <c:v>42</c:v>
                </c:pt>
                <c:pt idx="1725">
                  <c:v>42</c:v>
                </c:pt>
                <c:pt idx="1726">
                  <c:v>42</c:v>
                </c:pt>
                <c:pt idx="1727">
                  <c:v>42</c:v>
                </c:pt>
                <c:pt idx="1728">
                  <c:v>42</c:v>
                </c:pt>
                <c:pt idx="1729">
                  <c:v>42</c:v>
                </c:pt>
                <c:pt idx="1730">
                  <c:v>42</c:v>
                </c:pt>
                <c:pt idx="1731">
                  <c:v>42</c:v>
                </c:pt>
                <c:pt idx="1732">
                  <c:v>42</c:v>
                </c:pt>
                <c:pt idx="1733">
                  <c:v>42</c:v>
                </c:pt>
                <c:pt idx="1734">
                  <c:v>42</c:v>
                </c:pt>
                <c:pt idx="1735">
                  <c:v>42</c:v>
                </c:pt>
                <c:pt idx="1736">
                  <c:v>42</c:v>
                </c:pt>
                <c:pt idx="1737">
                  <c:v>42</c:v>
                </c:pt>
                <c:pt idx="1738">
                  <c:v>42</c:v>
                </c:pt>
                <c:pt idx="1739">
                  <c:v>42</c:v>
                </c:pt>
                <c:pt idx="1740">
                  <c:v>42</c:v>
                </c:pt>
                <c:pt idx="1741">
                  <c:v>42</c:v>
                </c:pt>
                <c:pt idx="1742">
                  <c:v>42</c:v>
                </c:pt>
                <c:pt idx="1743">
                  <c:v>42</c:v>
                </c:pt>
                <c:pt idx="1744">
                  <c:v>42</c:v>
                </c:pt>
                <c:pt idx="1745">
                  <c:v>42</c:v>
                </c:pt>
                <c:pt idx="1746">
                  <c:v>42</c:v>
                </c:pt>
                <c:pt idx="1747">
                  <c:v>42</c:v>
                </c:pt>
                <c:pt idx="1748">
                  <c:v>42</c:v>
                </c:pt>
                <c:pt idx="1749">
                  <c:v>42</c:v>
                </c:pt>
                <c:pt idx="1750">
                  <c:v>42</c:v>
                </c:pt>
                <c:pt idx="1751">
                  <c:v>42</c:v>
                </c:pt>
                <c:pt idx="1752">
                  <c:v>42</c:v>
                </c:pt>
                <c:pt idx="1753">
                  <c:v>42</c:v>
                </c:pt>
                <c:pt idx="1754">
                  <c:v>42</c:v>
                </c:pt>
                <c:pt idx="1755">
                  <c:v>42</c:v>
                </c:pt>
                <c:pt idx="1756">
                  <c:v>42</c:v>
                </c:pt>
                <c:pt idx="1757">
                  <c:v>42</c:v>
                </c:pt>
                <c:pt idx="1758">
                  <c:v>42</c:v>
                </c:pt>
                <c:pt idx="1759">
                  <c:v>42</c:v>
                </c:pt>
                <c:pt idx="1760">
                  <c:v>42</c:v>
                </c:pt>
                <c:pt idx="1761">
                  <c:v>42</c:v>
                </c:pt>
                <c:pt idx="1762">
                  <c:v>42</c:v>
                </c:pt>
                <c:pt idx="1763">
                  <c:v>42</c:v>
                </c:pt>
                <c:pt idx="1764">
                  <c:v>42</c:v>
                </c:pt>
                <c:pt idx="1765">
                  <c:v>42</c:v>
                </c:pt>
                <c:pt idx="1766">
                  <c:v>42</c:v>
                </c:pt>
                <c:pt idx="1767">
                  <c:v>42</c:v>
                </c:pt>
                <c:pt idx="1768">
                  <c:v>42</c:v>
                </c:pt>
                <c:pt idx="1769">
                  <c:v>42</c:v>
                </c:pt>
                <c:pt idx="1770">
                  <c:v>42</c:v>
                </c:pt>
                <c:pt idx="1771">
                  <c:v>42</c:v>
                </c:pt>
                <c:pt idx="1772">
                  <c:v>42</c:v>
                </c:pt>
                <c:pt idx="1773">
                  <c:v>42</c:v>
                </c:pt>
                <c:pt idx="1774">
                  <c:v>42</c:v>
                </c:pt>
                <c:pt idx="1775">
                  <c:v>42</c:v>
                </c:pt>
                <c:pt idx="1776">
                  <c:v>42</c:v>
                </c:pt>
                <c:pt idx="1777">
                  <c:v>42</c:v>
                </c:pt>
                <c:pt idx="1778">
                  <c:v>42</c:v>
                </c:pt>
                <c:pt idx="1779">
                  <c:v>42</c:v>
                </c:pt>
                <c:pt idx="1780">
                  <c:v>42</c:v>
                </c:pt>
                <c:pt idx="1781">
                  <c:v>42</c:v>
                </c:pt>
                <c:pt idx="1782">
                  <c:v>42</c:v>
                </c:pt>
                <c:pt idx="1783">
                  <c:v>42</c:v>
                </c:pt>
                <c:pt idx="1784">
                  <c:v>42</c:v>
                </c:pt>
                <c:pt idx="1785">
                  <c:v>42</c:v>
                </c:pt>
                <c:pt idx="1786">
                  <c:v>42</c:v>
                </c:pt>
                <c:pt idx="1787">
                  <c:v>42</c:v>
                </c:pt>
                <c:pt idx="1788">
                  <c:v>42</c:v>
                </c:pt>
                <c:pt idx="1789">
                  <c:v>42</c:v>
                </c:pt>
                <c:pt idx="1790">
                  <c:v>42</c:v>
                </c:pt>
                <c:pt idx="1791">
                  <c:v>42</c:v>
                </c:pt>
                <c:pt idx="1792">
                  <c:v>42</c:v>
                </c:pt>
                <c:pt idx="1793">
                  <c:v>42</c:v>
                </c:pt>
                <c:pt idx="1794">
                  <c:v>42</c:v>
                </c:pt>
                <c:pt idx="1795">
                  <c:v>42</c:v>
                </c:pt>
                <c:pt idx="1796">
                  <c:v>42</c:v>
                </c:pt>
                <c:pt idx="1797">
                  <c:v>42</c:v>
                </c:pt>
                <c:pt idx="1798">
                  <c:v>42</c:v>
                </c:pt>
                <c:pt idx="1799">
                  <c:v>42</c:v>
                </c:pt>
                <c:pt idx="1800">
                  <c:v>42</c:v>
                </c:pt>
                <c:pt idx="1801">
                  <c:v>42</c:v>
                </c:pt>
                <c:pt idx="1802">
                  <c:v>42</c:v>
                </c:pt>
                <c:pt idx="1803">
                  <c:v>42</c:v>
                </c:pt>
                <c:pt idx="1804">
                  <c:v>42</c:v>
                </c:pt>
                <c:pt idx="1805">
                  <c:v>42</c:v>
                </c:pt>
                <c:pt idx="1806">
                  <c:v>42</c:v>
                </c:pt>
                <c:pt idx="1807">
                  <c:v>42</c:v>
                </c:pt>
                <c:pt idx="1808">
                  <c:v>42</c:v>
                </c:pt>
                <c:pt idx="1809">
                  <c:v>42</c:v>
                </c:pt>
                <c:pt idx="1810">
                  <c:v>42</c:v>
                </c:pt>
                <c:pt idx="1811">
                  <c:v>42</c:v>
                </c:pt>
                <c:pt idx="1812">
                  <c:v>42</c:v>
                </c:pt>
                <c:pt idx="1813">
                  <c:v>42</c:v>
                </c:pt>
                <c:pt idx="1814">
                  <c:v>42</c:v>
                </c:pt>
                <c:pt idx="1815">
                  <c:v>42</c:v>
                </c:pt>
                <c:pt idx="1816">
                  <c:v>42</c:v>
                </c:pt>
                <c:pt idx="1817">
                  <c:v>42</c:v>
                </c:pt>
                <c:pt idx="1818">
                  <c:v>42</c:v>
                </c:pt>
                <c:pt idx="1819">
                  <c:v>42</c:v>
                </c:pt>
                <c:pt idx="1820">
                  <c:v>42</c:v>
                </c:pt>
                <c:pt idx="1821">
                  <c:v>42</c:v>
                </c:pt>
                <c:pt idx="1822">
                  <c:v>42</c:v>
                </c:pt>
                <c:pt idx="1823">
                  <c:v>42</c:v>
                </c:pt>
                <c:pt idx="1824">
                  <c:v>42</c:v>
                </c:pt>
                <c:pt idx="1825">
                  <c:v>42</c:v>
                </c:pt>
                <c:pt idx="1826">
                  <c:v>42</c:v>
                </c:pt>
                <c:pt idx="1827">
                  <c:v>42</c:v>
                </c:pt>
                <c:pt idx="1828">
                  <c:v>42</c:v>
                </c:pt>
                <c:pt idx="1829">
                  <c:v>42</c:v>
                </c:pt>
                <c:pt idx="1830">
                  <c:v>42</c:v>
                </c:pt>
                <c:pt idx="1831">
                  <c:v>42</c:v>
                </c:pt>
                <c:pt idx="1832">
                  <c:v>42</c:v>
                </c:pt>
                <c:pt idx="1833">
                  <c:v>42</c:v>
                </c:pt>
                <c:pt idx="1834">
                  <c:v>42</c:v>
                </c:pt>
                <c:pt idx="1835">
                  <c:v>42</c:v>
                </c:pt>
                <c:pt idx="1836">
                  <c:v>42</c:v>
                </c:pt>
                <c:pt idx="1837">
                  <c:v>42</c:v>
                </c:pt>
                <c:pt idx="1838">
                  <c:v>42</c:v>
                </c:pt>
                <c:pt idx="1839">
                  <c:v>42</c:v>
                </c:pt>
                <c:pt idx="1840">
                  <c:v>42</c:v>
                </c:pt>
                <c:pt idx="1841">
                  <c:v>42</c:v>
                </c:pt>
                <c:pt idx="1842">
                  <c:v>42</c:v>
                </c:pt>
                <c:pt idx="1843">
                  <c:v>42</c:v>
                </c:pt>
                <c:pt idx="1844">
                  <c:v>42</c:v>
                </c:pt>
                <c:pt idx="1845">
                  <c:v>42</c:v>
                </c:pt>
                <c:pt idx="1846">
                  <c:v>42</c:v>
                </c:pt>
                <c:pt idx="1847">
                  <c:v>42</c:v>
                </c:pt>
                <c:pt idx="1848">
                  <c:v>42</c:v>
                </c:pt>
                <c:pt idx="1849">
                  <c:v>42</c:v>
                </c:pt>
                <c:pt idx="1850">
                  <c:v>42</c:v>
                </c:pt>
                <c:pt idx="1851">
                  <c:v>42</c:v>
                </c:pt>
                <c:pt idx="1852">
                  <c:v>42</c:v>
                </c:pt>
                <c:pt idx="1853">
                  <c:v>42</c:v>
                </c:pt>
                <c:pt idx="1854">
                  <c:v>42</c:v>
                </c:pt>
                <c:pt idx="1855">
                  <c:v>42</c:v>
                </c:pt>
                <c:pt idx="1856">
                  <c:v>42</c:v>
                </c:pt>
                <c:pt idx="1857">
                  <c:v>42</c:v>
                </c:pt>
                <c:pt idx="1858">
                  <c:v>42</c:v>
                </c:pt>
                <c:pt idx="1859">
                  <c:v>42</c:v>
                </c:pt>
                <c:pt idx="1860">
                  <c:v>42</c:v>
                </c:pt>
                <c:pt idx="1861">
                  <c:v>42</c:v>
                </c:pt>
                <c:pt idx="1862">
                  <c:v>42</c:v>
                </c:pt>
                <c:pt idx="1863">
                  <c:v>42</c:v>
                </c:pt>
                <c:pt idx="1864">
                  <c:v>42</c:v>
                </c:pt>
                <c:pt idx="1865">
                  <c:v>42</c:v>
                </c:pt>
                <c:pt idx="1866">
                  <c:v>42</c:v>
                </c:pt>
                <c:pt idx="1867">
                  <c:v>42</c:v>
                </c:pt>
                <c:pt idx="1868">
                  <c:v>42</c:v>
                </c:pt>
                <c:pt idx="1869">
                  <c:v>42</c:v>
                </c:pt>
                <c:pt idx="1870">
                  <c:v>42</c:v>
                </c:pt>
                <c:pt idx="1871">
                  <c:v>42</c:v>
                </c:pt>
                <c:pt idx="1872">
                  <c:v>42</c:v>
                </c:pt>
                <c:pt idx="1873">
                  <c:v>42</c:v>
                </c:pt>
                <c:pt idx="1874">
                  <c:v>42</c:v>
                </c:pt>
                <c:pt idx="1875">
                  <c:v>42</c:v>
                </c:pt>
                <c:pt idx="1876">
                  <c:v>42</c:v>
                </c:pt>
                <c:pt idx="1877">
                  <c:v>42</c:v>
                </c:pt>
                <c:pt idx="1878">
                  <c:v>42</c:v>
                </c:pt>
                <c:pt idx="1879">
                  <c:v>42</c:v>
                </c:pt>
                <c:pt idx="1880">
                  <c:v>42</c:v>
                </c:pt>
                <c:pt idx="1881">
                  <c:v>42</c:v>
                </c:pt>
                <c:pt idx="1882">
                  <c:v>42</c:v>
                </c:pt>
                <c:pt idx="1883">
                  <c:v>42</c:v>
                </c:pt>
                <c:pt idx="1884">
                  <c:v>42</c:v>
                </c:pt>
                <c:pt idx="1885">
                  <c:v>42</c:v>
                </c:pt>
                <c:pt idx="1886">
                  <c:v>42</c:v>
                </c:pt>
                <c:pt idx="1887">
                  <c:v>42</c:v>
                </c:pt>
                <c:pt idx="1888">
                  <c:v>42</c:v>
                </c:pt>
                <c:pt idx="1889">
                  <c:v>42</c:v>
                </c:pt>
                <c:pt idx="1890">
                  <c:v>42</c:v>
                </c:pt>
                <c:pt idx="1891">
                  <c:v>42</c:v>
                </c:pt>
                <c:pt idx="1892">
                  <c:v>42</c:v>
                </c:pt>
                <c:pt idx="1893">
                  <c:v>42</c:v>
                </c:pt>
                <c:pt idx="1894">
                  <c:v>42</c:v>
                </c:pt>
                <c:pt idx="1895">
                  <c:v>42</c:v>
                </c:pt>
                <c:pt idx="1896">
                  <c:v>42</c:v>
                </c:pt>
                <c:pt idx="1897">
                  <c:v>42</c:v>
                </c:pt>
                <c:pt idx="1898">
                  <c:v>42</c:v>
                </c:pt>
                <c:pt idx="1899">
                  <c:v>42</c:v>
                </c:pt>
                <c:pt idx="1900">
                  <c:v>42</c:v>
                </c:pt>
                <c:pt idx="1901">
                  <c:v>42</c:v>
                </c:pt>
                <c:pt idx="1902">
                  <c:v>42</c:v>
                </c:pt>
                <c:pt idx="1903">
                  <c:v>42</c:v>
                </c:pt>
                <c:pt idx="1904">
                  <c:v>42</c:v>
                </c:pt>
                <c:pt idx="1905">
                  <c:v>42</c:v>
                </c:pt>
                <c:pt idx="1906">
                  <c:v>42</c:v>
                </c:pt>
                <c:pt idx="1907">
                  <c:v>42</c:v>
                </c:pt>
                <c:pt idx="1908">
                  <c:v>42</c:v>
                </c:pt>
                <c:pt idx="1909">
                  <c:v>42</c:v>
                </c:pt>
                <c:pt idx="1910">
                  <c:v>42</c:v>
                </c:pt>
                <c:pt idx="1911">
                  <c:v>42</c:v>
                </c:pt>
                <c:pt idx="1912">
                  <c:v>42</c:v>
                </c:pt>
                <c:pt idx="1913">
                  <c:v>42</c:v>
                </c:pt>
                <c:pt idx="1914">
                  <c:v>42</c:v>
                </c:pt>
                <c:pt idx="1915">
                  <c:v>42</c:v>
                </c:pt>
                <c:pt idx="1916">
                  <c:v>42</c:v>
                </c:pt>
                <c:pt idx="1917">
                  <c:v>42</c:v>
                </c:pt>
                <c:pt idx="1918">
                  <c:v>42</c:v>
                </c:pt>
                <c:pt idx="1919">
                  <c:v>42</c:v>
                </c:pt>
                <c:pt idx="1920">
                  <c:v>42</c:v>
                </c:pt>
                <c:pt idx="1921">
                  <c:v>42</c:v>
                </c:pt>
                <c:pt idx="1922">
                  <c:v>42</c:v>
                </c:pt>
                <c:pt idx="1923">
                  <c:v>42</c:v>
                </c:pt>
                <c:pt idx="1924">
                  <c:v>42</c:v>
                </c:pt>
                <c:pt idx="1925">
                  <c:v>42</c:v>
                </c:pt>
                <c:pt idx="1926">
                  <c:v>42</c:v>
                </c:pt>
                <c:pt idx="1927">
                  <c:v>42</c:v>
                </c:pt>
                <c:pt idx="1928">
                  <c:v>42</c:v>
                </c:pt>
                <c:pt idx="1929">
                  <c:v>42</c:v>
                </c:pt>
                <c:pt idx="1930">
                  <c:v>42</c:v>
                </c:pt>
                <c:pt idx="1931">
                  <c:v>42</c:v>
                </c:pt>
                <c:pt idx="1932">
                  <c:v>42</c:v>
                </c:pt>
                <c:pt idx="1933">
                  <c:v>42</c:v>
                </c:pt>
                <c:pt idx="1934">
                  <c:v>42</c:v>
                </c:pt>
                <c:pt idx="1935">
                  <c:v>42</c:v>
                </c:pt>
                <c:pt idx="1936">
                  <c:v>42</c:v>
                </c:pt>
                <c:pt idx="1937">
                  <c:v>42</c:v>
                </c:pt>
                <c:pt idx="1938">
                  <c:v>42</c:v>
                </c:pt>
                <c:pt idx="1939">
                  <c:v>42</c:v>
                </c:pt>
                <c:pt idx="1940">
                  <c:v>42</c:v>
                </c:pt>
                <c:pt idx="1941">
                  <c:v>42</c:v>
                </c:pt>
                <c:pt idx="1942">
                  <c:v>42</c:v>
                </c:pt>
                <c:pt idx="1943">
                  <c:v>42</c:v>
                </c:pt>
                <c:pt idx="1944">
                  <c:v>42</c:v>
                </c:pt>
                <c:pt idx="1945">
                  <c:v>42</c:v>
                </c:pt>
                <c:pt idx="1946">
                  <c:v>42</c:v>
                </c:pt>
                <c:pt idx="1947">
                  <c:v>42</c:v>
                </c:pt>
                <c:pt idx="1948">
                  <c:v>42</c:v>
                </c:pt>
                <c:pt idx="1949">
                  <c:v>42</c:v>
                </c:pt>
                <c:pt idx="1950">
                  <c:v>42</c:v>
                </c:pt>
                <c:pt idx="1951">
                  <c:v>42</c:v>
                </c:pt>
                <c:pt idx="1952">
                  <c:v>42</c:v>
                </c:pt>
                <c:pt idx="1953">
                  <c:v>42</c:v>
                </c:pt>
                <c:pt idx="1954">
                  <c:v>42</c:v>
                </c:pt>
                <c:pt idx="1955">
                  <c:v>42</c:v>
                </c:pt>
                <c:pt idx="1956">
                  <c:v>42</c:v>
                </c:pt>
                <c:pt idx="1957">
                  <c:v>42</c:v>
                </c:pt>
                <c:pt idx="1958">
                  <c:v>42</c:v>
                </c:pt>
                <c:pt idx="1959">
                  <c:v>42</c:v>
                </c:pt>
                <c:pt idx="1960">
                  <c:v>42</c:v>
                </c:pt>
                <c:pt idx="1961">
                  <c:v>42</c:v>
                </c:pt>
                <c:pt idx="1962">
                  <c:v>42</c:v>
                </c:pt>
                <c:pt idx="1963">
                  <c:v>42</c:v>
                </c:pt>
                <c:pt idx="1964">
                  <c:v>42</c:v>
                </c:pt>
                <c:pt idx="1965">
                  <c:v>42</c:v>
                </c:pt>
                <c:pt idx="1966">
                  <c:v>42</c:v>
                </c:pt>
                <c:pt idx="1967">
                  <c:v>42</c:v>
                </c:pt>
                <c:pt idx="1968">
                  <c:v>42</c:v>
                </c:pt>
                <c:pt idx="1969">
                  <c:v>42</c:v>
                </c:pt>
                <c:pt idx="1970">
                  <c:v>42</c:v>
                </c:pt>
                <c:pt idx="1971">
                  <c:v>42</c:v>
                </c:pt>
                <c:pt idx="1972">
                  <c:v>42</c:v>
                </c:pt>
                <c:pt idx="1973">
                  <c:v>42</c:v>
                </c:pt>
                <c:pt idx="1974">
                  <c:v>42</c:v>
                </c:pt>
                <c:pt idx="1975">
                  <c:v>42</c:v>
                </c:pt>
                <c:pt idx="1976">
                  <c:v>42</c:v>
                </c:pt>
                <c:pt idx="1977">
                  <c:v>42</c:v>
                </c:pt>
                <c:pt idx="1978">
                  <c:v>42</c:v>
                </c:pt>
                <c:pt idx="1979">
                  <c:v>42</c:v>
                </c:pt>
                <c:pt idx="1980">
                  <c:v>42</c:v>
                </c:pt>
                <c:pt idx="1981">
                  <c:v>42</c:v>
                </c:pt>
                <c:pt idx="1982">
                  <c:v>42</c:v>
                </c:pt>
                <c:pt idx="1983">
                  <c:v>42</c:v>
                </c:pt>
                <c:pt idx="1984">
                  <c:v>42</c:v>
                </c:pt>
                <c:pt idx="1985">
                  <c:v>42</c:v>
                </c:pt>
                <c:pt idx="1986">
                  <c:v>42</c:v>
                </c:pt>
                <c:pt idx="1987">
                  <c:v>42</c:v>
                </c:pt>
                <c:pt idx="1988">
                  <c:v>42</c:v>
                </c:pt>
                <c:pt idx="1989">
                  <c:v>42</c:v>
                </c:pt>
                <c:pt idx="1990">
                  <c:v>42</c:v>
                </c:pt>
                <c:pt idx="1991">
                  <c:v>42</c:v>
                </c:pt>
                <c:pt idx="1992">
                  <c:v>42</c:v>
                </c:pt>
                <c:pt idx="1993">
                  <c:v>42</c:v>
                </c:pt>
                <c:pt idx="1994">
                  <c:v>42</c:v>
                </c:pt>
                <c:pt idx="1995">
                  <c:v>42</c:v>
                </c:pt>
                <c:pt idx="1996">
                  <c:v>42</c:v>
                </c:pt>
                <c:pt idx="1997">
                  <c:v>42</c:v>
                </c:pt>
                <c:pt idx="1998">
                  <c:v>42</c:v>
                </c:pt>
                <c:pt idx="1999">
                  <c:v>42</c:v>
                </c:pt>
                <c:pt idx="2000">
                  <c:v>42</c:v>
                </c:pt>
                <c:pt idx="2001">
                  <c:v>42</c:v>
                </c:pt>
                <c:pt idx="2002">
                  <c:v>42</c:v>
                </c:pt>
                <c:pt idx="2003">
                  <c:v>42</c:v>
                </c:pt>
                <c:pt idx="2004">
                  <c:v>42</c:v>
                </c:pt>
                <c:pt idx="2005">
                  <c:v>42</c:v>
                </c:pt>
                <c:pt idx="2006">
                  <c:v>42</c:v>
                </c:pt>
                <c:pt idx="2007">
                  <c:v>42</c:v>
                </c:pt>
                <c:pt idx="2008">
                  <c:v>42</c:v>
                </c:pt>
                <c:pt idx="2009">
                  <c:v>42</c:v>
                </c:pt>
                <c:pt idx="2010">
                  <c:v>42</c:v>
                </c:pt>
                <c:pt idx="2011">
                  <c:v>42</c:v>
                </c:pt>
                <c:pt idx="2012">
                  <c:v>42</c:v>
                </c:pt>
                <c:pt idx="2013">
                  <c:v>42</c:v>
                </c:pt>
                <c:pt idx="2014">
                  <c:v>42</c:v>
                </c:pt>
                <c:pt idx="2015">
                  <c:v>42</c:v>
                </c:pt>
                <c:pt idx="2016">
                  <c:v>42</c:v>
                </c:pt>
                <c:pt idx="2017">
                  <c:v>42</c:v>
                </c:pt>
                <c:pt idx="2018">
                  <c:v>42</c:v>
                </c:pt>
                <c:pt idx="2019">
                  <c:v>42</c:v>
                </c:pt>
                <c:pt idx="2020">
                  <c:v>42</c:v>
                </c:pt>
                <c:pt idx="2021">
                  <c:v>42</c:v>
                </c:pt>
                <c:pt idx="2022">
                  <c:v>42</c:v>
                </c:pt>
                <c:pt idx="2023">
                  <c:v>42</c:v>
                </c:pt>
                <c:pt idx="2024">
                  <c:v>42</c:v>
                </c:pt>
                <c:pt idx="2025">
                  <c:v>42</c:v>
                </c:pt>
                <c:pt idx="2026">
                  <c:v>42</c:v>
                </c:pt>
                <c:pt idx="2027">
                  <c:v>42</c:v>
                </c:pt>
                <c:pt idx="2028">
                  <c:v>42</c:v>
                </c:pt>
                <c:pt idx="2029">
                  <c:v>42</c:v>
                </c:pt>
                <c:pt idx="2030">
                  <c:v>42</c:v>
                </c:pt>
                <c:pt idx="2031">
                  <c:v>42</c:v>
                </c:pt>
                <c:pt idx="2032">
                  <c:v>42</c:v>
                </c:pt>
                <c:pt idx="2033">
                  <c:v>42</c:v>
                </c:pt>
                <c:pt idx="2034">
                  <c:v>42</c:v>
                </c:pt>
                <c:pt idx="2035">
                  <c:v>42</c:v>
                </c:pt>
                <c:pt idx="2036">
                  <c:v>42</c:v>
                </c:pt>
                <c:pt idx="2037">
                  <c:v>42</c:v>
                </c:pt>
                <c:pt idx="2038">
                  <c:v>42</c:v>
                </c:pt>
                <c:pt idx="2039">
                  <c:v>42</c:v>
                </c:pt>
                <c:pt idx="2040">
                  <c:v>42</c:v>
                </c:pt>
                <c:pt idx="2041">
                  <c:v>42</c:v>
                </c:pt>
                <c:pt idx="2042">
                  <c:v>42</c:v>
                </c:pt>
                <c:pt idx="2043">
                  <c:v>42</c:v>
                </c:pt>
                <c:pt idx="2044">
                  <c:v>42</c:v>
                </c:pt>
                <c:pt idx="2045">
                  <c:v>42</c:v>
                </c:pt>
                <c:pt idx="2046">
                  <c:v>42</c:v>
                </c:pt>
                <c:pt idx="2047">
                  <c:v>42</c:v>
                </c:pt>
                <c:pt idx="2048">
                  <c:v>42</c:v>
                </c:pt>
                <c:pt idx="2049">
                  <c:v>42</c:v>
                </c:pt>
                <c:pt idx="2050">
                  <c:v>42</c:v>
                </c:pt>
                <c:pt idx="2051">
                  <c:v>42</c:v>
                </c:pt>
                <c:pt idx="2052">
                  <c:v>42</c:v>
                </c:pt>
                <c:pt idx="2053">
                  <c:v>42</c:v>
                </c:pt>
                <c:pt idx="2054">
                  <c:v>42</c:v>
                </c:pt>
                <c:pt idx="2055">
                  <c:v>42</c:v>
                </c:pt>
                <c:pt idx="2056">
                  <c:v>42</c:v>
                </c:pt>
                <c:pt idx="2057">
                  <c:v>42</c:v>
                </c:pt>
                <c:pt idx="2058">
                  <c:v>42</c:v>
                </c:pt>
                <c:pt idx="2059">
                  <c:v>42</c:v>
                </c:pt>
                <c:pt idx="2060">
                  <c:v>42</c:v>
                </c:pt>
                <c:pt idx="2061">
                  <c:v>42</c:v>
                </c:pt>
                <c:pt idx="2062">
                  <c:v>42</c:v>
                </c:pt>
                <c:pt idx="2063">
                  <c:v>42</c:v>
                </c:pt>
                <c:pt idx="2064">
                  <c:v>42</c:v>
                </c:pt>
                <c:pt idx="2065">
                  <c:v>42</c:v>
                </c:pt>
                <c:pt idx="2066">
                  <c:v>42</c:v>
                </c:pt>
                <c:pt idx="2067">
                  <c:v>42</c:v>
                </c:pt>
                <c:pt idx="2068">
                  <c:v>42</c:v>
                </c:pt>
                <c:pt idx="2069">
                  <c:v>42</c:v>
                </c:pt>
                <c:pt idx="2070">
                  <c:v>42</c:v>
                </c:pt>
                <c:pt idx="2071">
                  <c:v>42</c:v>
                </c:pt>
                <c:pt idx="2072">
                  <c:v>42</c:v>
                </c:pt>
                <c:pt idx="2073">
                  <c:v>42</c:v>
                </c:pt>
                <c:pt idx="2074">
                  <c:v>42</c:v>
                </c:pt>
                <c:pt idx="2075">
                  <c:v>42</c:v>
                </c:pt>
                <c:pt idx="2076">
                  <c:v>42</c:v>
                </c:pt>
                <c:pt idx="2077">
                  <c:v>42</c:v>
                </c:pt>
                <c:pt idx="2078">
                  <c:v>42</c:v>
                </c:pt>
                <c:pt idx="2079">
                  <c:v>42</c:v>
                </c:pt>
                <c:pt idx="2080">
                  <c:v>42</c:v>
                </c:pt>
                <c:pt idx="2081">
                  <c:v>42</c:v>
                </c:pt>
                <c:pt idx="2082">
                  <c:v>42</c:v>
                </c:pt>
                <c:pt idx="2083">
                  <c:v>42</c:v>
                </c:pt>
                <c:pt idx="2084">
                  <c:v>42</c:v>
                </c:pt>
                <c:pt idx="2085">
                  <c:v>42</c:v>
                </c:pt>
                <c:pt idx="2086">
                  <c:v>42</c:v>
                </c:pt>
                <c:pt idx="2087">
                  <c:v>42</c:v>
                </c:pt>
                <c:pt idx="2088">
                  <c:v>42</c:v>
                </c:pt>
                <c:pt idx="2089">
                  <c:v>42</c:v>
                </c:pt>
                <c:pt idx="2090">
                  <c:v>42</c:v>
                </c:pt>
                <c:pt idx="2091">
                  <c:v>42</c:v>
                </c:pt>
                <c:pt idx="2092">
                  <c:v>42</c:v>
                </c:pt>
                <c:pt idx="2093">
                  <c:v>42</c:v>
                </c:pt>
                <c:pt idx="2094">
                  <c:v>42</c:v>
                </c:pt>
                <c:pt idx="2095">
                  <c:v>42</c:v>
                </c:pt>
                <c:pt idx="2096">
                  <c:v>42</c:v>
                </c:pt>
                <c:pt idx="2097">
                  <c:v>42</c:v>
                </c:pt>
                <c:pt idx="2098">
                  <c:v>42</c:v>
                </c:pt>
                <c:pt idx="2099">
                  <c:v>42</c:v>
                </c:pt>
                <c:pt idx="2100">
                  <c:v>42</c:v>
                </c:pt>
                <c:pt idx="2101">
                  <c:v>42</c:v>
                </c:pt>
                <c:pt idx="2102">
                  <c:v>42</c:v>
                </c:pt>
                <c:pt idx="2103">
                  <c:v>42</c:v>
                </c:pt>
                <c:pt idx="2104">
                  <c:v>42</c:v>
                </c:pt>
                <c:pt idx="2105">
                  <c:v>42</c:v>
                </c:pt>
                <c:pt idx="2106">
                  <c:v>42</c:v>
                </c:pt>
                <c:pt idx="2107">
                  <c:v>42</c:v>
                </c:pt>
                <c:pt idx="2108">
                  <c:v>42</c:v>
                </c:pt>
                <c:pt idx="2109">
                  <c:v>42</c:v>
                </c:pt>
                <c:pt idx="2110">
                  <c:v>42</c:v>
                </c:pt>
                <c:pt idx="2111">
                  <c:v>42</c:v>
                </c:pt>
                <c:pt idx="2112">
                  <c:v>42</c:v>
                </c:pt>
                <c:pt idx="2113">
                  <c:v>42</c:v>
                </c:pt>
                <c:pt idx="2114">
                  <c:v>42</c:v>
                </c:pt>
                <c:pt idx="2115">
                  <c:v>42</c:v>
                </c:pt>
                <c:pt idx="2116">
                  <c:v>42</c:v>
                </c:pt>
                <c:pt idx="2117">
                  <c:v>42</c:v>
                </c:pt>
                <c:pt idx="2118">
                  <c:v>42</c:v>
                </c:pt>
                <c:pt idx="2119">
                  <c:v>42</c:v>
                </c:pt>
                <c:pt idx="2120">
                  <c:v>42</c:v>
                </c:pt>
                <c:pt idx="2121">
                  <c:v>42</c:v>
                </c:pt>
                <c:pt idx="2122">
                  <c:v>42</c:v>
                </c:pt>
                <c:pt idx="2123">
                  <c:v>42</c:v>
                </c:pt>
                <c:pt idx="2124">
                  <c:v>42</c:v>
                </c:pt>
                <c:pt idx="2125">
                  <c:v>42</c:v>
                </c:pt>
                <c:pt idx="2126">
                  <c:v>42</c:v>
                </c:pt>
                <c:pt idx="2127">
                  <c:v>42</c:v>
                </c:pt>
                <c:pt idx="2128">
                  <c:v>42</c:v>
                </c:pt>
                <c:pt idx="2129">
                  <c:v>42</c:v>
                </c:pt>
                <c:pt idx="2130">
                  <c:v>42</c:v>
                </c:pt>
                <c:pt idx="2131">
                  <c:v>42</c:v>
                </c:pt>
                <c:pt idx="2132">
                  <c:v>42</c:v>
                </c:pt>
                <c:pt idx="2133">
                  <c:v>42</c:v>
                </c:pt>
                <c:pt idx="2134">
                  <c:v>42</c:v>
                </c:pt>
                <c:pt idx="2135">
                  <c:v>42</c:v>
                </c:pt>
                <c:pt idx="2136">
                  <c:v>42</c:v>
                </c:pt>
                <c:pt idx="2137">
                  <c:v>42</c:v>
                </c:pt>
                <c:pt idx="2138">
                  <c:v>42</c:v>
                </c:pt>
                <c:pt idx="2139">
                  <c:v>42</c:v>
                </c:pt>
                <c:pt idx="2140">
                  <c:v>42</c:v>
                </c:pt>
                <c:pt idx="2141">
                  <c:v>42</c:v>
                </c:pt>
                <c:pt idx="2142">
                  <c:v>42</c:v>
                </c:pt>
                <c:pt idx="2143">
                  <c:v>42</c:v>
                </c:pt>
                <c:pt idx="2144">
                  <c:v>42</c:v>
                </c:pt>
                <c:pt idx="2145">
                  <c:v>42</c:v>
                </c:pt>
                <c:pt idx="2146">
                  <c:v>42</c:v>
                </c:pt>
                <c:pt idx="2147">
                  <c:v>42</c:v>
                </c:pt>
                <c:pt idx="2148">
                  <c:v>42</c:v>
                </c:pt>
                <c:pt idx="2149">
                  <c:v>42</c:v>
                </c:pt>
                <c:pt idx="2150">
                  <c:v>42</c:v>
                </c:pt>
                <c:pt idx="2151">
                  <c:v>42</c:v>
                </c:pt>
                <c:pt idx="2152">
                  <c:v>42</c:v>
                </c:pt>
                <c:pt idx="2153">
                  <c:v>42</c:v>
                </c:pt>
                <c:pt idx="2154">
                  <c:v>42</c:v>
                </c:pt>
                <c:pt idx="2155">
                  <c:v>42</c:v>
                </c:pt>
                <c:pt idx="2156">
                  <c:v>42</c:v>
                </c:pt>
                <c:pt idx="2157">
                  <c:v>42</c:v>
                </c:pt>
                <c:pt idx="2158">
                  <c:v>42</c:v>
                </c:pt>
                <c:pt idx="2159">
                  <c:v>42</c:v>
                </c:pt>
                <c:pt idx="2160">
                  <c:v>42</c:v>
                </c:pt>
                <c:pt idx="2161">
                  <c:v>42</c:v>
                </c:pt>
                <c:pt idx="2162">
                  <c:v>42</c:v>
                </c:pt>
                <c:pt idx="2163">
                  <c:v>42</c:v>
                </c:pt>
                <c:pt idx="2164">
                  <c:v>42</c:v>
                </c:pt>
                <c:pt idx="2165">
                  <c:v>42</c:v>
                </c:pt>
                <c:pt idx="2166">
                  <c:v>42</c:v>
                </c:pt>
                <c:pt idx="2167">
                  <c:v>42</c:v>
                </c:pt>
                <c:pt idx="2168">
                  <c:v>42</c:v>
                </c:pt>
                <c:pt idx="2169">
                  <c:v>42</c:v>
                </c:pt>
                <c:pt idx="2170">
                  <c:v>42</c:v>
                </c:pt>
                <c:pt idx="2171">
                  <c:v>42</c:v>
                </c:pt>
                <c:pt idx="2172">
                  <c:v>42</c:v>
                </c:pt>
                <c:pt idx="2173">
                  <c:v>42</c:v>
                </c:pt>
                <c:pt idx="2174">
                  <c:v>42</c:v>
                </c:pt>
                <c:pt idx="2175">
                  <c:v>42</c:v>
                </c:pt>
                <c:pt idx="2176">
                  <c:v>42</c:v>
                </c:pt>
                <c:pt idx="2177">
                  <c:v>42</c:v>
                </c:pt>
                <c:pt idx="2178">
                  <c:v>42</c:v>
                </c:pt>
                <c:pt idx="2179">
                  <c:v>42</c:v>
                </c:pt>
                <c:pt idx="2180">
                  <c:v>42</c:v>
                </c:pt>
                <c:pt idx="2181">
                  <c:v>42</c:v>
                </c:pt>
                <c:pt idx="2182">
                  <c:v>42</c:v>
                </c:pt>
                <c:pt idx="2183">
                  <c:v>42</c:v>
                </c:pt>
                <c:pt idx="2184">
                  <c:v>42</c:v>
                </c:pt>
                <c:pt idx="2185">
                  <c:v>42</c:v>
                </c:pt>
                <c:pt idx="2186">
                  <c:v>42</c:v>
                </c:pt>
                <c:pt idx="2187">
                  <c:v>42</c:v>
                </c:pt>
                <c:pt idx="2188">
                  <c:v>42</c:v>
                </c:pt>
                <c:pt idx="2189">
                  <c:v>42</c:v>
                </c:pt>
                <c:pt idx="2190">
                  <c:v>42</c:v>
                </c:pt>
                <c:pt idx="2191">
                  <c:v>42</c:v>
                </c:pt>
                <c:pt idx="2192">
                  <c:v>42</c:v>
                </c:pt>
                <c:pt idx="2193">
                  <c:v>42</c:v>
                </c:pt>
                <c:pt idx="2194">
                  <c:v>42</c:v>
                </c:pt>
                <c:pt idx="2195">
                  <c:v>42</c:v>
                </c:pt>
                <c:pt idx="2196">
                  <c:v>42</c:v>
                </c:pt>
                <c:pt idx="2197">
                  <c:v>42</c:v>
                </c:pt>
                <c:pt idx="2198">
                  <c:v>42</c:v>
                </c:pt>
                <c:pt idx="2199">
                  <c:v>42</c:v>
                </c:pt>
                <c:pt idx="2200">
                  <c:v>42</c:v>
                </c:pt>
                <c:pt idx="2201">
                  <c:v>42</c:v>
                </c:pt>
                <c:pt idx="2202">
                  <c:v>42</c:v>
                </c:pt>
                <c:pt idx="2203">
                  <c:v>42</c:v>
                </c:pt>
                <c:pt idx="2204">
                  <c:v>42</c:v>
                </c:pt>
                <c:pt idx="2205">
                  <c:v>42</c:v>
                </c:pt>
                <c:pt idx="2206">
                  <c:v>42</c:v>
                </c:pt>
                <c:pt idx="2207">
                  <c:v>42</c:v>
                </c:pt>
                <c:pt idx="2208">
                  <c:v>42</c:v>
                </c:pt>
                <c:pt idx="2209">
                  <c:v>42</c:v>
                </c:pt>
                <c:pt idx="2210">
                  <c:v>42</c:v>
                </c:pt>
                <c:pt idx="2211">
                  <c:v>42</c:v>
                </c:pt>
                <c:pt idx="2212">
                  <c:v>42</c:v>
                </c:pt>
                <c:pt idx="2213">
                  <c:v>42</c:v>
                </c:pt>
                <c:pt idx="2214">
                  <c:v>42</c:v>
                </c:pt>
                <c:pt idx="2215">
                  <c:v>42</c:v>
                </c:pt>
                <c:pt idx="2216">
                  <c:v>42</c:v>
                </c:pt>
                <c:pt idx="2217">
                  <c:v>42</c:v>
                </c:pt>
                <c:pt idx="2218">
                  <c:v>42</c:v>
                </c:pt>
                <c:pt idx="2219">
                  <c:v>42</c:v>
                </c:pt>
                <c:pt idx="2220">
                  <c:v>42</c:v>
                </c:pt>
                <c:pt idx="2221">
                  <c:v>42</c:v>
                </c:pt>
                <c:pt idx="2222">
                  <c:v>42</c:v>
                </c:pt>
                <c:pt idx="2223">
                  <c:v>42</c:v>
                </c:pt>
                <c:pt idx="2224">
                  <c:v>42</c:v>
                </c:pt>
                <c:pt idx="2225">
                  <c:v>42</c:v>
                </c:pt>
                <c:pt idx="2226">
                  <c:v>42</c:v>
                </c:pt>
                <c:pt idx="2227">
                  <c:v>42</c:v>
                </c:pt>
                <c:pt idx="2228">
                  <c:v>42</c:v>
                </c:pt>
                <c:pt idx="2229">
                  <c:v>42</c:v>
                </c:pt>
                <c:pt idx="2230">
                  <c:v>42</c:v>
                </c:pt>
                <c:pt idx="2231">
                  <c:v>42</c:v>
                </c:pt>
                <c:pt idx="2232">
                  <c:v>42</c:v>
                </c:pt>
                <c:pt idx="2233">
                  <c:v>42</c:v>
                </c:pt>
                <c:pt idx="2234">
                  <c:v>42</c:v>
                </c:pt>
                <c:pt idx="2235">
                  <c:v>42</c:v>
                </c:pt>
                <c:pt idx="2236">
                  <c:v>42</c:v>
                </c:pt>
                <c:pt idx="2237">
                  <c:v>42</c:v>
                </c:pt>
                <c:pt idx="2238">
                  <c:v>42</c:v>
                </c:pt>
                <c:pt idx="2239">
                  <c:v>42</c:v>
                </c:pt>
                <c:pt idx="2240">
                  <c:v>42</c:v>
                </c:pt>
                <c:pt idx="2241">
                  <c:v>42</c:v>
                </c:pt>
                <c:pt idx="2242">
                  <c:v>42</c:v>
                </c:pt>
                <c:pt idx="2243">
                  <c:v>42</c:v>
                </c:pt>
                <c:pt idx="2244">
                  <c:v>42</c:v>
                </c:pt>
                <c:pt idx="2245">
                  <c:v>42</c:v>
                </c:pt>
                <c:pt idx="2246">
                  <c:v>42</c:v>
                </c:pt>
                <c:pt idx="2247">
                  <c:v>42</c:v>
                </c:pt>
                <c:pt idx="2248">
                  <c:v>42</c:v>
                </c:pt>
                <c:pt idx="2249">
                  <c:v>42</c:v>
                </c:pt>
                <c:pt idx="2250">
                  <c:v>42</c:v>
                </c:pt>
                <c:pt idx="2251">
                  <c:v>42</c:v>
                </c:pt>
                <c:pt idx="2252">
                  <c:v>42</c:v>
                </c:pt>
                <c:pt idx="2253">
                  <c:v>42</c:v>
                </c:pt>
                <c:pt idx="2254">
                  <c:v>42</c:v>
                </c:pt>
                <c:pt idx="2255">
                  <c:v>42</c:v>
                </c:pt>
                <c:pt idx="2256">
                  <c:v>42</c:v>
                </c:pt>
                <c:pt idx="2257">
                  <c:v>42</c:v>
                </c:pt>
                <c:pt idx="2258">
                  <c:v>42</c:v>
                </c:pt>
                <c:pt idx="2259">
                  <c:v>42</c:v>
                </c:pt>
                <c:pt idx="2260">
                  <c:v>42</c:v>
                </c:pt>
                <c:pt idx="2261">
                  <c:v>42</c:v>
                </c:pt>
                <c:pt idx="2262">
                  <c:v>42</c:v>
                </c:pt>
                <c:pt idx="2263">
                  <c:v>42</c:v>
                </c:pt>
                <c:pt idx="2264">
                  <c:v>42</c:v>
                </c:pt>
                <c:pt idx="2265">
                  <c:v>42</c:v>
                </c:pt>
                <c:pt idx="2266">
                  <c:v>42</c:v>
                </c:pt>
                <c:pt idx="2267">
                  <c:v>42</c:v>
                </c:pt>
                <c:pt idx="2268">
                  <c:v>42</c:v>
                </c:pt>
                <c:pt idx="2269">
                  <c:v>42</c:v>
                </c:pt>
                <c:pt idx="2270">
                  <c:v>42</c:v>
                </c:pt>
                <c:pt idx="2271">
                  <c:v>42</c:v>
                </c:pt>
                <c:pt idx="2272">
                  <c:v>42</c:v>
                </c:pt>
                <c:pt idx="2273">
                  <c:v>42</c:v>
                </c:pt>
                <c:pt idx="2274">
                  <c:v>42</c:v>
                </c:pt>
                <c:pt idx="2275">
                  <c:v>42</c:v>
                </c:pt>
                <c:pt idx="2276">
                  <c:v>42</c:v>
                </c:pt>
                <c:pt idx="2277">
                  <c:v>42</c:v>
                </c:pt>
                <c:pt idx="2278">
                  <c:v>42</c:v>
                </c:pt>
                <c:pt idx="2279">
                  <c:v>42</c:v>
                </c:pt>
                <c:pt idx="2280">
                  <c:v>42</c:v>
                </c:pt>
                <c:pt idx="2281">
                  <c:v>42</c:v>
                </c:pt>
                <c:pt idx="2282">
                  <c:v>42</c:v>
                </c:pt>
                <c:pt idx="2283">
                  <c:v>42</c:v>
                </c:pt>
                <c:pt idx="2284">
                  <c:v>42</c:v>
                </c:pt>
                <c:pt idx="2285">
                  <c:v>42</c:v>
                </c:pt>
                <c:pt idx="2286">
                  <c:v>42</c:v>
                </c:pt>
                <c:pt idx="2287">
                  <c:v>42</c:v>
                </c:pt>
                <c:pt idx="2288">
                  <c:v>42</c:v>
                </c:pt>
                <c:pt idx="2289">
                  <c:v>42</c:v>
                </c:pt>
                <c:pt idx="2290">
                  <c:v>42</c:v>
                </c:pt>
                <c:pt idx="2291">
                  <c:v>42</c:v>
                </c:pt>
                <c:pt idx="2292">
                  <c:v>42</c:v>
                </c:pt>
                <c:pt idx="2293">
                  <c:v>42</c:v>
                </c:pt>
                <c:pt idx="2294">
                  <c:v>42</c:v>
                </c:pt>
                <c:pt idx="2295">
                  <c:v>42</c:v>
                </c:pt>
                <c:pt idx="2296">
                  <c:v>42</c:v>
                </c:pt>
                <c:pt idx="2297">
                  <c:v>42</c:v>
                </c:pt>
                <c:pt idx="2298">
                  <c:v>42</c:v>
                </c:pt>
                <c:pt idx="2299">
                  <c:v>42</c:v>
                </c:pt>
                <c:pt idx="2300">
                  <c:v>42</c:v>
                </c:pt>
                <c:pt idx="2301">
                  <c:v>42</c:v>
                </c:pt>
                <c:pt idx="2302">
                  <c:v>42</c:v>
                </c:pt>
                <c:pt idx="2303">
                  <c:v>42</c:v>
                </c:pt>
                <c:pt idx="2304">
                  <c:v>42</c:v>
                </c:pt>
                <c:pt idx="2305">
                  <c:v>42</c:v>
                </c:pt>
                <c:pt idx="2306">
                  <c:v>42</c:v>
                </c:pt>
                <c:pt idx="2307">
                  <c:v>42</c:v>
                </c:pt>
                <c:pt idx="2308">
                  <c:v>42</c:v>
                </c:pt>
                <c:pt idx="2309">
                  <c:v>42</c:v>
                </c:pt>
                <c:pt idx="2310">
                  <c:v>42</c:v>
                </c:pt>
                <c:pt idx="2311">
                  <c:v>42</c:v>
                </c:pt>
                <c:pt idx="2312">
                  <c:v>42</c:v>
                </c:pt>
                <c:pt idx="2313">
                  <c:v>42</c:v>
                </c:pt>
                <c:pt idx="2314">
                  <c:v>42</c:v>
                </c:pt>
                <c:pt idx="2315">
                  <c:v>42</c:v>
                </c:pt>
                <c:pt idx="2316">
                  <c:v>42</c:v>
                </c:pt>
                <c:pt idx="2317">
                  <c:v>42</c:v>
                </c:pt>
                <c:pt idx="2318">
                  <c:v>42</c:v>
                </c:pt>
                <c:pt idx="2319">
                  <c:v>42</c:v>
                </c:pt>
                <c:pt idx="2320">
                  <c:v>42</c:v>
                </c:pt>
                <c:pt idx="2321">
                  <c:v>42</c:v>
                </c:pt>
                <c:pt idx="2322">
                  <c:v>42</c:v>
                </c:pt>
                <c:pt idx="2323">
                  <c:v>42</c:v>
                </c:pt>
                <c:pt idx="2324">
                  <c:v>42</c:v>
                </c:pt>
                <c:pt idx="2325">
                  <c:v>42</c:v>
                </c:pt>
                <c:pt idx="2326">
                  <c:v>42</c:v>
                </c:pt>
                <c:pt idx="2327">
                  <c:v>42</c:v>
                </c:pt>
                <c:pt idx="2328">
                  <c:v>42</c:v>
                </c:pt>
                <c:pt idx="2329">
                  <c:v>42</c:v>
                </c:pt>
                <c:pt idx="2330">
                  <c:v>42</c:v>
                </c:pt>
                <c:pt idx="2331">
                  <c:v>42</c:v>
                </c:pt>
                <c:pt idx="2332">
                  <c:v>42</c:v>
                </c:pt>
                <c:pt idx="2333">
                  <c:v>42</c:v>
                </c:pt>
                <c:pt idx="2334">
                  <c:v>42</c:v>
                </c:pt>
                <c:pt idx="2335">
                  <c:v>42</c:v>
                </c:pt>
                <c:pt idx="2336">
                  <c:v>42</c:v>
                </c:pt>
                <c:pt idx="2337">
                  <c:v>42</c:v>
                </c:pt>
                <c:pt idx="2338">
                  <c:v>42</c:v>
                </c:pt>
                <c:pt idx="2339">
                  <c:v>42</c:v>
                </c:pt>
                <c:pt idx="2340">
                  <c:v>42</c:v>
                </c:pt>
                <c:pt idx="2341">
                  <c:v>42</c:v>
                </c:pt>
                <c:pt idx="2342">
                  <c:v>42</c:v>
                </c:pt>
                <c:pt idx="2343">
                  <c:v>42</c:v>
                </c:pt>
                <c:pt idx="2344">
                  <c:v>42</c:v>
                </c:pt>
                <c:pt idx="2345">
                  <c:v>42</c:v>
                </c:pt>
                <c:pt idx="2346">
                  <c:v>42</c:v>
                </c:pt>
                <c:pt idx="2347">
                  <c:v>42</c:v>
                </c:pt>
                <c:pt idx="2348">
                  <c:v>42</c:v>
                </c:pt>
                <c:pt idx="2349">
                  <c:v>42</c:v>
                </c:pt>
                <c:pt idx="2350">
                  <c:v>42</c:v>
                </c:pt>
                <c:pt idx="2351">
                  <c:v>42</c:v>
                </c:pt>
                <c:pt idx="2352">
                  <c:v>42</c:v>
                </c:pt>
                <c:pt idx="2353">
                  <c:v>42</c:v>
                </c:pt>
                <c:pt idx="2354">
                  <c:v>42</c:v>
                </c:pt>
                <c:pt idx="2355">
                  <c:v>42</c:v>
                </c:pt>
                <c:pt idx="2356">
                  <c:v>42</c:v>
                </c:pt>
                <c:pt idx="2357">
                  <c:v>42</c:v>
                </c:pt>
                <c:pt idx="2358">
                  <c:v>42</c:v>
                </c:pt>
                <c:pt idx="2359">
                  <c:v>42</c:v>
                </c:pt>
                <c:pt idx="2360">
                  <c:v>42</c:v>
                </c:pt>
                <c:pt idx="2361">
                  <c:v>42</c:v>
                </c:pt>
                <c:pt idx="2362">
                  <c:v>42</c:v>
                </c:pt>
                <c:pt idx="2363">
                  <c:v>42</c:v>
                </c:pt>
                <c:pt idx="2364">
                  <c:v>42</c:v>
                </c:pt>
                <c:pt idx="2365">
                  <c:v>42</c:v>
                </c:pt>
                <c:pt idx="2366">
                  <c:v>42</c:v>
                </c:pt>
                <c:pt idx="2367">
                  <c:v>42</c:v>
                </c:pt>
                <c:pt idx="2368">
                  <c:v>42</c:v>
                </c:pt>
                <c:pt idx="2369">
                  <c:v>42</c:v>
                </c:pt>
                <c:pt idx="2370">
                  <c:v>42</c:v>
                </c:pt>
                <c:pt idx="2371">
                  <c:v>42</c:v>
                </c:pt>
                <c:pt idx="2372">
                  <c:v>42</c:v>
                </c:pt>
                <c:pt idx="2373">
                  <c:v>42</c:v>
                </c:pt>
                <c:pt idx="2374">
                  <c:v>42</c:v>
                </c:pt>
                <c:pt idx="2375">
                  <c:v>42</c:v>
                </c:pt>
                <c:pt idx="2376">
                  <c:v>42</c:v>
                </c:pt>
                <c:pt idx="2377">
                  <c:v>42</c:v>
                </c:pt>
                <c:pt idx="2378">
                  <c:v>42</c:v>
                </c:pt>
                <c:pt idx="2379">
                  <c:v>42</c:v>
                </c:pt>
                <c:pt idx="2380">
                  <c:v>42</c:v>
                </c:pt>
                <c:pt idx="2381">
                  <c:v>42</c:v>
                </c:pt>
                <c:pt idx="2382">
                  <c:v>42</c:v>
                </c:pt>
                <c:pt idx="2383">
                  <c:v>42</c:v>
                </c:pt>
                <c:pt idx="2384">
                  <c:v>42</c:v>
                </c:pt>
                <c:pt idx="2385">
                  <c:v>42</c:v>
                </c:pt>
                <c:pt idx="2386">
                  <c:v>42</c:v>
                </c:pt>
                <c:pt idx="2387">
                  <c:v>42</c:v>
                </c:pt>
                <c:pt idx="2388">
                  <c:v>42</c:v>
                </c:pt>
                <c:pt idx="2389">
                  <c:v>42</c:v>
                </c:pt>
                <c:pt idx="2390">
                  <c:v>42</c:v>
                </c:pt>
                <c:pt idx="2391">
                  <c:v>42</c:v>
                </c:pt>
                <c:pt idx="2392">
                  <c:v>42</c:v>
                </c:pt>
                <c:pt idx="2393">
                  <c:v>42</c:v>
                </c:pt>
                <c:pt idx="2394">
                  <c:v>42</c:v>
                </c:pt>
                <c:pt idx="2395">
                  <c:v>42</c:v>
                </c:pt>
                <c:pt idx="2396">
                  <c:v>42</c:v>
                </c:pt>
                <c:pt idx="2397">
                  <c:v>42</c:v>
                </c:pt>
                <c:pt idx="2398">
                  <c:v>42</c:v>
                </c:pt>
                <c:pt idx="2399">
                  <c:v>42</c:v>
                </c:pt>
                <c:pt idx="2400">
                  <c:v>42</c:v>
                </c:pt>
                <c:pt idx="2401">
                  <c:v>42</c:v>
                </c:pt>
                <c:pt idx="2402">
                  <c:v>42</c:v>
                </c:pt>
                <c:pt idx="2403">
                  <c:v>42</c:v>
                </c:pt>
                <c:pt idx="2404">
                  <c:v>42</c:v>
                </c:pt>
                <c:pt idx="2405">
                  <c:v>42</c:v>
                </c:pt>
                <c:pt idx="2406">
                  <c:v>42</c:v>
                </c:pt>
                <c:pt idx="2407">
                  <c:v>42</c:v>
                </c:pt>
                <c:pt idx="2408">
                  <c:v>42</c:v>
                </c:pt>
                <c:pt idx="2409">
                  <c:v>42</c:v>
                </c:pt>
                <c:pt idx="2410">
                  <c:v>42</c:v>
                </c:pt>
                <c:pt idx="2411">
                  <c:v>42</c:v>
                </c:pt>
                <c:pt idx="2412">
                  <c:v>42</c:v>
                </c:pt>
                <c:pt idx="2413">
                  <c:v>42</c:v>
                </c:pt>
                <c:pt idx="2414">
                  <c:v>42</c:v>
                </c:pt>
                <c:pt idx="2415">
                  <c:v>42</c:v>
                </c:pt>
                <c:pt idx="2416">
                  <c:v>42</c:v>
                </c:pt>
                <c:pt idx="2417">
                  <c:v>42</c:v>
                </c:pt>
                <c:pt idx="2418">
                  <c:v>42</c:v>
                </c:pt>
                <c:pt idx="2419">
                  <c:v>42</c:v>
                </c:pt>
                <c:pt idx="2420">
                  <c:v>42</c:v>
                </c:pt>
                <c:pt idx="2421">
                  <c:v>42</c:v>
                </c:pt>
                <c:pt idx="2422">
                  <c:v>42</c:v>
                </c:pt>
                <c:pt idx="2423">
                  <c:v>42</c:v>
                </c:pt>
                <c:pt idx="2424">
                  <c:v>42</c:v>
                </c:pt>
                <c:pt idx="2425">
                  <c:v>42</c:v>
                </c:pt>
                <c:pt idx="2426">
                  <c:v>42</c:v>
                </c:pt>
                <c:pt idx="2427">
                  <c:v>42</c:v>
                </c:pt>
                <c:pt idx="2428">
                  <c:v>42</c:v>
                </c:pt>
                <c:pt idx="2429">
                  <c:v>42</c:v>
                </c:pt>
                <c:pt idx="2430">
                  <c:v>42</c:v>
                </c:pt>
                <c:pt idx="2431">
                  <c:v>42</c:v>
                </c:pt>
                <c:pt idx="2432">
                  <c:v>42</c:v>
                </c:pt>
                <c:pt idx="2433">
                  <c:v>42</c:v>
                </c:pt>
                <c:pt idx="2434">
                  <c:v>42</c:v>
                </c:pt>
                <c:pt idx="2435">
                  <c:v>42</c:v>
                </c:pt>
                <c:pt idx="2436">
                  <c:v>42</c:v>
                </c:pt>
                <c:pt idx="2437">
                  <c:v>42</c:v>
                </c:pt>
                <c:pt idx="2438">
                  <c:v>42</c:v>
                </c:pt>
                <c:pt idx="2439">
                  <c:v>42</c:v>
                </c:pt>
                <c:pt idx="2440">
                  <c:v>42</c:v>
                </c:pt>
                <c:pt idx="2441">
                  <c:v>42</c:v>
                </c:pt>
                <c:pt idx="2442">
                  <c:v>42</c:v>
                </c:pt>
                <c:pt idx="2443">
                  <c:v>42</c:v>
                </c:pt>
                <c:pt idx="2444">
                  <c:v>42</c:v>
                </c:pt>
                <c:pt idx="2445">
                  <c:v>42</c:v>
                </c:pt>
                <c:pt idx="2446">
                  <c:v>42</c:v>
                </c:pt>
                <c:pt idx="2447">
                  <c:v>42</c:v>
                </c:pt>
                <c:pt idx="2448">
                  <c:v>42</c:v>
                </c:pt>
                <c:pt idx="2449">
                  <c:v>42</c:v>
                </c:pt>
                <c:pt idx="2450">
                  <c:v>42</c:v>
                </c:pt>
                <c:pt idx="2451">
                  <c:v>42</c:v>
                </c:pt>
                <c:pt idx="2452">
                  <c:v>42</c:v>
                </c:pt>
                <c:pt idx="2453">
                  <c:v>42</c:v>
                </c:pt>
                <c:pt idx="2454">
                  <c:v>42</c:v>
                </c:pt>
                <c:pt idx="2455">
                  <c:v>42</c:v>
                </c:pt>
                <c:pt idx="2456">
                  <c:v>42</c:v>
                </c:pt>
                <c:pt idx="2457">
                  <c:v>42</c:v>
                </c:pt>
                <c:pt idx="2458">
                  <c:v>42</c:v>
                </c:pt>
                <c:pt idx="2459">
                  <c:v>42</c:v>
                </c:pt>
                <c:pt idx="2460">
                  <c:v>42</c:v>
                </c:pt>
                <c:pt idx="2461">
                  <c:v>42</c:v>
                </c:pt>
                <c:pt idx="2462">
                  <c:v>42</c:v>
                </c:pt>
                <c:pt idx="2463">
                  <c:v>42</c:v>
                </c:pt>
                <c:pt idx="2464">
                  <c:v>42</c:v>
                </c:pt>
                <c:pt idx="2465">
                  <c:v>42</c:v>
                </c:pt>
                <c:pt idx="2466">
                  <c:v>42</c:v>
                </c:pt>
                <c:pt idx="2467">
                  <c:v>42</c:v>
                </c:pt>
                <c:pt idx="2468">
                  <c:v>42</c:v>
                </c:pt>
                <c:pt idx="2469">
                  <c:v>42</c:v>
                </c:pt>
                <c:pt idx="2470">
                  <c:v>42</c:v>
                </c:pt>
                <c:pt idx="2471">
                  <c:v>42</c:v>
                </c:pt>
                <c:pt idx="2472">
                  <c:v>42</c:v>
                </c:pt>
                <c:pt idx="2473">
                  <c:v>42</c:v>
                </c:pt>
                <c:pt idx="2474">
                  <c:v>42</c:v>
                </c:pt>
                <c:pt idx="2475">
                  <c:v>42</c:v>
                </c:pt>
                <c:pt idx="2476">
                  <c:v>42</c:v>
                </c:pt>
                <c:pt idx="2477">
                  <c:v>42</c:v>
                </c:pt>
                <c:pt idx="2478">
                  <c:v>42</c:v>
                </c:pt>
                <c:pt idx="2479">
                  <c:v>42</c:v>
                </c:pt>
                <c:pt idx="2480">
                  <c:v>42</c:v>
                </c:pt>
                <c:pt idx="2481">
                  <c:v>42</c:v>
                </c:pt>
                <c:pt idx="2482">
                  <c:v>42</c:v>
                </c:pt>
                <c:pt idx="2483">
                  <c:v>42</c:v>
                </c:pt>
                <c:pt idx="2484">
                  <c:v>42</c:v>
                </c:pt>
                <c:pt idx="2485">
                  <c:v>42</c:v>
                </c:pt>
                <c:pt idx="2486">
                  <c:v>42</c:v>
                </c:pt>
                <c:pt idx="2487">
                  <c:v>42</c:v>
                </c:pt>
                <c:pt idx="2488">
                  <c:v>42</c:v>
                </c:pt>
                <c:pt idx="2489">
                  <c:v>42</c:v>
                </c:pt>
                <c:pt idx="2490">
                  <c:v>42</c:v>
                </c:pt>
                <c:pt idx="2491">
                  <c:v>42</c:v>
                </c:pt>
                <c:pt idx="2492">
                  <c:v>42</c:v>
                </c:pt>
                <c:pt idx="2493">
                  <c:v>42</c:v>
                </c:pt>
                <c:pt idx="2494">
                  <c:v>42</c:v>
                </c:pt>
                <c:pt idx="2495">
                  <c:v>42</c:v>
                </c:pt>
                <c:pt idx="2496">
                  <c:v>42</c:v>
                </c:pt>
                <c:pt idx="2497">
                  <c:v>42</c:v>
                </c:pt>
                <c:pt idx="2498">
                  <c:v>42</c:v>
                </c:pt>
                <c:pt idx="2499">
                  <c:v>42</c:v>
                </c:pt>
                <c:pt idx="2500">
                  <c:v>42</c:v>
                </c:pt>
                <c:pt idx="2501">
                  <c:v>42</c:v>
                </c:pt>
                <c:pt idx="2502">
                  <c:v>42</c:v>
                </c:pt>
                <c:pt idx="2503">
                  <c:v>42</c:v>
                </c:pt>
                <c:pt idx="2504">
                  <c:v>42</c:v>
                </c:pt>
                <c:pt idx="2505">
                  <c:v>42</c:v>
                </c:pt>
                <c:pt idx="2506">
                  <c:v>42</c:v>
                </c:pt>
                <c:pt idx="2507">
                  <c:v>42</c:v>
                </c:pt>
                <c:pt idx="2508">
                  <c:v>42</c:v>
                </c:pt>
                <c:pt idx="2509">
                  <c:v>42</c:v>
                </c:pt>
                <c:pt idx="2510">
                  <c:v>42</c:v>
                </c:pt>
                <c:pt idx="2511">
                  <c:v>42</c:v>
                </c:pt>
                <c:pt idx="2512">
                  <c:v>42</c:v>
                </c:pt>
                <c:pt idx="2513">
                  <c:v>42</c:v>
                </c:pt>
                <c:pt idx="2514">
                  <c:v>42</c:v>
                </c:pt>
                <c:pt idx="2515">
                  <c:v>42</c:v>
                </c:pt>
                <c:pt idx="2516">
                  <c:v>42</c:v>
                </c:pt>
                <c:pt idx="2517">
                  <c:v>42</c:v>
                </c:pt>
                <c:pt idx="2518">
                  <c:v>42</c:v>
                </c:pt>
                <c:pt idx="2519">
                  <c:v>42</c:v>
                </c:pt>
                <c:pt idx="2520">
                  <c:v>42</c:v>
                </c:pt>
                <c:pt idx="2521">
                  <c:v>42</c:v>
                </c:pt>
                <c:pt idx="2522">
                  <c:v>42</c:v>
                </c:pt>
                <c:pt idx="2523">
                  <c:v>42</c:v>
                </c:pt>
                <c:pt idx="2524">
                  <c:v>42</c:v>
                </c:pt>
                <c:pt idx="2525">
                  <c:v>42</c:v>
                </c:pt>
                <c:pt idx="2526">
                  <c:v>42</c:v>
                </c:pt>
                <c:pt idx="2527">
                  <c:v>42</c:v>
                </c:pt>
                <c:pt idx="2528">
                  <c:v>42</c:v>
                </c:pt>
                <c:pt idx="2529">
                  <c:v>42</c:v>
                </c:pt>
                <c:pt idx="2530">
                  <c:v>42</c:v>
                </c:pt>
                <c:pt idx="2531">
                  <c:v>42</c:v>
                </c:pt>
                <c:pt idx="2532">
                  <c:v>42</c:v>
                </c:pt>
                <c:pt idx="2533">
                  <c:v>42</c:v>
                </c:pt>
                <c:pt idx="2534">
                  <c:v>42</c:v>
                </c:pt>
                <c:pt idx="2535">
                  <c:v>42</c:v>
                </c:pt>
                <c:pt idx="2536">
                  <c:v>42</c:v>
                </c:pt>
                <c:pt idx="2537">
                  <c:v>42</c:v>
                </c:pt>
                <c:pt idx="2538">
                  <c:v>42</c:v>
                </c:pt>
                <c:pt idx="2539">
                  <c:v>42</c:v>
                </c:pt>
                <c:pt idx="2540">
                  <c:v>42</c:v>
                </c:pt>
                <c:pt idx="2541">
                  <c:v>42</c:v>
                </c:pt>
                <c:pt idx="2542">
                  <c:v>42</c:v>
                </c:pt>
                <c:pt idx="2543">
                  <c:v>42</c:v>
                </c:pt>
                <c:pt idx="2544">
                  <c:v>42</c:v>
                </c:pt>
                <c:pt idx="2545">
                  <c:v>42</c:v>
                </c:pt>
                <c:pt idx="2546">
                  <c:v>42</c:v>
                </c:pt>
                <c:pt idx="2547">
                  <c:v>42</c:v>
                </c:pt>
                <c:pt idx="2548">
                  <c:v>42</c:v>
                </c:pt>
                <c:pt idx="2549">
                  <c:v>42</c:v>
                </c:pt>
                <c:pt idx="2550">
                  <c:v>42</c:v>
                </c:pt>
                <c:pt idx="2551">
                  <c:v>42</c:v>
                </c:pt>
                <c:pt idx="2552">
                  <c:v>42</c:v>
                </c:pt>
                <c:pt idx="2553">
                  <c:v>42</c:v>
                </c:pt>
                <c:pt idx="2554">
                  <c:v>42</c:v>
                </c:pt>
                <c:pt idx="2555">
                  <c:v>42</c:v>
                </c:pt>
                <c:pt idx="2556">
                  <c:v>42</c:v>
                </c:pt>
                <c:pt idx="2557">
                  <c:v>42</c:v>
                </c:pt>
                <c:pt idx="2558">
                  <c:v>42</c:v>
                </c:pt>
                <c:pt idx="2559">
                  <c:v>42</c:v>
                </c:pt>
                <c:pt idx="2560">
                  <c:v>42</c:v>
                </c:pt>
                <c:pt idx="2561">
                  <c:v>42</c:v>
                </c:pt>
                <c:pt idx="2562">
                  <c:v>42</c:v>
                </c:pt>
                <c:pt idx="2563">
                  <c:v>42</c:v>
                </c:pt>
                <c:pt idx="2564">
                  <c:v>42</c:v>
                </c:pt>
                <c:pt idx="2565">
                  <c:v>42</c:v>
                </c:pt>
                <c:pt idx="2566">
                  <c:v>42</c:v>
                </c:pt>
                <c:pt idx="2567">
                  <c:v>42</c:v>
                </c:pt>
                <c:pt idx="2568">
                  <c:v>42</c:v>
                </c:pt>
                <c:pt idx="2569">
                  <c:v>42</c:v>
                </c:pt>
                <c:pt idx="2570">
                  <c:v>42</c:v>
                </c:pt>
                <c:pt idx="2571">
                  <c:v>42</c:v>
                </c:pt>
                <c:pt idx="2572">
                  <c:v>42</c:v>
                </c:pt>
                <c:pt idx="2573">
                  <c:v>42</c:v>
                </c:pt>
                <c:pt idx="2574">
                  <c:v>42</c:v>
                </c:pt>
                <c:pt idx="2575">
                  <c:v>42</c:v>
                </c:pt>
                <c:pt idx="2576">
                  <c:v>42</c:v>
                </c:pt>
                <c:pt idx="2577">
                  <c:v>42</c:v>
                </c:pt>
                <c:pt idx="2578">
                  <c:v>42</c:v>
                </c:pt>
                <c:pt idx="2579">
                  <c:v>42</c:v>
                </c:pt>
                <c:pt idx="2580">
                  <c:v>42</c:v>
                </c:pt>
                <c:pt idx="2581">
                  <c:v>42</c:v>
                </c:pt>
                <c:pt idx="2582">
                  <c:v>42</c:v>
                </c:pt>
                <c:pt idx="2583">
                  <c:v>42</c:v>
                </c:pt>
                <c:pt idx="2584">
                  <c:v>42</c:v>
                </c:pt>
                <c:pt idx="2585">
                  <c:v>42</c:v>
                </c:pt>
                <c:pt idx="2586">
                  <c:v>42</c:v>
                </c:pt>
                <c:pt idx="2587">
                  <c:v>42</c:v>
                </c:pt>
                <c:pt idx="2588">
                  <c:v>42</c:v>
                </c:pt>
                <c:pt idx="2589">
                  <c:v>42</c:v>
                </c:pt>
                <c:pt idx="2590">
                  <c:v>42</c:v>
                </c:pt>
                <c:pt idx="2591">
                  <c:v>42</c:v>
                </c:pt>
                <c:pt idx="2592">
                  <c:v>42</c:v>
                </c:pt>
                <c:pt idx="2593">
                  <c:v>42</c:v>
                </c:pt>
                <c:pt idx="2594">
                  <c:v>42</c:v>
                </c:pt>
                <c:pt idx="2595">
                  <c:v>42</c:v>
                </c:pt>
                <c:pt idx="2596">
                  <c:v>42</c:v>
                </c:pt>
                <c:pt idx="2597">
                  <c:v>42</c:v>
                </c:pt>
                <c:pt idx="2598">
                  <c:v>42</c:v>
                </c:pt>
                <c:pt idx="2599">
                  <c:v>42</c:v>
                </c:pt>
                <c:pt idx="2600">
                  <c:v>42</c:v>
                </c:pt>
                <c:pt idx="2601">
                  <c:v>42</c:v>
                </c:pt>
                <c:pt idx="2602">
                  <c:v>42</c:v>
                </c:pt>
                <c:pt idx="2603">
                  <c:v>42</c:v>
                </c:pt>
                <c:pt idx="2604">
                  <c:v>42</c:v>
                </c:pt>
                <c:pt idx="2605">
                  <c:v>42</c:v>
                </c:pt>
                <c:pt idx="2606">
                  <c:v>42</c:v>
                </c:pt>
                <c:pt idx="2607">
                  <c:v>42</c:v>
                </c:pt>
                <c:pt idx="2608">
                  <c:v>42</c:v>
                </c:pt>
                <c:pt idx="2609">
                  <c:v>42</c:v>
                </c:pt>
                <c:pt idx="2610">
                  <c:v>42</c:v>
                </c:pt>
                <c:pt idx="2611">
                  <c:v>42</c:v>
                </c:pt>
                <c:pt idx="2612">
                  <c:v>42</c:v>
                </c:pt>
                <c:pt idx="2613">
                  <c:v>42</c:v>
                </c:pt>
                <c:pt idx="2614">
                  <c:v>42</c:v>
                </c:pt>
                <c:pt idx="2615">
                  <c:v>42</c:v>
                </c:pt>
                <c:pt idx="2616">
                  <c:v>42</c:v>
                </c:pt>
                <c:pt idx="2617">
                  <c:v>42</c:v>
                </c:pt>
                <c:pt idx="2618">
                  <c:v>42</c:v>
                </c:pt>
                <c:pt idx="2619">
                  <c:v>42</c:v>
                </c:pt>
                <c:pt idx="2620">
                  <c:v>42</c:v>
                </c:pt>
                <c:pt idx="2621">
                  <c:v>42</c:v>
                </c:pt>
                <c:pt idx="2622">
                  <c:v>42</c:v>
                </c:pt>
                <c:pt idx="2623">
                  <c:v>42</c:v>
                </c:pt>
                <c:pt idx="2624">
                  <c:v>42</c:v>
                </c:pt>
                <c:pt idx="2625">
                  <c:v>42</c:v>
                </c:pt>
                <c:pt idx="2626">
                  <c:v>42</c:v>
                </c:pt>
                <c:pt idx="2627">
                  <c:v>42</c:v>
                </c:pt>
                <c:pt idx="2628">
                  <c:v>42</c:v>
                </c:pt>
                <c:pt idx="2629">
                  <c:v>42</c:v>
                </c:pt>
                <c:pt idx="2630">
                  <c:v>42</c:v>
                </c:pt>
                <c:pt idx="2631">
                  <c:v>42</c:v>
                </c:pt>
                <c:pt idx="2632">
                  <c:v>42</c:v>
                </c:pt>
                <c:pt idx="2633">
                  <c:v>42</c:v>
                </c:pt>
                <c:pt idx="2634">
                  <c:v>42</c:v>
                </c:pt>
                <c:pt idx="2635">
                  <c:v>42</c:v>
                </c:pt>
                <c:pt idx="2636">
                  <c:v>42</c:v>
                </c:pt>
                <c:pt idx="2637">
                  <c:v>42</c:v>
                </c:pt>
                <c:pt idx="2638">
                  <c:v>42</c:v>
                </c:pt>
                <c:pt idx="2639">
                  <c:v>42</c:v>
                </c:pt>
                <c:pt idx="2640">
                  <c:v>42</c:v>
                </c:pt>
                <c:pt idx="2641">
                  <c:v>42</c:v>
                </c:pt>
                <c:pt idx="2642">
                  <c:v>42</c:v>
                </c:pt>
                <c:pt idx="2643">
                  <c:v>42</c:v>
                </c:pt>
                <c:pt idx="2644">
                  <c:v>42</c:v>
                </c:pt>
                <c:pt idx="2645">
                  <c:v>42</c:v>
                </c:pt>
                <c:pt idx="2646">
                  <c:v>42</c:v>
                </c:pt>
                <c:pt idx="2647">
                  <c:v>42</c:v>
                </c:pt>
                <c:pt idx="2648">
                  <c:v>42</c:v>
                </c:pt>
                <c:pt idx="2649">
                  <c:v>42</c:v>
                </c:pt>
                <c:pt idx="2650">
                  <c:v>42</c:v>
                </c:pt>
                <c:pt idx="2651">
                  <c:v>42</c:v>
                </c:pt>
                <c:pt idx="2652">
                  <c:v>42</c:v>
                </c:pt>
                <c:pt idx="2653">
                  <c:v>42</c:v>
                </c:pt>
                <c:pt idx="2654">
                  <c:v>42</c:v>
                </c:pt>
                <c:pt idx="2655">
                  <c:v>42</c:v>
                </c:pt>
                <c:pt idx="2656">
                  <c:v>42</c:v>
                </c:pt>
                <c:pt idx="2657">
                  <c:v>42</c:v>
                </c:pt>
                <c:pt idx="2658">
                  <c:v>42</c:v>
                </c:pt>
                <c:pt idx="2659">
                  <c:v>42</c:v>
                </c:pt>
                <c:pt idx="2660">
                  <c:v>42</c:v>
                </c:pt>
                <c:pt idx="2661">
                  <c:v>42</c:v>
                </c:pt>
                <c:pt idx="2662">
                  <c:v>42</c:v>
                </c:pt>
                <c:pt idx="2663">
                  <c:v>42</c:v>
                </c:pt>
                <c:pt idx="2664">
                  <c:v>42</c:v>
                </c:pt>
                <c:pt idx="2665">
                  <c:v>42</c:v>
                </c:pt>
                <c:pt idx="2666">
                  <c:v>42</c:v>
                </c:pt>
                <c:pt idx="2667">
                  <c:v>42</c:v>
                </c:pt>
                <c:pt idx="2668">
                  <c:v>42</c:v>
                </c:pt>
                <c:pt idx="2669">
                  <c:v>42</c:v>
                </c:pt>
                <c:pt idx="2670">
                  <c:v>42</c:v>
                </c:pt>
                <c:pt idx="2671">
                  <c:v>42</c:v>
                </c:pt>
                <c:pt idx="2672">
                  <c:v>42</c:v>
                </c:pt>
                <c:pt idx="2673">
                  <c:v>42</c:v>
                </c:pt>
                <c:pt idx="2674">
                  <c:v>42</c:v>
                </c:pt>
                <c:pt idx="2675">
                  <c:v>42</c:v>
                </c:pt>
                <c:pt idx="2676">
                  <c:v>42</c:v>
                </c:pt>
                <c:pt idx="2677">
                  <c:v>42</c:v>
                </c:pt>
                <c:pt idx="2678">
                  <c:v>42</c:v>
                </c:pt>
                <c:pt idx="2679">
                  <c:v>42</c:v>
                </c:pt>
                <c:pt idx="2680">
                  <c:v>42</c:v>
                </c:pt>
                <c:pt idx="2681">
                  <c:v>42</c:v>
                </c:pt>
                <c:pt idx="2682">
                  <c:v>42</c:v>
                </c:pt>
                <c:pt idx="2683">
                  <c:v>42</c:v>
                </c:pt>
                <c:pt idx="2684">
                  <c:v>42</c:v>
                </c:pt>
                <c:pt idx="2685">
                  <c:v>42</c:v>
                </c:pt>
                <c:pt idx="2686">
                  <c:v>42</c:v>
                </c:pt>
                <c:pt idx="2687">
                  <c:v>42</c:v>
                </c:pt>
                <c:pt idx="2688">
                  <c:v>42</c:v>
                </c:pt>
                <c:pt idx="2689">
                  <c:v>42</c:v>
                </c:pt>
                <c:pt idx="2690">
                  <c:v>42</c:v>
                </c:pt>
                <c:pt idx="2691">
                  <c:v>42</c:v>
                </c:pt>
                <c:pt idx="2692">
                  <c:v>42</c:v>
                </c:pt>
                <c:pt idx="2693">
                  <c:v>42</c:v>
                </c:pt>
                <c:pt idx="2694">
                  <c:v>42</c:v>
                </c:pt>
                <c:pt idx="2695">
                  <c:v>42</c:v>
                </c:pt>
                <c:pt idx="2696">
                  <c:v>42</c:v>
                </c:pt>
                <c:pt idx="2697">
                  <c:v>42</c:v>
                </c:pt>
                <c:pt idx="2698">
                  <c:v>42</c:v>
                </c:pt>
                <c:pt idx="2699">
                  <c:v>42</c:v>
                </c:pt>
                <c:pt idx="2700">
                  <c:v>42</c:v>
                </c:pt>
                <c:pt idx="2701">
                  <c:v>42</c:v>
                </c:pt>
                <c:pt idx="2702">
                  <c:v>42</c:v>
                </c:pt>
                <c:pt idx="2703">
                  <c:v>42</c:v>
                </c:pt>
                <c:pt idx="2704">
                  <c:v>42</c:v>
                </c:pt>
                <c:pt idx="2705">
                  <c:v>42</c:v>
                </c:pt>
                <c:pt idx="2706">
                  <c:v>42</c:v>
                </c:pt>
                <c:pt idx="2707">
                  <c:v>42</c:v>
                </c:pt>
                <c:pt idx="2708">
                  <c:v>42</c:v>
                </c:pt>
                <c:pt idx="2709">
                  <c:v>42</c:v>
                </c:pt>
                <c:pt idx="2710">
                  <c:v>42</c:v>
                </c:pt>
                <c:pt idx="2711">
                  <c:v>42</c:v>
                </c:pt>
                <c:pt idx="2712">
                  <c:v>42</c:v>
                </c:pt>
                <c:pt idx="2713">
                  <c:v>42</c:v>
                </c:pt>
                <c:pt idx="2714">
                  <c:v>42</c:v>
                </c:pt>
                <c:pt idx="2715">
                  <c:v>42</c:v>
                </c:pt>
                <c:pt idx="2716">
                  <c:v>42</c:v>
                </c:pt>
                <c:pt idx="2717">
                  <c:v>42</c:v>
                </c:pt>
                <c:pt idx="2718">
                  <c:v>42</c:v>
                </c:pt>
                <c:pt idx="2719">
                  <c:v>42</c:v>
                </c:pt>
                <c:pt idx="2720">
                  <c:v>42</c:v>
                </c:pt>
                <c:pt idx="2721">
                  <c:v>42</c:v>
                </c:pt>
                <c:pt idx="2722">
                  <c:v>42</c:v>
                </c:pt>
                <c:pt idx="2723">
                  <c:v>42</c:v>
                </c:pt>
                <c:pt idx="2724">
                  <c:v>42</c:v>
                </c:pt>
                <c:pt idx="2725">
                  <c:v>42</c:v>
                </c:pt>
                <c:pt idx="2726">
                  <c:v>42</c:v>
                </c:pt>
                <c:pt idx="2727">
                  <c:v>42</c:v>
                </c:pt>
                <c:pt idx="2728">
                  <c:v>42</c:v>
                </c:pt>
                <c:pt idx="2729">
                  <c:v>42</c:v>
                </c:pt>
                <c:pt idx="2730">
                  <c:v>42</c:v>
                </c:pt>
                <c:pt idx="2731">
                  <c:v>42</c:v>
                </c:pt>
                <c:pt idx="2732">
                  <c:v>42</c:v>
                </c:pt>
                <c:pt idx="2733">
                  <c:v>42</c:v>
                </c:pt>
                <c:pt idx="2734">
                  <c:v>42</c:v>
                </c:pt>
                <c:pt idx="2735">
                  <c:v>42</c:v>
                </c:pt>
                <c:pt idx="2736">
                  <c:v>42</c:v>
                </c:pt>
                <c:pt idx="2737">
                  <c:v>42</c:v>
                </c:pt>
                <c:pt idx="2738">
                  <c:v>42</c:v>
                </c:pt>
                <c:pt idx="2739">
                  <c:v>42</c:v>
                </c:pt>
                <c:pt idx="2740">
                  <c:v>42</c:v>
                </c:pt>
                <c:pt idx="2741">
                  <c:v>42</c:v>
                </c:pt>
                <c:pt idx="2742">
                  <c:v>42</c:v>
                </c:pt>
                <c:pt idx="2743">
                  <c:v>42</c:v>
                </c:pt>
                <c:pt idx="2744">
                  <c:v>42</c:v>
                </c:pt>
                <c:pt idx="2745">
                  <c:v>42</c:v>
                </c:pt>
                <c:pt idx="2746">
                  <c:v>42</c:v>
                </c:pt>
                <c:pt idx="2747">
                  <c:v>42</c:v>
                </c:pt>
                <c:pt idx="2748">
                  <c:v>42</c:v>
                </c:pt>
                <c:pt idx="2749">
                  <c:v>42</c:v>
                </c:pt>
                <c:pt idx="2750">
                  <c:v>42</c:v>
                </c:pt>
                <c:pt idx="2751">
                  <c:v>42</c:v>
                </c:pt>
                <c:pt idx="2752">
                  <c:v>42</c:v>
                </c:pt>
                <c:pt idx="2753">
                  <c:v>42</c:v>
                </c:pt>
                <c:pt idx="2754">
                  <c:v>42</c:v>
                </c:pt>
                <c:pt idx="2755">
                  <c:v>42</c:v>
                </c:pt>
                <c:pt idx="2756">
                  <c:v>42</c:v>
                </c:pt>
                <c:pt idx="2757">
                  <c:v>42</c:v>
                </c:pt>
                <c:pt idx="2758">
                  <c:v>42</c:v>
                </c:pt>
                <c:pt idx="2759">
                  <c:v>42</c:v>
                </c:pt>
                <c:pt idx="2760">
                  <c:v>42</c:v>
                </c:pt>
                <c:pt idx="2761">
                  <c:v>42</c:v>
                </c:pt>
                <c:pt idx="2762">
                  <c:v>42</c:v>
                </c:pt>
                <c:pt idx="2763">
                  <c:v>42</c:v>
                </c:pt>
                <c:pt idx="2764">
                  <c:v>42</c:v>
                </c:pt>
                <c:pt idx="2765">
                  <c:v>42</c:v>
                </c:pt>
                <c:pt idx="2766">
                  <c:v>42</c:v>
                </c:pt>
                <c:pt idx="2767">
                  <c:v>42</c:v>
                </c:pt>
                <c:pt idx="2768">
                  <c:v>42</c:v>
                </c:pt>
                <c:pt idx="2769">
                  <c:v>42</c:v>
                </c:pt>
                <c:pt idx="2770">
                  <c:v>42</c:v>
                </c:pt>
                <c:pt idx="2771">
                  <c:v>42</c:v>
                </c:pt>
                <c:pt idx="2772">
                  <c:v>42</c:v>
                </c:pt>
                <c:pt idx="2773">
                  <c:v>42</c:v>
                </c:pt>
                <c:pt idx="2774">
                  <c:v>42</c:v>
                </c:pt>
                <c:pt idx="2775">
                  <c:v>42</c:v>
                </c:pt>
                <c:pt idx="2776">
                  <c:v>42</c:v>
                </c:pt>
                <c:pt idx="2777">
                  <c:v>42</c:v>
                </c:pt>
                <c:pt idx="2778">
                  <c:v>42</c:v>
                </c:pt>
                <c:pt idx="2779">
                  <c:v>42</c:v>
                </c:pt>
                <c:pt idx="2780">
                  <c:v>42</c:v>
                </c:pt>
                <c:pt idx="2781">
                  <c:v>42</c:v>
                </c:pt>
                <c:pt idx="2782">
                  <c:v>42</c:v>
                </c:pt>
                <c:pt idx="2783">
                  <c:v>42</c:v>
                </c:pt>
                <c:pt idx="2784">
                  <c:v>42</c:v>
                </c:pt>
                <c:pt idx="2785">
                  <c:v>42</c:v>
                </c:pt>
                <c:pt idx="2786">
                  <c:v>42</c:v>
                </c:pt>
                <c:pt idx="2787">
                  <c:v>42</c:v>
                </c:pt>
                <c:pt idx="2788">
                  <c:v>42</c:v>
                </c:pt>
                <c:pt idx="2789">
                  <c:v>42</c:v>
                </c:pt>
                <c:pt idx="2790">
                  <c:v>42</c:v>
                </c:pt>
                <c:pt idx="2791">
                  <c:v>42</c:v>
                </c:pt>
                <c:pt idx="2792">
                  <c:v>42</c:v>
                </c:pt>
                <c:pt idx="2793">
                  <c:v>42</c:v>
                </c:pt>
                <c:pt idx="2794">
                  <c:v>42</c:v>
                </c:pt>
                <c:pt idx="2795">
                  <c:v>42</c:v>
                </c:pt>
                <c:pt idx="2796">
                  <c:v>42</c:v>
                </c:pt>
                <c:pt idx="2797">
                  <c:v>42</c:v>
                </c:pt>
                <c:pt idx="2798">
                  <c:v>42</c:v>
                </c:pt>
                <c:pt idx="2799">
                  <c:v>42</c:v>
                </c:pt>
                <c:pt idx="2800">
                  <c:v>42</c:v>
                </c:pt>
                <c:pt idx="2801">
                  <c:v>42</c:v>
                </c:pt>
                <c:pt idx="2802">
                  <c:v>42</c:v>
                </c:pt>
                <c:pt idx="2803">
                  <c:v>42</c:v>
                </c:pt>
                <c:pt idx="2804">
                  <c:v>42</c:v>
                </c:pt>
                <c:pt idx="2805">
                  <c:v>42</c:v>
                </c:pt>
                <c:pt idx="2806">
                  <c:v>42</c:v>
                </c:pt>
                <c:pt idx="2807">
                  <c:v>42</c:v>
                </c:pt>
                <c:pt idx="2808">
                  <c:v>42</c:v>
                </c:pt>
                <c:pt idx="2809">
                  <c:v>42</c:v>
                </c:pt>
                <c:pt idx="2810">
                  <c:v>42</c:v>
                </c:pt>
                <c:pt idx="2811">
                  <c:v>42</c:v>
                </c:pt>
                <c:pt idx="2812">
                  <c:v>42</c:v>
                </c:pt>
                <c:pt idx="2813">
                  <c:v>42</c:v>
                </c:pt>
                <c:pt idx="2814">
                  <c:v>42</c:v>
                </c:pt>
                <c:pt idx="2815">
                  <c:v>42</c:v>
                </c:pt>
                <c:pt idx="2816">
                  <c:v>42</c:v>
                </c:pt>
                <c:pt idx="2817">
                  <c:v>42</c:v>
                </c:pt>
                <c:pt idx="2818">
                  <c:v>42</c:v>
                </c:pt>
                <c:pt idx="2819">
                  <c:v>42</c:v>
                </c:pt>
                <c:pt idx="2820">
                  <c:v>42</c:v>
                </c:pt>
                <c:pt idx="2821">
                  <c:v>42</c:v>
                </c:pt>
                <c:pt idx="2822">
                  <c:v>42</c:v>
                </c:pt>
                <c:pt idx="2823">
                  <c:v>42</c:v>
                </c:pt>
                <c:pt idx="2824">
                  <c:v>42</c:v>
                </c:pt>
                <c:pt idx="2825">
                  <c:v>42</c:v>
                </c:pt>
                <c:pt idx="2826">
                  <c:v>42</c:v>
                </c:pt>
                <c:pt idx="2827">
                  <c:v>42</c:v>
                </c:pt>
                <c:pt idx="2828">
                  <c:v>42</c:v>
                </c:pt>
                <c:pt idx="2829">
                  <c:v>42</c:v>
                </c:pt>
                <c:pt idx="2830">
                  <c:v>42</c:v>
                </c:pt>
                <c:pt idx="2831">
                  <c:v>42</c:v>
                </c:pt>
                <c:pt idx="2832">
                  <c:v>42</c:v>
                </c:pt>
                <c:pt idx="2833">
                  <c:v>42</c:v>
                </c:pt>
                <c:pt idx="2834">
                  <c:v>42</c:v>
                </c:pt>
                <c:pt idx="2835">
                  <c:v>42</c:v>
                </c:pt>
                <c:pt idx="2836">
                  <c:v>42</c:v>
                </c:pt>
                <c:pt idx="2837">
                  <c:v>42</c:v>
                </c:pt>
                <c:pt idx="2838">
                  <c:v>42</c:v>
                </c:pt>
                <c:pt idx="2839">
                  <c:v>42</c:v>
                </c:pt>
                <c:pt idx="2840">
                  <c:v>42</c:v>
                </c:pt>
                <c:pt idx="2841">
                  <c:v>42</c:v>
                </c:pt>
                <c:pt idx="2842">
                  <c:v>42</c:v>
                </c:pt>
                <c:pt idx="2843">
                  <c:v>42</c:v>
                </c:pt>
                <c:pt idx="2844">
                  <c:v>42</c:v>
                </c:pt>
                <c:pt idx="2845">
                  <c:v>42</c:v>
                </c:pt>
                <c:pt idx="2846">
                  <c:v>42</c:v>
                </c:pt>
                <c:pt idx="2847">
                  <c:v>42</c:v>
                </c:pt>
                <c:pt idx="2848">
                  <c:v>42</c:v>
                </c:pt>
                <c:pt idx="2849">
                  <c:v>42</c:v>
                </c:pt>
                <c:pt idx="2850">
                  <c:v>42</c:v>
                </c:pt>
                <c:pt idx="2851">
                  <c:v>42</c:v>
                </c:pt>
                <c:pt idx="2852">
                  <c:v>42</c:v>
                </c:pt>
                <c:pt idx="2853">
                  <c:v>42</c:v>
                </c:pt>
                <c:pt idx="2854">
                  <c:v>42</c:v>
                </c:pt>
                <c:pt idx="2855">
                  <c:v>42</c:v>
                </c:pt>
                <c:pt idx="2856">
                  <c:v>42</c:v>
                </c:pt>
                <c:pt idx="2857">
                  <c:v>42</c:v>
                </c:pt>
                <c:pt idx="2858">
                  <c:v>42</c:v>
                </c:pt>
                <c:pt idx="2859">
                  <c:v>42</c:v>
                </c:pt>
                <c:pt idx="2860">
                  <c:v>42</c:v>
                </c:pt>
                <c:pt idx="2861">
                  <c:v>42</c:v>
                </c:pt>
                <c:pt idx="2862">
                  <c:v>42</c:v>
                </c:pt>
                <c:pt idx="2863">
                  <c:v>42</c:v>
                </c:pt>
                <c:pt idx="2864">
                  <c:v>42</c:v>
                </c:pt>
                <c:pt idx="2865">
                  <c:v>42</c:v>
                </c:pt>
                <c:pt idx="2866">
                  <c:v>42</c:v>
                </c:pt>
                <c:pt idx="2867">
                  <c:v>42</c:v>
                </c:pt>
                <c:pt idx="2868">
                  <c:v>42</c:v>
                </c:pt>
                <c:pt idx="2869">
                  <c:v>42</c:v>
                </c:pt>
                <c:pt idx="2870">
                  <c:v>42</c:v>
                </c:pt>
                <c:pt idx="2871">
                  <c:v>42</c:v>
                </c:pt>
                <c:pt idx="2872">
                  <c:v>42</c:v>
                </c:pt>
                <c:pt idx="2873">
                  <c:v>42</c:v>
                </c:pt>
                <c:pt idx="2874">
                  <c:v>42</c:v>
                </c:pt>
                <c:pt idx="2875">
                  <c:v>42</c:v>
                </c:pt>
                <c:pt idx="2876">
                  <c:v>42</c:v>
                </c:pt>
                <c:pt idx="2877">
                  <c:v>42</c:v>
                </c:pt>
                <c:pt idx="2878">
                  <c:v>42</c:v>
                </c:pt>
                <c:pt idx="2879">
                  <c:v>42</c:v>
                </c:pt>
                <c:pt idx="2880">
                  <c:v>42</c:v>
                </c:pt>
                <c:pt idx="2881">
                  <c:v>42</c:v>
                </c:pt>
                <c:pt idx="2882">
                  <c:v>42</c:v>
                </c:pt>
                <c:pt idx="2883">
                  <c:v>42</c:v>
                </c:pt>
                <c:pt idx="2884">
                  <c:v>42</c:v>
                </c:pt>
                <c:pt idx="2885">
                  <c:v>42</c:v>
                </c:pt>
                <c:pt idx="2886">
                  <c:v>42</c:v>
                </c:pt>
                <c:pt idx="2887">
                  <c:v>42</c:v>
                </c:pt>
                <c:pt idx="2888">
                  <c:v>42</c:v>
                </c:pt>
                <c:pt idx="2889">
                  <c:v>42</c:v>
                </c:pt>
                <c:pt idx="2890">
                  <c:v>42</c:v>
                </c:pt>
                <c:pt idx="2891">
                  <c:v>42</c:v>
                </c:pt>
                <c:pt idx="2892">
                  <c:v>42</c:v>
                </c:pt>
                <c:pt idx="2893">
                  <c:v>42</c:v>
                </c:pt>
                <c:pt idx="2894">
                  <c:v>42</c:v>
                </c:pt>
                <c:pt idx="2895">
                  <c:v>42</c:v>
                </c:pt>
                <c:pt idx="2896">
                  <c:v>42</c:v>
                </c:pt>
                <c:pt idx="2897">
                  <c:v>42</c:v>
                </c:pt>
                <c:pt idx="2898">
                  <c:v>42</c:v>
                </c:pt>
                <c:pt idx="2899">
                  <c:v>42</c:v>
                </c:pt>
                <c:pt idx="2900">
                  <c:v>42</c:v>
                </c:pt>
                <c:pt idx="2901">
                  <c:v>42</c:v>
                </c:pt>
                <c:pt idx="2902">
                  <c:v>42</c:v>
                </c:pt>
                <c:pt idx="2903">
                  <c:v>42</c:v>
                </c:pt>
                <c:pt idx="2904">
                  <c:v>42</c:v>
                </c:pt>
                <c:pt idx="2905">
                  <c:v>42</c:v>
                </c:pt>
                <c:pt idx="2906">
                  <c:v>42</c:v>
                </c:pt>
                <c:pt idx="2907">
                  <c:v>42</c:v>
                </c:pt>
                <c:pt idx="2908">
                  <c:v>42</c:v>
                </c:pt>
                <c:pt idx="2909">
                  <c:v>42</c:v>
                </c:pt>
                <c:pt idx="2910">
                  <c:v>42</c:v>
                </c:pt>
                <c:pt idx="2911">
                  <c:v>42</c:v>
                </c:pt>
                <c:pt idx="2912">
                  <c:v>42</c:v>
                </c:pt>
                <c:pt idx="2913">
                  <c:v>42</c:v>
                </c:pt>
                <c:pt idx="2914">
                  <c:v>42</c:v>
                </c:pt>
                <c:pt idx="2915">
                  <c:v>42</c:v>
                </c:pt>
                <c:pt idx="2916">
                  <c:v>42</c:v>
                </c:pt>
                <c:pt idx="2917">
                  <c:v>42</c:v>
                </c:pt>
                <c:pt idx="2918">
                  <c:v>42</c:v>
                </c:pt>
                <c:pt idx="2919">
                  <c:v>42</c:v>
                </c:pt>
                <c:pt idx="2920">
                  <c:v>42</c:v>
                </c:pt>
                <c:pt idx="2921">
                  <c:v>42</c:v>
                </c:pt>
                <c:pt idx="2922">
                  <c:v>42</c:v>
                </c:pt>
                <c:pt idx="2923">
                  <c:v>42</c:v>
                </c:pt>
                <c:pt idx="2924">
                  <c:v>42</c:v>
                </c:pt>
                <c:pt idx="2925">
                  <c:v>42</c:v>
                </c:pt>
                <c:pt idx="2926">
                  <c:v>42</c:v>
                </c:pt>
                <c:pt idx="2927">
                  <c:v>42</c:v>
                </c:pt>
                <c:pt idx="2928">
                  <c:v>42</c:v>
                </c:pt>
                <c:pt idx="2929">
                  <c:v>42</c:v>
                </c:pt>
                <c:pt idx="2930">
                  <c:v>42</c:v>
                </c:pt>
                <c:pt idx="2931">
                  <c:v>42</c:v>
                </c:pt>
                <c:pt idx="2932">
                  <c:v>42</c:v>
                </c:pt>
                <c:pt idx="2933">
                  <c:v>42</c:v>
                </c:pt>
                <c:pt idx="2934">
                  <c:v>42</c:v>
                </c:pt>
                <c:pt idx="2935">
                  <c:v>42</c:v>
                </c:pt>
                <c:pt idx="2936">
                  <c:v>42</c:v>
                </c:pt>
                <c:pt idx="2937">
                  <c:v>42</c:v>
                </c:pt>
                <c:pt idx="2938">
                  <c:v>42</c:v>
                </c:pt>
                <c:pt idx="2939">
                  <c:v>42</c:v>
                </c:pt>
                <c:pt idx="2940">
                  <c:v>42</c:v>
                </c:pt>
                <c:pt idx="2941">
                  <c:v>42</c:v>
                </c:pt>
                <c:pt idx="2942">
                  <c:v>42</c:v>
                </c:pt>
                <c:pt idx="2943">
                  <c:v>42</c:v>
                </c:pt>
                <c:pt idx="2944">
                  <c:v>42</c:v>
                </c:pt>
                <c:pt idx="2945">
                  <c:v>42</c:v>
                </c:pt>
                <c:pt idx="2946">
                  <c:v>42</c:v>
                </c:pt>
                <c:pt idx="2947">
                  <c:v>42</c:v>
                </c:pt>
                <c:pt idx="2948">
                  <c:v>42</c:v>
                </c:pt>
                <c:pt idx="2949">
                  <c:v>42</c:v>
                </c:pt>
                <c:pt idx="2950">
                  <c:v>42</c:v>
                </c:pt>
                <c:pt idx="2951">
                  <c:v>42</c:v>
                </c:pt>
                <c:pt idx="2952">
                  <c:v>42</c:v>
                </c:pt>
                <c:pt idx="2953">
                  <c:v>42</c:v>
                </c:pt>
                <c:pt idx="2954">
                  <c:v>42</c:v>
                </c:pt>
                <c:pt idx="2955">
                  <c:v>42</c:v>
                </c:pt>
                <c:pt idx="2956">
                  <c:v>42</c:v>
                </c:pt>
                <c:pt idx="2957">
                  <c:v>42</c:v>
                </c:pt>
                <c:pt idx="2958">
                  <c:v>42</c:v>
                </c:pt>
                <c:pt idx="2959">
                  <c:v>42</c:v>
                </c:pt>
                <c:pt idx="2960">
                  <c:v>42</c:v>
                </c:pt>
                <c:pt idx="2961">
                  <c:v>42</c:v>
                </c:pt>
                <c:pt idx="2962">
                  <c:v>42</c:v>
                </c:pt>
                <c:pt idx="2963">
                  <c:v>42</c:v>
                </c:pt>
                <c:pt idx="2964">
                  <c:v>42</c:v>
                </c:pt>
                <c:pt idx="2965">
                  <c:v>42</c:v>
                </c:pt>
                <c:pt idx="2966">
                  <c:v>42</c:v>
                </c:pt>
                <c:pt idx="2967">
                  <c:v>42</c:v>
                </c:pt>
                <c:pt idx="2968">
                  <c:v>42</c:v>
                </c:pt>
                <c:pt idx="2969">
                  <c:v>42</c:v>
                </c:pt>
                <c:pt idx="2970">
                  <c:v>42</c:v>
                </c:pt>
                <c:pt idx="2971">
                  <c:v>42</c:v>
                </c:pt>
                <c:pt idx="2972">
                  <c:v>42</c:v>
                </c:pt>
                <c:pt idx="2973">
                  <c:v>42</c:v>
                </c:pt>
                <c:pt idx="2974">
                  <c:v>42</c:v>
                </c:pt>
                <c:pt idx="2975">
                  <c:v>42</c:v>
                </c:pt>
                <c:pt idx="2976">
                  <c:v>42</c:v>
                </c:pt>
                <c:pt idx="2977">
                  <c:v>42</c:v>
                </c:pt>
                <c:pt idx="2978">
                  <c:v>42</c:v>
                </c:pt>
                <c:pt idx="2979">
                  <c:v>42</c:v>
                </c:pt>
                <c:pt idx="2980">
                  <c:v>42</c:v>
                </c:pt>
                <c:pt idx="2981">
                  <c:v>42</c:v>
                </c:pt>
                <c:pt idx="2982">
                  <c:v>42</c:v>
                </c:pt>
                <c:pt idx="2983">
                  <c:v>42</c:v>
                </c:pt>
                <c:pt idx="2984">
                  <c:v>42</c:v>
                </c:pt>
                <c:pt idx="2985">
                  <c:v>42</c:v>
                </c:pt>
                <c:pt idx="2986">
                  <c:v>42</c:v>
                </c:pt>
                <c:pt idx="2987">
                  <c:v>42</c:v>
                </c:pt>
                <c:pt idx="2988">
                  <c:v>42</c:v>
                </c:pt>
                <c:pt idx="2989">
                  <c:v>42</c:v>
                </c:pt>
                <c:pt idx="2990">
                  <c:v>42</c:v>
                </c:pt>
                <c:pt idx="2991">
                  <c:v>42</c:v>
                </c:pt>
                <c:pt idx="2992">
                  <c:v>42</c:v>
                </c:pt>
                <c:pt idx="2993">
                  <c:v>42</c:v>
                </c:pt>
                <c:pt idx="2994">
                  <c:v>42</c:v>
                </c:pt>
                <c:pt idx="2995">
                  <c:v>42</c:v>
                </c:pt>
                <c:pt idx="2996">
                  <c:v>42</c:v>
                </c:pt>
                <c:pt idx="2997">
                  <c:v>42</c:v>
                </c:pt>
                <c:pt idx="2998">
                  <c:v>42</c:v>
                </c:pt>
                <c:pt idx="2999">
                  <c:v>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AD0-4ACE-8A9E-65FBCC2CB8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06719936"/>
        <c:axId val="1206716192"/>
      </c:lineChart>
      <c:catAx>
        <c:axId val="12067199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Iterations</a:t>
                </a:r>
                <a:endParaRPr lang="en-US" baseline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6716192"/>
        <c:crosses val="autoZero"/>
        <c:auto val="1"/>
        <c:lblAlgn val="ctr"/>
        <c:lblOffset val="100"/>
        <c:noMultiLvlLbl val="0"/>
      </c:catAx>
      <c:valAx>
        <c:axId val="1206716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Size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6719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momentum</a:t>
            </a:r>
            <a:r>
              <a:rPr lang="en-US" baseline="0"/>
              <a:t> rate schedule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Iris!$H$3</c:f>
              <c:strCache>
                <c:ptCount val="1"/>
                <c:pt idx="0">
                  <c:v>m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Iris!$H$4:$H$3003</c:f>
              <c:numCache>
                <c:formatCode>General</c:formatCode>
                <c:ptCount val="3000"/>
                <c:pt idx="0">
                  <c:v>0.15637621568077301</c:v>
                </c:pt>
                <c:pt idx="1">
                  <c:v>0.15637621568077301</c:v>
                </c:pt>
                <c:pt idx="2">
                  <c:v>0.15637621568077301</c:v>
                </c:pt>
                <c:pt idx="3">
                  <c:v>0.15637621568077301</c:v>
                </c:pt>
                <c:pt idx="4">
                  <c:v>0.15637621568077301</c:v>
                </c:pt>
                <c:pt idx="5">
                  <c:v>0.45909675785422799</c:v>
                </c:pt>
                <c:pt idx="6">
                  <c:v>0.45909675785422799</c:v>
                </c:pt>
                <c:pt idx="7">
                  <c:v>0.45909675785422799</c:v>
                </c:pt>
                <c:pt idx="8">
                  <c:v>0.45909675785422799</c:v>
                </c:pt>
                <c:pt idx="9">
                  <c:v>0.45909675785422799</c:v>
                </c:pt>
                <c:pt idx="10">
                  <c:v>0.45909675785422799</c:v>
                </c:pt>
                <c:pt idx="11">
                  <c:v>0.45909675785422799</c:v>
                </c:pt>
                <c:pt idx="12">
                  <c:v>0.45909675785422799</c:v>
                </c:pt>
                <c:pt idx="13">
                  <c:v>0.89396335806386695</c:v>
                </c:pt>
                <c:pt idx="14">
                  <c:v>0.89396335806386695</c:v>
                </c:pt>
                <c:pt idx="15">
                  <c:v>0.89396335806386695</c:v>
                </c:pt>
                <c:pt idx="16">
                  <c:v>0.89396335806386695</c:v>
                </c:pt>
                <c:pt idx="17">
                  <c:v>0.89396335806386695</c:v>
                </c:pt>
                <c:pt idx="18">
                  <c:v>0.89396335806386695</c:v>
                </c:pt>
                <c:pt idx="19">
                  <c:v>0.89396335806386695</c:v>
                </c:pt>
                <c:pt idx="20">
                  <c:v>0.89396335806386695</c:v>
                </c:pt>
                <c:pt idx="21">
                  <c:v>0.89396335806386695</c:v>
                </c:pt>
                <c:pt idx="22">
                  <c:v>0.89396335806386695</c:v>
                </c:pt>
                <c:pt idx="23">
                  <c:v>0.89396335806386695</c:v>
                </c:pt>
                <c:pt idx="24">
                  <c:v>0.89396335806386695</c:v>
                </c:pt>
                <c:pt idx="25">
                  <c:v>0.89396335806386695</c:v>
                </c:pt>
                <c:pt idx="26">
                  <c:v>0.89396335806386695</c:v>
                </c:pt>
                <c:pt idx="27">
                  <c:v>0.89396335806386695</c:v>
                </c:pt>
                <c:pt idx="28">
                  <c:v>0.89396335806386695</c:v>
                </c:pt>
                <c:pt idx="29">
                  <c:v>0.89396335806386695</c:v>
                </c:pt>
                <c:pt idx="30">
                  <c:v>0.89396335806386695</c:v>
                </c:pt>
                <c:pt idx="31">
                  <c:v>0.89396335806386695</c:v>
                </c:pt>
                <c:pt idx="32">
                  <c:v>0.89396335806386695</c:v>
                </c:pt>
                <c:pt idx="33">
                  <c:v>0.89396335806386695</c:v>
                </c:pt>
                <c:pt idx="34">
                  <c:v>0.89396335806386695</c:v>
                </c:pt>
                <c:pt idx="35">
                  <c:v>0.89396335806386695</c:v>
                </c:pt>
                <c:pt idx="36">
                  <c:v>0.89396335806386695</c:v>
                </c:pt>
                <c:pt idx="37">
                  <c:v>0.89396335806386695</c:v>
                </c:pt>
                <c:pt idx="38">
                  <c:v>0.89396335806386695</c:v>
                </c:pt>
                <c:pt idx="39">
                  <c:v>0.89396335806386695</c:v>
                </c:pt>
                <c:pt idx="40">
                  <c:v>0.89396335806386695</c:v>
                </c:pt>
                <c:pt idx="41">
                  <c:v>0.89396335806386695</c:v>
                </c:pt>
                <c:pt idx="42">
                  <c:v>0.89396335806386695</c:v>
                </c:pt>
                <c:pt idx="43">
                  <c:v>0.89396335806386695</c:v>
                </c:pt>
                <c:pt idx="44">
                  <c:v>0.89396335806386695</c:v>
                </c:pt>
                <c:pt idx="45">
                  <c:v>0.89396335806386695</c:v>
                </c:pt>
                <c:pt idx="46">
                  <c:v>0.89396335806386695</c:v>
                </c:pt>
                <c:pt idx="47">
                  <c:v>0.89396335806386695</c:v>
                </c:pt>
                <c:pt idx="48">
                  <c:v>0.89396335806386695</c:v>
                </c:pt>
                <c:pt idx="49">
                  <c:v>0.89396335806386695</c:v>
                </c:pt>
                <c:pt idx="50">
                  <c:v>0.89396335806386695</c:v>
                </c:pt>
                <c:pt idx="51">
                  <c:v>0.89396335806386695</c:v>
                </c:pt>
                <c:pt idx="52">
                  <c:v>0.89396335806386695</c:v>
                </c:pt>
                <c:pt idx="53">
                  <c:v>0.89396335806386695</c:v>
                </c:pt>
                <c:pt idx="54">
                  <c:v>0.89396335806386695</c:v>
                </c:pt>
                <c:pt idx="55">
                  <c:v>0.89396335806386695</c:v>
                </c:pt>
                <c:pt idx="56">
                  <c:v>0.89396335806386695</c:v>
                </c:pt>
                <c:pt idx="57">
                  <c:v>0.89396335806386695</c:v>
                </c:pt>
                <c:pt idx="58">
                  <c:v>0.89396335806386695</c:v>
                </c:pt>
                <c:pt idx="59">
                  <c:v>0.89396335806386695</c:v>
                </c:pt>
                <c:pt idx="60">
                  <c:v>0.89396335806386695</c:v>
                </c:pt>
                <c:pt idx="61">
                  <c:v>0.89396335806386695</c:v>
                </c:pt>
                <c:pt idx="62">
                  <c:v>0.89396335806386695</c:v>
                </c:pt>
                <c:pt idx="63">
                  <c:v>0.89396335806386695</c:v>
                </c:pt>
                <c:pt idx="64">
                  <c:v>0.89396335806386695</c:v>
                </c:pt>
                <c:pt idx="65">
                  <c:v>0.89396335806386695</c:v>
                </c:pt>
                <c:pt idx="66">
                  <c:v>0.89396335806386695</c:v>
                </c:pt>
                <c:pt idx="67">
                  <c:v>0.89396335806386695</c:v>
                </c:pt>
                <c:pt idx="68">
                  <c:v>0.89396335806386695</c:v>
                </c:pt>
                <c:pt idx="69">
                  <c:v>0.89396335806386695</c:v>
                </c:pt>
                <c:pt idx="70">
                  <c:v>0.89396335806386695</c:v>
                </c:pt>
                <c:pt idx="71">
                  <c:v>0.89396335806386695</c:v>
                </c:pt>
                <c:pt idx="72">
                  <c:v>0.89396335806386695</c:v>
                </c:pt>
                <c:pt idx="73">
                  <c:v>0.89396335806386695</c:v>
                </c:pt>
                <c:pt idx="74">
                  <c:v>0.89396335806386695</c:v>
                </c:pt>
                <c:pt idx="75">
                  <c:v>0.89396335806386695</c:v>
                </c:pt>
                <c:pt idx="76">
                  <c:v>0.89396335806386695</c:v>
                </c:pt>
                <c:pt idx="77">
                  <c:v>0.89396335806386695</c:v>
                </c:pt>
                <c:pt idx="78">
                  <c:v>0.89396335806386695</c:v>
                </c:pt>
                <c:pt idx="79">
                  <c:v>0.89396335806386695</c:v>
                </c:pt>
                <c:pt idx="80">
                  <c:v>0.89396335806386695</c:v>
                </c:pt>
                <c:pt idx="81">
                  <c:v>0.89396335806386695</c:v>
                </c:pt>
                <c:pt idx="82">
                  <c:v>0.89396335806386695</c:v>
                </c:pt>
                <c:pt idx="83">
                  <c:v>0.89396335806386695</c:v>
                </c:pt>
                <c:pt idx="84">
                  <c:v>0.89396335806386695</c:v>
                </c:pt>
                <c:pt idx="85">
                  <c:v>0.89396335806386695</c:v>
                </c:pt>
                <c:pt idx="86">
                  <c:v>0.89396335806386695</c:v>
                </c:pt>
                <c:pt idx="87">
                  <c:v>0.89396335806386695</c:v>
                </c:pt>
                <c:pt idx="88">
                  <c:v>0.89396335806386695</c:v>
                </c:pt>
                <c:pt idx="89">
                  <c:v>0.89396335806386695</c:v>
                </c:pt>
                <c:pt idx="90">
                  <c:v>0.89396335806386695</c:v>
                </c:pt>
                <c:pt idx="91">
                  <c:v>0.89396335806386695</c:v>
                </c:pt>
                <c:pt idx="92">
                  <c:v>0.89396335806386695</c:v>
                </c:pt>
                <c:pt idx="93">
                  <c:v>0.89396335806386695</c:v>
                </c:pt>
                <c:pt idx="94">
                  <c:v>0.89396335806386695</c:v>
                </c:pt>
                <c:pt idx="95">
                  <c:v>0.89396335806386695</c:v>
                </c:pt>
                <c:pt idx="96">
                  <c:v>0.89396335806386695</c:v>
                </c:pt>
                <c:pt idx="97">
                  <c:v>0.89396335806386695</c:v>
                </c:pt>
                <c:pt idx="98">
                  <c:v>0.89396335806386695</c:v>
                </c:pt>
                <c:pt idx="99">
                  <c:v>0.89396335806386695</c:v>
                </c:pt>
                <c:pt idx="100">
                  <c:v>0.89396335806386695</c:v>
                </c:pt>
                <c:pt idx="101">
                  <c:v>0.89396335806386695</c:v>
                </c:pt>
                <c:pt idx="102">
                  <c:v>0.89396335806386695</c:v>
                </c:pt>
                <c:pt idx="103">
                  <c:v>0.89396335806386695</c:v>
                </c:pt>
                <c:pt idx="104">
                  <c:v>0.89396335806386695</c:v>
                </c:pt>
                <c:pt idx="105">
                  <c:v>0.89396335806386695</c:v>
                </c:pt>
                <c:pt idx="106">
                  <c:v>0.89396335806386695</c:v>
                </c:pt>
                <c:pt idx="107">
                  <c:v>0.89396335806386695</c:v>
                </c:pt>
                <c:pt idx="108">
                  <c:v>0.89396335806386695</c:v>
                </c:pt>
                <c:pt idx="109">
                  <c:v>0.89396335806386695</c:v>
                </c:pt>
                <c:pt idx="110">
                  <c:v>0.89396335806386695</c:v>
                </c:pt>
                <c:pt idx="111">
                  <c:v>0.89396335806386695</c:v>
                </c:pt>
                <c:pt idx="112">
                  <c:v>0.89396335806386695</c:v>
                </c:pt>
                <c:pt idx="113">
                  <c:v>0.89396335806386695</c:v>
                </c:pt>
                <c:pt idx="114">
                  <c:v>0.89396335806386695</c:v>
                </c:pt>
                <c:pt idx="115">
                  <c:v>0.89396335806386695</c:v>
                </c:pt>
                <c:pt idx="116">
                  <c:v>0.89396335806386695</c:v>
                </c:pt>
                <c:pt idx="117">
                  <c:v>0.89396335806386695</c:v>
                </c:pt>
                <c:pt idx="118">
                  <c:v>0.89396335806386695</c:v>
                </c:pt>
                <c:pt idx="119">
                  <c:v>0.89396335806386695</c:v>
                </c:pt>
                <c:pt idx="120">
                  <c:v>0.89396335806386695</c:v>
                </c:pt>
                <c:pt idx="121">
                  <c:v>0.89396335806386695</c:v>
                </c:pt>
                <c:pt idx="122">
                  <c:v>0.89396335806386695</c:v>
                </c:pt>
                <c:pt idx="123">
                  <c:v>0.89396335806386695</c:v>
                </c:pt>
                <c:pt idx="124">
                  <c:v>0.89396335806386695</c:v>
                </c:pt>
                <c:pt idx="125">
                  <c:v>0.89396335806386695</c:v>
                </c:pt>
                <c:pt idx="126">
                  <c:v>0.89396335806386695</c:v>
                </c:pt>
                <c:pt idx="127">
                  <c:v>0.89396335806386695</c:v>
                </c:pt>
                <c:pt idx="128">
                  <c:v>0.89396335806386695</c:v>
                </c:pt>
                <c:pt idx="129">
                  <c:v>0.89396335806386695</c:v>
                </c:pt>
                <c:pt idx="130">
                  <c:v>0.89396335806386695</c:v>
                </c:pt>
                <c:pt idx="131">
                  <c:v>0.89396335806386695</c:v>
                </c:pt>
                <c:pt idx="132">
                  <c:v>0.89396335806386695</c:v>
                </c:pt>
                <c:pt idx="133">
                  <c:v>0.89396335806386695</c:v>
                </c:pt>
                <c:pt idx="134">
                  <c:v>0.89396335806386695</c:v>
                </c:pt>
                <c:pt idx="135">
                  <c:v>0.89396335806386695</c:v>
                </c:pt>
                <c:pt idx="136">
                  <c:v>0.89396335806386695</c:v>
                </c:pt>
                <c:pt idx="137">
                  <c:v>0.89396335806386695</c:v>
                </c:pt>
                <c:pt idx="138">
                  <c:v>0.89396335806386695</c:v>
                </c:pt>
                <c:pt idx="139">
                  <c:v>0.89396335806386695</c:v>
                </c:pt>
                <c:pt idx="140">
                  <c:v>0.89396335806386695</c:v>
                </c:pt>
                <c:pt idx="141">
                  <c:v>0.89396335806386695</c:v>
                </c:pt>
                <c:pt idx="142">
                  <c:v>0.89396335806386695</c:v>
                </c:pt>
                <c:pt idx="143">
                  <c:v>0.89396335806386695</c:v>
                </c:pt>
                <c:pt idx="144">
                  <c:v>0.89396335806386695</c:v>
                </c:pt>
                <c:pt idx="145">
                  <c:v>0.89396335806386695</c:v>
                </c:pt>
                <c:pt idx="146">
                  <c:v>0.89396335806386695</c:v>
                </c:pt>
                <c:pt idx="147">
                  <c:v>0.89396335806386695</c:v>
                </c:pt>
                <c:pt idx="148">
                  <c:v>0.89396335806386695</c:v>
                </c:pt>
                <c:pt idx="149">
                  <c:v>0.89396335806386695</c:v>
                </c:pt>
                <c:pt idx="150">
                  <c:v>0.89396335806386695</c:v>
                </c:pt>
                <c:pt idx="151">
                  <c:v>0.89396335806386695</c:v>
                </c:pt>
                <c:pt idx="152">
                  <c:v>0.89396335806386695</c:v>
                </c:pt>
                <c:pt idx="153">
                  <c:v>0.89396335806386695</c:v>
                </c:pt>
                <c:pt idx="154">
                  <c:v>0.89396335806386695</c:v>
                </c:pt>
                <c:pt idx="155">
                  <c:v>0.89396335806386695</c:v>
                </c:pt>
                <c:pt idx="156">
                  <c:v>0.89396335806386695</c:v>
                </c:pt>
                <c:pt idx="157">
                  <c:v>0.89396335806386695</c:v>
                </c:pt>
                <c:pt idx="158">
                  <c:v>0.89396335806386695</c:v>
                </c:pt>
                <c:pt idx="159">
                  <c:v>0.89396335806386695</c:v>
                </c:pt>
                <c:pt idx="160">
                  <c:v>0.89396335806386695</c:v>
                </c:pt>
                <c:pt idx="161">
                  <c:v>0.89396335806386695</c:v>
                </c:pt>
                <c:pt idx="162">
                  <c:v>0.89396335806386695</c:v>
                </c:pt>
                <c:pt idx="163">
                  <c:v>0.89396335806386695</c:v>
                </c:pt>
                <c:pt idx="164">
                  <c:v>0.89396335806386695</c:v>
                </c:pt>
                <c:pt idx="165">
                  <c:v>0.89396335806386695</c:v>
                </c:pt>
                <c:pt idx="166">
                  <c:v>0.89396335806386695</c:v>
                </c:pt>
                <c:pt idx="167">
                  <c:v>0.89396335806386695</c:v>
                </c:pt>
                <c:pt idx="168">
                  <c:v>0.89396335806386695</c:v>
                </c:pt>
                <c:pt idx="169">
                  <c:v>0.89396335806386695</c:v>
                </c:pt>
                <c:pt idx="170">
                  <c:v>0.89396335806386695</c:v>
                </c:pt>
                <c:pt idx="171">
                  <c:v>0.89396335806386695</c:v>
                </c:pt>
                <c:pt idx="172">
                  <c:v>0.89396335806386695</c:v>
                </c:pt>
                <c:pt idx="173">
                  <c:v>0.89396335806386695</c:v>
                </c:pt>
                <c:pt idx="174">
                  <c:v>0.89396335806386695</c:v>
                </c:pt>
                <c:pt idx="175">
                  <c:v>0.89396335806386695</c:v>
                </c:pt>
                <c:pt idx="176">
                  <c:v>0.89396335806386695</c:v>
                </c:pt>
                <c:pt idx="177">
                  <c:v>0.89396335806386695</c:v>
                </c:pt>
                <c:pt idx="178">
                  <c:v>0.89396335806386695</c:v>
                </c:pt>
                <c:pt idx="179">
                  <c:v>0.89396335806386695</c:v>
                </c:pt>
                <c:pt idx="180">
                  <c:v>0.89396335806386695</c:v>
                </c:pt>
                <c:pt idx="181">
                  <c:v>0.89396335806386695</c:v>
                </c:pt>
                <c:pt idx="182">
                  <c:v>0.89396335806386695</c:v>
                </c:pt>
                <c:pt idx="183">
                  <c:v>0.89396335806386695</c:v>
                </c:pt>
                <c:pt idx="184">
                  <c:v>0.89396335806386695</c:v>
                </c:pt>
                <c:pt idx="185">
                  <c:v>0.89396335806386695</c:v>
                </c:pt>
                <c:pt idx="186">
                  <c:v>0.89396335806386695</c:v>
                </c:pt>
                <c:pt idx="187">
                  <c:v>0.89396335806386695</c:v>
                </c:pt>
                <c:pt idx="188">
                  <c:v>0.89396335806386695</c:v>
                </c:pt>
                <c:pt idx="189">
                  <c:v>0.89396335806386695</c:v>
                </c:pt>
                <c:pt idx="190">
                  <c:v>0.89396335806386695</c:v>
                </c:pt>
                <c:pt idx="191">
                  <c:v>0.89396335806386695</c:v>
                </c:pt>
                <c:pt idx="192">
                  <c:v>0.89396335806386695</c:v>
                </c:pt>
                <c:pt idx="193">
                  <c:v>0.89396335806386695</c:v>
                </c:pt>
                <c:pt idx="194">
                  <c:v>0.89396335806386695</c:v>
                </c:pt>
                <c:pt idx="195">
                  <c:v>0.89396335806386695</c:v>
                </c:pt>
                <c:pt idx="196">
                  <c:v>0.89396335806386695</c:v>
                </c:pt>
                <c:pt idx="197">
                  <c:v>0.89396335806386695</c:v>
                </c:pt>
                <c:pt idx="198">
                  <c:v>0.89396335806386695</c:v>
                </c:pt>
                <c:pt idx="199">
                  <c:v>0.89396335806386695</c:v>
                </c:pt>
                <c:pt idx="200">
                  <c:v>0.89396335806386695</c:v>
                </c:pt>
                <c:pt idx="201">
                  <c:v>0.89396335806386695</c:v>
                </c:pt>
                <c:pt idx="202">
                  <c:v>0.89396335806386695</c:v>
                </c:pt>
                <c:pt idx="203">
                  <c:v>0.89396335806386695</c:v>
                </c:pt>
                <c:pt idx="204">
                  <c:v>0.89396335806386695</c:v>
                </c:pt>
                <c:pt idx="205">
                  <c:v>0.89396335806386695</c:v>
                </c:pt>
                <c:pt idx="206">
                  <c:v>0.89396335806386695</c:v>
                </c:pt>
                <c:pt idx="207">
                  <c:v>0.89396335806386695</c:v>
                </c:pt>
                <c:pt idx="208">
                  <c:v>0.89396335806386695</c:v>
                </c:pt>
                <c:pt idx="209">
                  <c:v>0.89396335806386695</c:v>
                </c:pt>
                <c:pt idx="210">
                  <c:v>0.89396335806386695</c:v>
                </c:pt>
                <c:pt idx="211">
                  <c:v>0.89396335806386695</c:v>
                </c:pt>
                <c:pt idx="212">
                  <c:v>0.89396335806386695</c:v>
                </c:pt>
                <c:pt idx="213">
                  <c:v>0.89396335806386695</c:v>
                </c:pt>
                <c:pt idx="214">
                  <c:v>0.89396335806386695</c:v>
                </c:pt>
                <c:pt idx="215">
                  <c:v>0.89396335806386695</c:v>
                </c:pt>
                <c:pt idx="216">
                  <c:v>0.89396335806386695</c:v>
                </c:pt>
                <c:pt idx="217">
                  <c:v>0.89396335806386695</c:v>
                </c:pt>
                <c:pt idx="218">
                  <c:v>0.89396335806386695</c:v>
                </c:pt>
                <c:pt idx="219">
                  <c:v>0.89396335806386695</c:v>
                </c:pt>
                <c:pt idx="220">
                  <c:v>0.89396335806386695</c:v>
                </c:pt>
                <c:pt idx="221">
                  <c:v>0.89396335806386695</c:v>
                </c:pt>
                <c:pt idx="222">
                  <c:v>0.89396335806386695</c:v>
                </c:pt>
                <c:pt idx="223">
                  <c:v>0.89396335806386695</c:v>
                </c:pt>
                <c:pt idx="224">
                  <c:v>0.89396335806386695</c:v>
                </c:pt>
                <c:pt idx="225">
                  <c:v>0.89396335806386695</c:v>
                </c:pt>
                <c:pt idx="226">
                  <c:v>0.89396335806386695</c:v>
                </c:pt>
                <c:pt idx="227">
                  <c:v>0.89396335806386695</c:v>
                </c:pt>
                <c:pt idx="228">
                  <c:v>0.89396335806386695</c:v>
                </c:pt>
                <c:pt idx="229">
                  <c:v>0.89396335806386695</c:v>
                </c:pt>
                <c:pt idx="230">
                  <c:v>0.89396335806386695</c:v>
                </c:pt>
                <c:pt idx="231">
                  <c:v>0.89396335806386695</c:v>
                </c:pt>
                <c:pt idx="232">
                  <c:v>0.89396335806386695</c:v>
                </c:pt>
                <c:pt idx="233">
                  <c:v>0.89396335806386695</c:v>
                </c:pt>
                <c:pt idx="234">
                  <c:v>0.89396335806386695</c:v>
                </c:pt>
                <c:pt idx="235">
                  <c:v>0.89396335806386695</c:v>
                </c:pt>
                <c:pt idx="236">
                  <c:v>0.89396335806386695</c:v>
                </c:pt>
                <c:pt idx="237">
                  <c:v>0.89396335806386695</c:v>
                </c:pt>
                <c:pt idx="238">
                  <c:v>0.89396335806386695</c:v>
                </c:pt>
                <c:pt idx="239">
                  <c:v>0.89396335806386695</c:v>
                </c:pt>
                <c:pt idx="240">
                  <c:v>0.89396335806386695</c:v>
                </c:pt>
                <c:pt idx="241">
                  <c:v>0.89396335806386695</c:v>
                </c:pt>
                <c:pt idx="242">
                  <c:v>0.89396335806386695</c:v>
                </c:pt>
                <c:pt idx="243">
                  <c:v>0.89396335806386695</c:v>
                </c:pt>
                <c:pt idx="244">
                  <c:v>0.89396335806386695</c:v>
                </c:pt>
                <c:pt idx="245">
                  <c:v>0.89396335806386695</c:v>
                </c:pt>
                <c:pt idx="246">
                  <c:v>0.89396335806386695</c:v>
                </c:pt>
                <c:pt idx="247">
                  <c:v>0.89396335806386695</c:v>
                </c:pt>
                <c:pt idx="248">
                  <c:v>0.89396335806386695</c:v>
                </c:pt>
                <c:pt idx="249">
                  <c:v>0.89396335806386695</c:v>
                </c:pt>
                <c:pt idx="250">
                  <c:v>0.89396335806386695</c:v>
                </c:pt>
                <c:pt idx="251">
                  <c:v>0.89396335806386695</c:v>
                </c:pt>
                <c:pt idx="252">
                  <c:v>0.89396335806386695</c:v>
                </c:pt>
                <c:pt idx="253">
                  <c:v>0.89396335806386695</c:v>
                </c:pt>
                <c:pt idx="254">
                  <c:v>0.89396335806386695</c:v>
                </c:pt>
                <c:pt idx="255">
                  <c:v>0.89396335806386695</c:v>
                </c:pt>
                <c:pt idx="256">
                  <c:v>0.89396335806386695</c:v>
                </c:pt>
                <c:pt idx="257">
                  <c:v>0.89396335806386695</c:v>
                </c:pt>
                <c:pt idx="258">
                  <c:v>0.89396335806386695</c:v>
                </c:pt>
                <c:pt idx="259">
                  <c:v>0.89396335806386695</c:v>
                </c:pt>
                <c:pt idx="260">
                  <c:v>0.71517068645109305</c:v>
                </c:pt>
                <c:pt idx="261">
                  <c:v>0.71517068645109305</c:v>
                </c:pt>
                <c:pt idx="262">
                  <c:v>0.71517068645109305</c:v>
                </c:pt>
                <c:pt idx="263">
                  <c:v>0.71517068645109305</c:v>
                </c:pt>
                <c:pt idx="264">
                  <c:v>0.71517068645109305</c:v>
                </c:pt>
                <c:pt idx="265">
                  <c:v>0.71517068645109305</c:v>
                </c:pt>
                <c:pt idx="266">
                  <c:v>0.71517068645109305</c:v>
                </c:pt>
                <c:pt idx="267">
                  <c:v>0.71517068645109305</c:v>
                </c:pt>
                <c:pt idx="268">
                  <c:v>0.71517068645109305</c:v>
                </c:pt>
                <c:pt idx="269">
                  <c:v>0.71517068645109305</c:v>
                </c:pt>
                <c:pt idx="270">
                  <c:v>0.71517068645109305</c:v>
                </c:pt>
                <c:pt idx="271">
                  <c:v>0.71517068645109305</c:v>
                </c:pt>
                <c:pt idx="272">
                  <c:v>0.71517068645109305</c:v>
                </c:pt>
                <c:pt idx="273">
                  <c:v>0.71517068645109305</c:v>
                </c:pt>
                <c:pt idx="274">
                  <c:v>0.71517068645109305</c:v>
                </c:pt>
                <c:pt idx="275">
                  <c:v>0.71517068645109305</c:v>
                </c:pt>
                <c:pt idx="276">
                  <c:v>0.71517068645109305</c:v>
                </c:pt>
                <c:pt idx="277">
                  <c:v>0.71517068645109305</c:v>
                </c:pt>
                <c:pt idx="278">
                  <c:v>0.71517068645109305</c:v>
                </c:pt>
                <c:pt idx="279">
                  <c:v>0.71517068645109305</c:v>
                </c:pt>
                <c:pt idx="280">
                  <c:v>0.71517068645109305</c:v>
                </c:pt>
                <c:pt idx="281">
                  <c:v>0.71517068645109305</c:v>
                </c:pt>
                <c:pt idx="282">
                  <c:v>0.71517068645109305</c:v>
                </c:pt>
                <c:pt idx="283">
                  <c:v>0.71517068645109305</c:v>
                </c:pt>
                <c:pt idx="284">
                  <c:v>0.71517068645109305</c:v>
                </c:pt>
                <c:pt idx="285">
                  <c:v>0.71517068645109305</c:v>
                </c:pt>
                <c:pt idx="286">
                  <c:v>0.71517068645109305</c:v>
                </c:pt>
                <c:pt idx="287">
                  <c:v>0.71517068645109305</c:v>
                </c:pt>
                <c:pt idx="288">
                  <c:v>0.71517068645109305</c:v>
                </c:pt>
                <c:pt idx="289">
                  <c:v>0.71517068645109305</c:v>
                </c:pt>
                <c:pt idx="290">
                  <c:v>0.71517068645109305</c:v>
                </c:pt>
                <c:pt idx="291">
                  <c:v>0.71517068645109305</c:v>
                </c:pt>
                <c:pt idx="292">
                  <c:v>0.71517068645109305</c:v>
                </c:pt>
                <c:pt idx="293">
                  <c:v>0.71517068645109305</c:v>
                </c:pt>
                <c:pt idx="294">
                  <c:v>0.71517068645109305</c:v>
                </c:pt>
                <c:pt idx="295">
                  <c:v>0.71517068645109305</c:v>
                </c:pt>
                <c:pt idx="296">
                  <c:v>0.71517068645109305</c:v>
                </c:pt>
                <c:pt idx="297">
                  <c:v>0.71517068645109305</c:v>
                </c:pt>
                <c:pt idx="298">
                  <c:v>0.71517068645109305</c:v>
                </c:pt>
                <c:pt idx="299">
                  <c:v>0.71517068645109305</c:v>
                </c:pt>
                <c:pt idx="300">
                  <c:v>0.71517068645109305</c:v>
                </c:pt>
                <c:pt idx="301">
                  <c:v>0.71517068645109305</c:v>
                </c:pt>
                <c:pt idx="302">
                  <c:v>0.71517068645109305</c:v>
                </c:pt>
                <c:pt idx="303">
                  <c:v>0.71517068645109305</c:v>
                </c:pt>
                <c:pt idx="304">
                  <c:v>0.71517068645109305</c:v>
                </c:pt>
                <c:pt idx="305">
                  <c:v>0.71517068645109305</c:v>
                </c:pt>
                <c:pt idx="306">
                  <c:v>0.71517068645109305</c:v>
                </c:pt>
                <c:pt idx="307">
                  <c:v>0.71517068645109305</c:v>
                </c:pt>
                <c:pt idx="308">
                  <c:v>0.71517068645109305</c:v>
                </c:pt>
                <c:pt idx="309">
                  <c:v>0.71517068645109305</c:v>
                </c:pt>
                <c:pt idx="310">
                  <c:v>0.71517068645109305</c:v>
                </c:pt>
                <c:pt idx="311">
                  <c:v>0.71517068645109305</c:v>
                </c:pt>
                <c:pt idx="312">
                  <c:v>0.71517068645109305</c:v>
                </c:pt>
                <c:pt idx="313">
                  <c:v>0.71517068645109305</c:v>
                </c:pt>
                <c:pt idx="314">
                  <c:v>0.71517068645109305</c:v>
                </c:pt>
                <c:pt idx="315">
                  <c:v>0.71517068645109305</c:v>
                </c:pt>
                <c:pt idx="316">
                  <c:v>0.71517068645109305</c:v>
                </c:pt>
                <c:pt idx="317">
                  <c:v>0.71517068645109305</c:v>
                </c:pt>
                <c:pt idx="318">
                  <c:v>0.71517068645109305</c:v>
                </c:pt>
                <c:pt idx="319">
                  <c:v>0.71517068645109305</c:v>
                </c:pt>
                <c:pt idx="320">
                  <c:v>0.71517068645109305</c:v>
                </c:pt>
                <c:pt idx="321">
                  <c:v>0.71517068645109305</c:v>
                </c:pt>
                <c:pt idx="322">
                  <c:v>0.71517068645109305</c:v>
                </c:pt>
                <c:pt idx="323">
                  <c:v>0.71517068645109305</c:v>
                </c:pt>
                <c:pt idx="324">
                  <c:v>0.71517068645109305</c:v>
                </c:pt>
                <c:pt idx="325">
                  <c:v>0.71517068645109305</c:v>
                </c:pt>
                <c:pt idx="326">
                  <c:v>0.71517068645109305</c:v>
                </c:pt>
                <c:pt idx="327">
                  <c:v>0.71517068645109305</c:v>
                </c:pt>
                <c:pt idx="328">
                  <c:v>0.71517068645109305</c:v>
                </c:pt>
                <c:pt idx="329">
                  <c:v>0.71517068645109305</c:v>
                </c:pt>
                <c:pt idx="330">
                  <c:v>0.71517068645109305</c:v>
                </c:pt>
                <c:pt idx="331">
                  <c:v>0.71517068645109305</c:v>
                </c:pt>
                <c:pt idx="332">
                  <c:v>0.71517068645109305</c:v>
                </c:pt>
                <c:pt idx="333">
                  <c:v>0.71517068645109305</c:v>
                </c:pt>
                <c:pt idx="334">
                  <c:v>0.71517068645109305</c:v>
                </c:pt>
                <c:pt idx="335">
                  <c:v>0.71517068645109305</c:v>
                </c:pt>
                <c:pt idx="336">
                  <c:v>0.71517068645109305</c:v>
                </c:pt>
                <c:pt idx="337">
                  <c:v>0.71517068645109305</c:v>
                </c:pt>
                <c:pt idx="338">
                  <c:v>0.71517068645109305</c:v>
                </c:pt>
                <c:pt idx="339">
                  <c:v>0.71517068645109305</c:v>
                </c:pt>
                <c:pt idx="340">
                  <c:v>0.71517068645109305</c:v>
                </c:pt>
                <c:pt idx="341">
                  <c:v>0.71517068645109305</c:v>
                </c:pt>
                <c:pt idx="342">
                  <c:v>0.71517068645109305</c:v>
                </c:pt>
                <c:pt idx="343">
                  <c:v>0.71517068645109305</c:v>
                </c:pt>
                <c:pt idx="344">
                  <c:v>0.71517068645109305</c:v>
                </c:pt>
                <c:pt idx="345">
                  <c:v>0.71517068645109305</c:v>
                </c:pt>
                <c:pt idx="346">
                  <c:v>0.71517068645109305</c:v>
                </c:pt>
                <c:pt idx="347">
                  <c:v>0.71517068645109305</c:v>
                </c:pt>
                <c:pt idx="348">
                  <c:v>0.71517068645109305</c:v>
                </c:pt>
                <c:pt idx="349">
                  <c:v>0.71517068645109305</c:v>
                </c:pt>
                <c:pt idx="350">
                  <c:v>0.71517068645109305</c:v>
                </c:pt>
                <c:pt idx="351">
                  <c:v>0.71517068645109305</c:v>
                </c:pt>
                <c:pt idx="352">
                  <c:v>0.71517068645109305</c:v>
                </c:pt>
                <c:pt idx="353">
                  <c:v>0.71517068645109305</c:v>
                </c:pt>
                <c:pt idx="354">
                  <c:v>0.71517068645109305</c:v>
                </c:pt>
                <c:pt idx="355">
                  <c:v>0.71517068645109305</c:v>
                </c:pt>
                <c:pt idx="356">
                  <c:v>0.71517068645109305</c:v>
                </c:pt>
                <c:pt idx="357">
                  <c:v>0.71517068645109305</c:v>
                </c:pt>
                <c:pt idx="358">
                  <c:v>0.71517068645109305</c:v>
                </c:pt>
                <c:pt idx="359">
                  <c:v>0.71517068645109305</c:v>
                </c:pt>
                <c:pt idx="360">
                  <c:v>0.71517068645109305</c:v>
                </c:pt>
                <c:pt idx="361">
                  <c:v>0.71517068645109305</c:v>
                </c:pt>
                <c:pt idx="362">
                  <c:v>0.71517068645109305</c:v>
                </c:pt>
                <c:pt idx="363">
                  <c:v>0.71517068645109305</c:v>
                </c:pt>
                <c:pt idx="364">
                  <c:v>0.71517068645109305</c:v>
                </c:pt>
                <c:pt idx="365">
                  <c:v>0.71517068645109305</c:v>
                </c:pt>
                <c:pt idx="366">
                  <c:v>0.71517068645109305</c:v>
                </c:pt>
                <c:pt idx="367">
                  <c:v>0.71517068645109305</c:v>
                </c:pt>
                <c:pt idx="368">
                  <c:v>0.71517068645109305</c:v>
                </c:pt>
                <c:pt idx="369">
                  <c:v>0.71517068645109305</c:v>
                </c:pt>
                <c:pt idx="370">
                  <c:v>0.71517068645109305</c:v>
                </c:pt>
                <c:pt idx="371">
                  <c:v>0.71517068645109305</c:v>
                </c:pt>
                <c:pt idx="372">
                  <c:v>0.71517068645109305</c:v>
                </c:pt>
                <c:pt idx="373">
                  <c:v>0.71517068645109305</c:v>
                </c:pt>
                <c:pt idx="374">
                  <c:v>0.71517068645109305</c:v>
                </c:pt>
                <c:pt idx="375">
                  <c:v>0.71517068645109305</c:v>
                </c:pt>
                <c:pt idx="376">
                  <c:v>0.71517068645109305</c:v>
                </c:pt>
                <c:pt idx="377">
                  <c:v>0.71517068645109305</c:v>
                </c:pt>
                <c:pt idx="378">
                  <c:v>0.71517068645109305</c:v>
                </c:pt>
                <c:pt idx="379">
                  <c:v>0.71517068645109305</c:v>
                </c:pt>
                <c:pt idx="380">
                  <c:v>0.71517068645109305</c:v>
                </c:pt>
                <c:pt idx="381">
                  <c:v>0.71517068645109305</c:v>
                </c:pt>
                <c:pt idx="382">
                  <c:v>0.71517068645109305</c:v>
                </c:pt>
                <c:pt idx="383">
                  <c:v>0.71517068645109305</c:v>
                </c:pt>
                <c:pt idx="384">
                  <c:v>0.71517068645109305</c:v>
                </c:pt>
                <c:pt idx="385">
                  <c:v>0.71517068645109305</c:v>
                </c:pt>
                <c:pt idx="386">
                  <c:v>0.71517068645109305</c:v>
                </c:pt>
                <c:pt idx="387">
                  <c:v>0.71517068645109305</c:v>
                </c:pt>
                <c:pt idx="388">
                  <c:v>0.71517068645109305</c:v>
                </c:pt>
                <c:pt idx="389">
                  <c:v>0.71517068645109305</c:v>
                </c:pt>
                <c:pt idx="390">
                  <c:v>0.71517068645109305</c:v>
                </c:pt>
                <c:pt idx="391">
                  <c:v>0.71517068645109305</c:v>
                </c:pt>
                <c:pt idx="392">
                  <c:v>0.71517068645109305</c:v>
                </c:pt>
                <c:pt idx="393">
                  <c:v>0.71517068645109305</c:v>
                </c:pt>
                <c:pt idx="394">
                  <c:v>0.71517068645109305</c:v>
                </c:pt>
                <c:pt idx="395">
                  <c:v>0.71517068645109305</c:v>
                </c:pt>
                <c:pt idx="396">
                  <c:v>0.71517068645109305</c:v>
                </c:pt>
                <c:pt idx="397">
                  <c:v>0.71517068645109305</c:v>
                </c:pt>
                <c:pt idx="398">
                  <c:v>0.71517068645109305</c:v>
                </c:pt>
                <c:pt idx="399">
                  <c:v>0.71517068645109305</c:v>
                </c:pt>
                <c:pt idx="400">
                  <c:v>0.71517068645109305</c:v>
                </c:pt>
                <c:pt idx="401">
                  <c:v>0.71517068645109305</c:v>
                </c:pt>
                <c:pt idx="402">
                  <c:v>0.71517068645109305</c:v>
                </c:pt>
                <c:pt idx="403">
                  <c:v>0.71517068645109305</c:v>
                </c:pt>
                <c:pt idx="404">
                  <c:v>0.71517068645109305</c:v>
                </c:pt>
                <c:pt idx="405">
                  <c:v>0.71517068645109305</c:v>
                </c:pt>
                <c:pt idx="406">
                  <c:v>0.71517068645109305</c:v>
                </c:pt>
                <c:pt idx="407">
                  <c:v>0.71517068645109305</c:v>
                </c:pt>
                <c:pt idx="408">
                  <c:v>0.71517068645109305</c:v>
                </c:pt>
                <c:pt idx="409">
                  <c:v>0.71517068645109305</c:v>
                </c:pt>
                <c:pt idx="410">
                  <c:v>0.71517068645109305</c:v>
                </c:pt>
                <c:pt idx="411">
                  <c:v>0.71517068645109305</c:v>
                </c:pt>
                <c:pt idx="412">
                  <c:v>0.71517068645109305</c:v>
                </c:pt>
                <c:pt idx="413">
                  <c:v>0.71517068645109305</c:v>
                </c:pt>
                <c:pt idx="414">
                  <c:v>0.71517068645109305</c:v>
                </c:pt>
                <c:pt idx="415">
                  <c:v>0.71517068645109305</c:v>
                </c:pt>
                <c:pt idx="416">
                  <c:v>0.71517068645109305</c:v>
                </c:pt>
                <c:pt idx="417">
                  <c:v>0.71517068645109305</c:v>
                </c:pt>
                <c:pt idx="418">
                  <c:v>0.71517068645109305</c:v>
                </c:pt>
                <c:pt idx="419">
                  <c:v>0.71517068645109305</c:v>
                </c:pt>
                <c:pt idx="420">
                  <c:v>0.71517068645109305</c:v>
                </c:pt>
                <c:pt idx="421">
                  <c:v>0.71517068645109305</c:v>
                </c:pt>
                <c:pt idx="422">
                  <c:v>0.71517068645109305</c:v>
                </c:pt>
                <c:pt idx="423">
                  <c:v>0.71517068645109305</c:v>
                </c:pt>
                <c:pt idx="424">
                  <c:v>0.71517068645109305</c:v>
                </c:pt>
                <c:pt idx="425">
                  <c:v>0.71517068645109305</c:v>
                </c:pt>
                <c:pt idx="426">
                  <c:v>0.71517068645109305</c:v>
                </c:pt>
                <c:pt idx="427">
                  <c:v>0.71517068645109305</c:v>
                </c:pt>
                <c:pt idx="428">
                  <c:v>0.71517068645109305</c:v>
                </c:pt>
                <c:pt idx="429">
                  <c:v>0.71517068645109305</c:v>
                </c:pt>
                <c:pt idx="430">
                  <c:v>0.71517068645109305</c:v>
                </c:pt>
                <c:pt idx="431">
                  <c:v>0.71517068645109305</c:v>
                </c:pt>
                <c:pt idx="432">
                  <c:v>0.71517068645109305</c:v>
                </c:pt>
                <c:pt idx="433">
                  <c:v>0.71517068645109305</c:v>
                </c:pt>
                <c:pt idx="434">
                  <c:v>0.71517068645109305</c:v>
                </c:pt>
                <c:pt idx="435">
                  <c:v>0.71517068645109305</c:v>
                </c:pt>
                <c:pt idx="436">
                  <c:v>0.71517068645109305</c:v>
                </c:pt>
                <c:pt idx="437">
                  <c:v>0.71517068645109305</c:v>
                </c:pt>
                <c:pt idx="438">
                  <c:v>0.71517068645109305</c:v>
                </c:pt>
                <c:pt idx="439">
                  <c:v>0.71517068645109305</c:v>
                </c:pt>
                <c:pt idx="440">
                  <c:v>0.71517068645109305</c:v>
                </c:pt>
                <c:pt idx="441">
                  <c:v>0.71517068645109305</c:v>
                </c:pt>
                <c:pt idx="442">
                  <c:v>0.98865195694999197</c:v>
                </c:pt>
                <c:pt idx="443">
                  <c:v>0.98865195694999197</c:v>
                </c:pt>
                <c:pt idx="444">
                  <c:v>0.98865195694999197</c:v>
                </c:pt>
                <c:pt idx="445">
                  <c:v>0.98865195694999197</c:v>
                </c:pt>
                <c:pt idx="446">
                  <c:v>0.98865195694999197</c:v>
                </c:pt>
                <c:pt idx="447">
                  <c:v>0.98865195694999197</c:v>
                </c:pt>
                <c:pt idx="448">
                  <c:v>0.98865195694999197</c:v>
                </c:pt>
                <c:pt idx="449">
                  <c:v>0.98865195694999197</c:v>
                </c:pt>
                <c:pt idx="450">
                  <c:v>0.98865195694999197</c:v>
                </c:pt>
                <c:pt idx="451">
                  <c:v>0.98865195694999197</c:v>
                </c:pt>
                <c:pt idx="452">
                  <c:v>0.98865195694999197</c:v>
                </c:pt>
                <c:pt idx="453">
                  <c:v>0.98865195694999197</c:v>
                </c:pt>
                <c:pt idx="454">
                  <c:v>0.98865195694999197</c:v>
                </c:pt>
                <c:pt idx="455">
                  <c:v>0.98865195694999197</c:v>
                </c:pt>
                <c:pt idx="456">
                  <c:v>0.98865195694999197</c:v>
                </c:pt>
                <c:pt idx="457">
                  <c:v>0.98865195694999197</c:v>
                </c:pt>
                <c:pt idx="458">
                  <c:v>0.98865195694999197</c:v>
                </c:pt>
                <c:pt idx="459">
                  <c:v>0.98865195694999197</c:v>
                </c:pt>
                <c:pt idx="460">
                  <c:v>0.98865195694999197</c:v>
                </c:pt>
                <c:pt idx="461">
                  <c:v>0.98865195694999197</c:v>
                </c:pt>
                <c:pt idx="462">
                  <c:v>0.98865195694999197</c:v>
                </c:pt>
                <c:pt idx="463">
                  <c:v>0.98865195694999197</c:v>
                </c:pt>
                <c:pt idx="464">
                  <c:v>0.98865195694999197</c:v>
                </c:pt>
                <c:pt idx="465">
                  <c:v>0.98865195694999197</c:v>
                </c:pt>
                <c:pt idx="466">
                  <c:v>0.98865195694999197</c:v>
                </c:pt>
                <c:pt idx="467">
                  <c:v>0.98865195694999197</c:v>
                </c:pt>
                <c:pt idx="468">
                  <c:v>0.98865195694999197</c:v>
                </c:pt>
                <c:pt idx="469">
                  <c:v>0.98865195694999197</c:v>
                </c:pt>
                <c:pt idx="470">
                  <c:v>0.98865195694999197</c:v>
                </c:pt>
                <c:pt idx="471">
                  <c:v>0.98865195694999197</c:v>
                </c:pt>
                <c:pt idx="472">
                  <c:v>0.98865195694999197</c:v>
                </c:pt>
                <c:pt idx="473">
                  <c:v>0.98865195694999197</c:v>
                </c:pt>
                <c:pt idx="474">
                  <c:v>0.98865195694999197</c:v>
                </c:pt>
                <c:pt idx="475">
                  <c:v>0.98865195694999197</c:v>
                </c:pt>
                <c:pt idx="476">
                  <c:v>0.98865195694999197</c:v>
                </c:pt>
                <c:pt idx="477">
                  <c:v>0.98865195694999197</c:v>
                </c:pt>
                <c:pt idx="478">
                  <c:v>0.98865195694999197</c:v>
                </c:pt>
                <c:pt idx="479">
                  <c:v>0.98865195694999197</c:v>
                </c:pt>
                <c:pt idx="480">
                  <c:v>0.98865195694999197</c:v>
                </c:pt>
                <c:pt idx="481">
                  <c:v>0.98865195694999197</c:v>
                </c:pt>
                <c:pt idx="482">
                  <c:v>0.98865195694999197</c:v>
                </c:pt>
                <c:pt idx="483">
                  <c:v>0.98865195694999197</c:v>
                </c:pt>
                <c:pt idx="484">
                  <c:v>0.98865195694999197</c:v>
                </c:pt>
                <c:pt idx="485">
                  <c:v>0.98865195694999197</c:v>
                </c:pt>
                <c:pt idx="486">
                  <c:v>0.98865195694999197</c:v>
                </c:pt>
                <c:pt idx="487">
                  <c:v>0.98865195694999197</c:v>
                </c:pt>
                <c:pt idx="488">
                  <c:v>0.98865195694999197</c:v>
                </c:pt>
                <c:pt idx="489">
                  <c:v>0.98865195694999197</c:v>
                </c:pt>
                <c:pt idx="490">
                  <c:v>0.98865195694999197</c:v>
                </c:pt>
                <c:pt idx="491">
                  <c:v>0.98865195694999197</c:v>
                </c:pt>
                <c:pt idx="492">
                  <c:v>0.98865195694999197</c:v>
                </c:pt>
                <c:pt idx="493">
                  <c:v>0.98865195694999197</c:v>
                </c:pt>
                <c:pt idx="494">
                  <c:v>0.98865195694999197</c:v>
                </c:pt>
                <c:pt idx="495">
                  <c:v>0.98865195694999197</c:v>
                </c:pt>
                <c:pt idx="496">
                  <c:v>0.98865195694999197</c:v>
                </c:pt>
                <c:pt idx="497">
                  <c:v>0.98865195694999197</c:v>
                </c:pt>
                <c:pt idx="498">
                  <c:v>0.98865195694999197</c:v>
                </c:pt>
                <c:pt idx="499">
                  <c:v>0.98865195694999197</c:v>
                </c:pt>
                <c:pt idx="500">
                  <c:v>0.98865195694999197</c:v>
                </c:pt>
                <c:pt idx="501">
                  <c:v>0.98865195694999197</c:v>
                </c:pt>
                <c:pt idx="502">
                  <c:v>0.98865195694999197</c:v>
                </c:pt>
                <c:pt idx="503">
                  <c:v>0.98865195694999197</c:v>
                </c:pt>
                <c:pt idx="504">
                  <c:v>0.98865195694999197</c:v>
                </c:pt>
                <c:pt idx="505">
                  <c:v>0.98865195694999197</c:v>
                </c:pt>
                <c:pt idx="506">
                  <c:v>0.98865195694999197</c:v>
                </c:pt>
                <c:pt idx="507">
                  <c:v>0.98865195694999197</c:v>
                </c:pt>
                <c:pt idx="508">
                  <c:v>0.98865195694999197</c:v>
                </c:pt>
                <c:pt idx="509">
                  <c:v>0.98865195694999197</c:v>
                </c:pt>
                <c:pt idx="510">
                  <c:v>0.98865195694999197</c:v>
                </c:pt>
                <c:pt idx="511">
                  <c:v>0.98865195694999197</c:v>
                </c:pt>
                <c:pt idx="512">
                  <c:v>0.98865195694999197</c:v>
                </c:pt>
                <c:pt idx="513">
                  <c:v>0.98865195694999197</c:v>
                </c:pt>
                <c:pt idx="514">
                  <c:v>0.98865195694999197</c:v>
                </c:pt>
                <c:pt idx="515">
                  <c:v>0.98865195694999197</c:v>
                </c:pt>
                <c:pt idx="516">
                  <c:v>0.98865195694999197</c:v>
                </c:pt>
                <c:pt idx="517">
                  <c:v>0.98865195694999197</c:v>
                </c:pt>
                <c:pt idx="518">
                  <c:v>0.98865195694999197</c:v>
                </c:pt>
                <c:pt idx="519">
                  <c:v>0.98865195694999197</c:v>
                </c:pt>
                <c:pt idx="520">
                  <c:v>0.98865195694999197</c:v>
                </c:pt>
                <c:pt idx="521">
                  <c:v>0.98865195694999197</c:v>
                </c:pt>
                <c:pt idx="522">
                  <c:v>0.98865195694999197</c:v>
                </c:pt>
                <c:pt idx="523">
                  <c:v>0.98865195694999197</c:v>
                </c:pt>
                <c:pt idx="524">
                  <c:v>0.98865195694999197</c:v>
                </c:pt>
                <c:pt idx="525">
                  <c:v>0.98865195694999197</c:v>
                </c:pt>
                <c:pt idx="526">
                  <c:v>0.98865195694999197</c:v>
                </c:pt>
                <c:pt idx="527">
                  <c:v>0.98865195694999197</c:v>
                </c:pt>
                <c:pt idx="528">
                  <c:v>0.98865195694999197</c:v>
                </c:pt>
                <c:pt idx="529">
                  <c:v>0.98865195694999197</c:v>
                </c:pt>
                <c:pt idx="530">
                  <c:v>0.98865195694999197</c:v>
                </c:pt>
                <c:pt idx="531">
                  <c:v>0.98865195694999197</c:v>
                </c:pt>
                <c:pt idx="532">
                  <c:v>0.98865195694999197</c:v>
                </c:pt>
                <c:pt idx="533">
                  <c:v>0.98865195694999197</c:v>
                </c:pt>
                <c:pt idx="534">
                  <c:v>0.98865195694999197</c:v>
                </c:pt>
                <c:pt idx="535">
                  <c:v>0.98865195694999197</c:v>
                </c:pt>
                <c:pt idx="536">
                  <c:v>0.98865195694999197</c:v>
                </c:pt>
                <c:pt idx="537">
                  <c:v>0.98865195694999197</c:v>
                </c:pt>
                <c:pt idx="538">
                  <c:v>0.98865195694999197</c:v>
                </c:pt>
                <c:pt idx="539">
                  <c:v>0.98865195694999197</c:v>
                </c:pt>
                <c:pt idx="540">
                  <c:v>0.98865195694999197</c:v>
                </c:pt>
                <c:pt idx="541">
                  <c:v>0.98865195694999197</c:v>
                </c:pt>
                <c:pt idx="542">
                  <c:v>0.98865195694999197</c:v>
                </c:pt>
                <c:pt idx="543">
                  <c:v>0.98865195694999197</c:v>
                </c:pt>
                <c:pt idx="544">
                  <c:v>0.98865195694999197</c:v>
                </c:pt>
                <c:pt idx="545">
                  <c:v>0.98865195694999197</c:v>
                </c:pt>
                <c:pt idx="546">
                  <c:v>0.98865195694999197</c:v>
                </c:pt>
                <c:pt idx="547">
                  <c:v>0.98865195694999197</c:v>
                </c:pt>
                <c:pt idx="548">
                  <c:v>0.98865195694999197</c:v>
                </c:pt>
                <c:pt idx="549">
                  <c:v>0.98865195694999197</c:v>
                </c:pt>
                <c:pt idx="550">
                  <c:v>0.98865195694999197</c:v>
                </c:pt>
                <c:pt idx="551">
                  <c:v>0.98865195694999197</c:v>
                </c:pt>
                <c:pt idx="552">
                  <c:v>0.98865195694999197</c:v>
                </c:pt>
                <c:pt idx="553">
                  <c:v>0.98865195694999197</c:v>
                </c:pt>
                <c:pt idx="554">
                  <c:v>0.98865195694999197</c:v>
                </c:pt>
                <c:pt idx="555">
                  <c:v>0.98865195694999197</c:v>
                </c:pt>
                <c:pt idx="556">
                  <c:v>0.98865195694999197</c:v>
                </c:pt>
                <c:pt idx="557">
                  <c:v>0.98865195694999197</c:v>
                </c:pt>
                <c:pt idx="558">
                  <c:v>0.98865195694999197</c:v>
                </c:pt>
                <c:pt idx="559">
                  <c:v>0.98865195694999197</c:v>
                </c:pt>
                <c:pt idx="560">
                  <c:v>0.98865195694999197</c:v>
                </c:pt>
                <c:pt idx="561">
                  <c:v>0.98865195694999197</c:v>
                </c:pt>
                <c:pt idx="562">
                  <c:v>0.98865195694999197</c:v>
                </c:pt>
                <c:pt idx="563">
                  <c:v>0.98865195694999197</c:v>
                </c:pt>
                <c:pt idx="564">
                  <c:v>0.98865195694999197</c:v>
                </c:pt>
                <c:pt idx="565">
                  <c:v>0.98865195694999197</c:v>
                </c:pt>
                <c:pt idx="566">
                  <c:v>0.98865195694999197</c:v>
                </c:pt>
                <c:pt idx="567">
                  <c:v>0.98865195694999197</c:v>
                </c:pt>
                <c:pt idx="568">
                  <c:v>0.98865195694999197</c:v>
                </c:pt>
                <c:pt idx="569">
                  <c:v>0.98865195694999197</c:v>
                </c:pt>
                <c:pt idx="570">
                  <c:v>0.98865195694999197</c:v>
                </c:pt>
                <c:pt idx="571">
                  <c:v>0.98865195694999197</c:v>
                </c:pt>
                <c:pt idx="572">
                  <c:v>0.98865195694999197</c:v>
                </c:pt>
                <c:pt idx="573">
                  <c:v>0.98865195694999197</c:v>
                </c:pt>
                <c:pt idx="574">
                  <c:v>0.98865195694999197</c:v>
                </c:pt>
                <c:pt idx="575">
                  <c:v>0.98865195694999197</c:v>
                </c:pt>
                <c:pt idx="576">
                  <c:v>0.98865195694999197</c:v>
                </c:pt>
                <c:pt idx="577">
                  <c:v>0.98865195694999197</c:v>
                </c:pt>
                <c:pt idx="578">
                  <c:v>0.98865195694999197</c:v>
                </c:pt>
                <c:pt idx="579">
                  <c:v>0.98865195694999197</c:v>
                </c:pt>
                <c:pt idx="580">
                  <c:v>0.98865195694999197</c:v>
                </c:pt>
                <c:pt idx="581">
                  <c:v>0.98865195694999197</c:v>
                </c:pt>
                <c:pt idx="582">
                  <c:v>0.98865195694999197</c:v>
                </c:pt>
                <c:pt idx="583">
                  <c:v>0.98865195694999197</c:v>
                </c:pt>
                <c:pt idx="584">
                  <c:v>0.98865195694999197</c:v>
                </c:pt>
                <c:pt idx="585">
                  <c:v>0.98865195694999197</c:v>
                </c:pt>
                <c:pt idx="586">
                  <c:v>0.98865195694999197</c:v>
                </c:pt>
                <c:pt idx="587">
                  <c:v>0.98865195694999197</c:v>
                </c:pt>
                <c:pt idx="588">
                  <c:v>0.98865195694999197</c:v>
                </c:pt>
                <c:pt idx="589">
                  <c:v>0.98865195694999197</c:v>
                </c:pt>
                <c:pt idx="590">
                  <c:v>0.98865195694999197</c:v>
                </c:pt>
                <c:pt idx="591">
                  <c:v>0.98865195694999197</c:v>
                </c:pt>
                <c:pt idx="592">
                  <c:v>0.98865195694999197</c:v>
                </c:pt>
                <c:pt idx="593">
                  <c:v>0.98865195694999197</c:v>
                </c:pt>
                <c:pt idx="594">
                  <c:v>0.98865195694999197</c:v>
                </c:pt>
                <c:pt idx="595">
                  <c:v>0.98865195694999197</c:v>
                </c:pt>
                <c:pt idx="596">
                  <c:v>0.98865195694999197</c:v>
                </c:pt>
                <c:pt idx="597">
                  <c:v>0.98865195694999197</c:v>
                </c:pt>
                <c:pt idx="598">
                  <c:v>0.98865195694999197</c:v>
                </c:pt>
                <c:pt idx="599">
                  <c:v>0.98865195694999197</c:v>
                </c:pt>
                <c:pt idx="600">
                  <c:v>0.98865195694999197</c:v>
                </c:pt>
                <c:pt idx="601">
                  <c:v>0.98865195694999197</c:v>
                </c:pt>
                <c:pt idx="602">
                  <c:v>0.98865195694999197</c:v>
                </c:pt>
                <c:pt idx="603">
                  <c:v>0.98865195694999197</c:v>
                </c:pt>
                <c:pt idx="604">
                  <c:v>0.98865195694999197</c:v>
                </c:pt>
                <c:pt idx="605">
                  <c:v>0.98865195694999197</c:v>
                </c:pt>
                <c:pt idx="606">
                  <c:v>0.98865195694999197</c:v>
                </c:pt>
                <c:pt idx="607">
                  <c:v>0.98865195694999197</c:v>
                </c:pt>
                <c:pt idx="608">
                  <c:v>0.98865195694999197</c:v>
                </c:pt>
                <c:pt idx="609">
                  <c:v>0.98865195694999197</c:v>
                </c:pt>
                <c:pt idx="610">
                  <c:v>0.98865195694999197</c:v>
                </c:pt>
                <c:pt idx="611">
                  <c:v>0.98865195694999197</c:v>
                </c:pt>
                <c:pt idx="612">
                  <c:v>0.98865195694999197</c:v>
                </c:pt>
                <c:pt idx="613">
                  <c:v>0.98865195694999197</c:v>
                </c:pt>
                <c:pt idx="614">
                  <c:v>0.98865195694999197</c:v>
                </c:pt>
                <c:pt idx="615">
                  <c:v>0.98865195694999197</c:v>
                </c:pt>
                <c:pt idx="616">
                  <c:v>0.98865195694999197</c:v>
                </c:pt>
                <c:pt idx="617">
                  <c:v>0.98865195694999197</c:v>
                </c:pt>
                <c:pt idx="618">
                  <c:v>0.98865195694999197</c:v>
                </c:pt>
                <c:pt idx="619">
                  <c:v>0.98865195694999197</c:v>
                </c:pt>
                <c:pt idx="620">
                  <c:v>0.98865195694999197</c:v>
                </c:pt>
                <c:pt idx="621">
                  <c:v>0.98865195694999197</c:v>
                </c:pt>
                <c:pt idx="622">
                  <c:v>0.98865195694999197</c:v>
                </c:pt>
                <c:pt idx="623">
                  <c:v>0.98865195694999197</c:v>
                </c:pt>
                <c:pt idx="624">
                  <c:v>0.98865195694999197</c:v>
                </c:pt>
                <c:pt idx="625">
                  <c:v>0.98865195694999197</c:v>
                </c:pt>
                <c:pt idx="626">
                  <c:v>0.98865195694999197</c:v>
                </c:pt>
                <c:pt idx="627">
                  <c:v>0.98865195694999197</c:v>
                </c:pt>
                <c:pt idx="628">
                  <c:v>0.98865195694999197</c:v>
                </c:pt>
                <c:pt idx="629">
                  <c:v>0.98865195694999197</c:v>
                </c:pt>
                <c:pt idx="630">
                  <c:v>0.98865195694999197</c:v>
                </c:pt>
                <c:pt idx="631">
                  <c:v>0.98865195694999197</c:v>
                </c:pt>
                <c:pt idx="632">
                  <c:v>0.98865195694999197</c:v>
                </c:pt>
                <c:pt idx="633">
                  <c:v>0.98865195694999197</c:v>
                </c:pt>
                <c:pt idx="634">
                  <c:v>0.98865195694999197</c:v>
                </c:pt>
                <c:pt idx="635">
                  <c:v>0.98865195694999197</c:v>
                </c:pt>
                <c:pt idx="636">
                  <c:v>0.98865195694999197</c:v>
                </c:pt>
                <c:pt idx="637">
                  <c:v>0.98865195694999197</c:v>
                </c:pt>
                <c:pt idx="638">
                  <c:v>0.98865195694999197</c:v>
                </c:pt>
                <c:pt idx="639">
                  <c:v>0.98865195694999197</c:v>
                </c:pt>
                <c:pt idx="640">
                  <c:v>0.98865195694999197</c:v>
                </c:pt>
                <c:pt idx="641">
                  <c:v>0.98865195694999197</c:v>
                </c:pt>
                <c:pt idx="642">
                  <c:v>0.98865195694999197</c:v>
                </c:pt>
                <c:pt idx="643">
                  <c:v>0.98865195694999197</c:v>
                </c:pt>
                <c:pt idx="644">
                  <c:v>0.98865195694999197</c:v>
                </c:pt>
                <c:pt idx="645">
                  <c:v>0.98865195694999197</c:v>
                </c:pt>
                <c:pt idx="646">
                  <c:v>0.98865195694999197</c:v>
                </c:pt>
                <c:pt idx="647">
                  <c:v>0.98865195694999197</c:v>
                </c:pt>
                <c:pt idx="648">
                  <c:v>0.98865195694999197</c:v>
                </c:pt>
                <c:pt idx="649">
                  <c:v>0.98865195694999197</c:v>
                </c:pt>
                <c:pt idx="650">
                  <c:v>0.98865195694999197</c:v>
                </c:pt>
                <c:pt idx="651">
                  <c:v>0.98865195694999197</c:v>
                </c:pt>
                <c:pt idx="652">
                  <c:v>0.98865195694999197</c:v>
                </c:pt>
                <c:pt idx="653">
                  <c:v>0.98865195694999197</c:v>
                </c:pt>
                <c:pt idx="654">
                  <c:v>0.98865195694999197</c:v>
                </c:pt>
                <c:pt idx="655">
                  <c:v>0.98865195694999197</c:v>
                </c:pt>
                <c:pt idx="656">
                  <c:v>0.98865195694999197</c:v>
                </c:pt>
                <c:pt idx="657">
                  <c:v>0.98865195694999197</c:v>
                </c:pt>
                <c:pt idx="658">
                  <c:v>0.98865195694999197</c:v>
                </c:pt>
                <c:pt idx="659">
                  <c:v>0.98865195694999197</c:v>
                </c:pt>
                <c:pt idx="660">
                  <c:v>0.98865195694999197</c:v>
                </c:pt>
                <c:pt idx="661">
                  <c:v>0.98865195694999197</c:v>
                </c:pt>
                <c:pt idx="662">
                  <c:v>0.98865195694999197</c:v>
                </c:pt>
                <c:pt idx="663">
                  <c:v>0.98865195694999197</c:v>
                </c:pt>
                <c:pt idx="664">
                  <c:v>0.98865195694999197</c:v>
                </c:pt>
                <c:pt idx="665">
                  <c:v>0.98865195694999197</c:v>
                </c:pt>
                <c:pt idx="666">
                  <c:v>0.98865195694999197</c:v>
                </c:pt>
                <c:pt idx="667">
                  <c:v>0.98865195694999197</c:v>
                </c:pt>
                <c:pt idx="668">
                  <c:v>0.98865195694999197</c:v>
                </c:pt>
                <c:pt idx="669">
                  <c:v>0.98865195694999197</c:v>
                </c:pt>
                <c:pt idx="670">
                  <c:v>0.98865195694999197</c:v>
                </c:pt>
                <c:pt idx="671">
                  <c:v>0.98865195694999197</c:v>
                </c:pt>
                <c:pt idx="672">
                  <c:v>0.98865195694999197</c:v>
                </c:pt>
                <c:pt idx="673">
                  <c:v>0.98865195694999197</c:v>
                </c:pt>
                <c:pt idx="674">
                  <c:v>0.98865195694999197</c:v>
                </c:pt>
                <c:pt idx="675">
                  <c:v>0.98865195694999197</c:v>
                </c:pt>
                <c:pt idx="676">
                  <c:v>0.98865195694999197</c:v>
                </c:pt>
                <c:pt idx="677">
                  <c:v>0.98865195694999197</c:v>
                </c:pt>
                <c:pt idx="678">
                  <c:v>0.98865195694999197</c:v>
                </c:pt>
                <c:pt idx="679">
                  <c:v>0.98865195694999197</c:v>
                </c:pt>
                <c:pt idx="680">
                  <c:v>0.98865195694999197</c:v>
                </c:pt>
                <c:pt idx="681">
                  <c:v>0.98865195694999197</c:v>
                </c:pt>
                <c:pt idx="682">
                  <c:v>0.98865195694999197</c:v>
                </c:pt>
                <c:pt idx="683">
                  <c:v>0.98865195694999197</c:v>
                </c:pt>
                <c:pt idx="684">
                  <c:v>0.98865195694999197</c:v>
                </c:pt>
                <c:pt idx="685">
                  <c:v>0.98865195694999197</c:v>
                </c:pt>
                <c:pt idx="686">
                  <c:v>0.98865195694999197</c:v>
                </c:pt>
                <c:pt idx="687">
                  <c:v>0.98865195694999197</c:v>
                </c:pt>
                <c:pt idx="688">
                  <c:v>0.98865195694999197</c:v>
                </c:pt>
                <c:pt idx="689">
                  <c:v>0.98865195694999197</c:v>
                </c:pt>
                <c:pt idx="690">
                  <c:v>0.98865195694999197</c:v>
                </c:pt>
                <c:pt idx="691">
                  <c:v>0.98865195694999197</c:v>
                </c:pt>
                <c:pt idx="692">
                  <c:v>0.98865195694999197</c:v>
                </c:pt>
                <c:pt idx="693">
                  <c:v>0.98865195694999197</c:v>
                </c:pt>
                <c:pt idx="694">
                  <c:v>0.98865195694999197</c:v>
                </c:pt>
                <c:pt idx="695">
                  <c:v>0.98865195694999197</c:v>
                </c:pt>
                <c:pt idx="696">
                  <c:v>0.98865195694999197</c:v>
                </c:pt>
                <c:pt idx="697">
                  <c:v>0.98865195694999197</c:v>
                </c:pt>
                <c:pt idx="698">
                  <c:v>0.98865195694999197</c:v>
                </c:pt>
                <c:pt idx="699">
                  <c:v>0.98865195694999197</c:v>
                </c:pt>
                <c:pt idx="700">
                  <c:v>0.98865195694999197</c:v>
                </c:pt>
                <c:pt idx="701">
                  <c:v>0.98865195694999197</c:v>
                </c:pt>
                <c:pt idx="702">
                  <c:v>0.98865195694999197</c:v>
                </c:pt>
                <c:pt idx="703">
                  <c:v>0.98865195694999197</c:v>
                </c:pt>
                <c:pt idx="704">
                  <c:v>0.98865195694999197</c:v>
                </c:pt>
                <c:pt idx="705">
                  <c:v>0.98865195694999197</c:v>
                </c:pt>
                <c:pt idx="706">
                  <c:v>0.98865195694999197</c:v>
                </c:pt>
                <c:pt idx="707">
                  <c:v>0.98865195694999197</c:v>
                </c:pt>
                <c:pt idx="708">
                  <c:v>0.98865195694999197</c:v>
                </c:pt>
                <c:pt idx="709">
                  <c:v>0.98865195694999197</c:v>
                </c:pt>
                <c:pt idx="710">
                  <c:v>0.98865195694999197</c:v>
                </c:pt>
                <c:pt idx="711">
                  <c:v>0.98865195694999197</c:v>
                </c:pt>
                <c:pt idx="712">
                  <c:v>0.98865195694999197</c:v>
                </c:pt>
                <c:pt idx="713">
                  <c:v>0.98865195694999197</c:v>
                </c:pt>
                <c:pt idx="714">
                  <c:v>0.98865195694999197</c:v>
                </c:pt>
                <c:pt idx="715">
                  <c:v>0.98865195694999197</c:v>
                </c:pt>
                <c:pt idx="716">
                  <c:v>0.98865195694999197</c:v>
                </c:pt>
                <c:pt idx="717">
                  <c:v>0.98865195694999197</c:v>
                </c:pt>
                <c:pt idx="718">
                  <c:v>0.98865195694999197</c:v>
                </c:pt>
                <c:pt idx="719">
                  <c:v>0.98865195694999197</c:v>
                </c:pt>
                <c:pt idx="720">
                  <c:v>0.98865195694999197</c:v>
                </c:pt>
                <c:pt idx="721">
                  <c:v>0.98865195694999197</c:v>
                </c:pt>
                <c:pt idx="722">
                  <c:v>0.98865195694999197</c:v>
                </c:pt>
                <c:pt idx="723">
                  <c:v>0.98865195694999197</c:v>
                </c:pt>
                <c:pt idx="724">
                  <c:v>0.98865195694999197</c:v>
                </c:pt>
                <c:pt idx="725">
                  <c:v>0.98865195694999197</c:v>
                </c:pt>
                <c:pt idx="726">
                  <c:v>0.98865195694999197</c:v>
                </c:pt>
                <c:pt idx="727">
                  <c:v>0.98865195694999197</c:v>
                </c:pt>
                <c:pt idx="728">
                  <c:v>0.98865195694999197</c:v>
                </c:pt>
                <c:pt idx="729">
                  <c:v>0.98865195694999197</c:v>
                </c:pt>
                <c:pt idx="730">
                  <c:v>0.98865195694999197</c:v>
                </c:pt>
                <c:pt idx="731">
                  <c:v>0.98865195694999197</c:v>
                </c:pt>
                <c:pt idx="732">
                  <c:v>0.98865195694999197</c:v>
                </c:pt>
                <c:pt idx="733">
                  <c:v>0.98865195694999197</c:v>
                </c:pt>
                <c:pt idx="734">
                  <c:v>0.98865195694999197</c:v>
                </c:pt>
                <c:pt idx="735">
                  <c:v>0.98865195694999197</c:v>
                </c:pt>
                <c:pt idx="736">
                  <c:v>0.98865195694999197</c:v>
                </c:pt>
                <c:pt idx="737">
                  <c:v>0.98865195694999197</c:v>
                </c:pt>
                <c:pt idx="738">
                  <c:v>0.98865195694999197</c:v>
                </c:pt>
                <c:pt idx="739">
                  <c:v>0.98865195694999197</c:v>
                </c:pt>
                <c:pt idx="740">
                  <c:v>0.98865195694999197</c:v>
                </c:pt>
                <c:pt idx="741">
                  <c:v>0.98865195694999197</c:v>
                </c:pt>
                <c:pt idx="742">
                  <c:v>0.98865195694999197</c:v>
                </c:pt>
                <c:pt idx="743">
                  <c:v>0.98865195694999197</c:v>
                </c:pt>
                <c:pt idx="744">
                  <c:v>0.94910587867199203</c:v>
                </c:pt>
                <c:pt idx="745">
                  <c:v>0.94910587867199203</c:v>
                </c:pt>
                <c:pt idx="746">
                  <c:v>0.94910587867199203</c:v>
                </c:pt>
                <c:pt idx="747">
                  <c:v>0.94910587867199203</c:v>
                </c:pt>
                <c:pt idx="748">
                  <c:v>0.94910587867199203</c:v>
                </c:pt>
                <c:pt idx="749">
                  <c:v>0.94910587867199203</c:v>
                </c:pt>
                <c:pt idx="750">
                  <c:v>0.94910587867199203</c:v>
                </c:pt>
                <c:pt idx="751">
                  <c:v>0.94910587867199203</c:v>
                </c:pt>
                <c:pt idx="752">
                  <c:v>0.94910587867199203</c:v>
                </c:pt>
                <c:pt idx="753">
                  <c:v>0.94910587867199203</c:v>
                </c:pt>
                <c:pt idx="754">
                  <c:v>0.94910587867199203</c:v>
                </c:pt>
                <c:pt idx="755">
                  <c:v>0.94910587867199203</c:v>
                </c:pt>
                <c:pt idx="756">
                  <c:v>0.94910587867199203</c:v>
                </c:pt>
                <c:pt idx="757">
                  <c:v>0.94910587867199203</c:v>
                </c:pt>
                <c:pt idx="758">
                  <c:v>0.94910587867199203</c:v>
                </c:pt>
                <c:pt idx="759">
                  <c:v>0.94910587867199203</c:v>
                </c:pt>
                <c:pt idx="760">
                  <c:v>0.94910587867199203</c:v>
                </c:pt>
                <c:pt idx="761">
                  <c:v>0.94910587867199203</c:v>
                </c:pt>
                <c:pt idx="762">
                  <c:v>0.94910587867199203</c:v>
                </c:pt>
                <c:pt idx="763">
                  <c:v>0.94910587867199203</c:v>
                </c:pt>
                <c:pt idx="764">
                  <c:v>0.94910587867199203</c:v>
                </c:pt>
                <c:pt idx="765">
                  <c:v>0.94910587867199203</c:v>
                </c:pt>
                <c:pt idx="766">
                  <c:v>0.94910587867199203</c:v>
                </c:pt>
                <c:pt idx="767">
                  <c:v>0.94910587867199203</c:v>
                </c:pt>
                <c:pt idx="768">
                  <c:v>0.94910587867199203</c:v>
                </c:pt>
                <c:pt idx="769">
                  <c:v>0.94910587867199203</c:v>
                </c:pt>
                <c:pt idx="770">
                  <c:v>0.94910587867199203</c:v>
                </c:pt>
                <c:pt idx="771">
                  <c:v>0.94910587867199203</c:v>
                </c:pt>
                <c:pt idx="772">
                  <c:v>0.94910587867199203</c:v>
                </c:pt>
                <c:pt idx="773">
                  <c:v>0.94910587867199203</c:v>
                </c:pt>
                <c:pt idx="774">
                  <c:v>0.94910587867199203</c:v>
                </c:pt>
                <c:pt idx="775">
                  <c:v>0.94910587867199203</c:v>
                </c:pt>
                <c:pt idx="776">
                  <c:v>0.94910587867199203</c:v>
                </c:pt>
                <c:pt idx="777">
                  <c:v>0.94910587867199203</c:v>
                </c:pt>
                <c:pt idx="778">
                  <c:v>0.94910587867199203</c:v>
                </c:pt>
                <c:pt idx="779">
                  <c:v>0.94910587867199203</c:v>
                </c:pt>
                <c:pt idx="780">
                  <c:v>0.94910587867199203</c:v>
                </c:pt>
                <c:pt idx="781">
                  <c:v>0.94910587867199203</c:v>
                </c:pt>
                <c:pt idx="782">
                  <c:v>0.94910587867199203</c:v>
                </c:pt>
                <c:pt idx="783">
                  <c:v>0.94910587867199203</c:v>
                </c:pt>
                <c:pt idx="784">
                  <c:v>0.94910587867199203</c:v>
                </c:pt>
                <c:pt idx="785">
                  <c:v>0.94910587867199203</c:v>
                </c:pt>
                <c:pt idx="786">
                  <c:v>0.94910587867199203</c:v>
                </c:pt>
                <c:pt idx="787">
                  <c:v>0.94910587867199203</c:v>
                </c:pt>
                <c:pt idx="788">
                  <c:v>0.94910587867199203</c:v>
                </c:pt>
                <c:pt idx="789">
                  <c:v>0.94910587867199203</c:v>
                </c:pt>
                <c:pt idx="790">
                  <c:v>0.94910587867199203</c:v>
                </c:pt>
                <c:pt idx="791">
                  <c:v>0.94910587867199203</c:v>
                </c:pt>
                <c:pt idx="792">
                  <c:v>0.94910587867199203</c:v>
                </c:pt>
                <c:pt idx="793">
                  <c:v>0.94910587867199203</c:v>
                </c:pt>
                <c:pt idx="794">
                  <c:v>0.94910587867199203</c:v>
                </c:pt>
                <c:pt idx="795">
                  <c:v>0.94910587867199203</c:v>
                </c:pt>
                <c:pt idx="796">
                  <c:v>0.94910587867199203</c:v>
                </c:pt>
                <c:pt idx="797">
                  <c:v>0.94910587867199203</c:v>
                </c:pt>
                <c:pt idx="798">
                  <c:v>0.94910587867199203</c:v>
                </c:pt>
                <c:pt idx="799">
                  <c:v>0.94910587867199203</c:v>
                </c:pt>
                <c:pt idx="800">
                  <c:v>0.94910587867199203</c:v>
                </c:pt>
                <c:pt idx="801">
                  <c:v>0.94910587867199203</c:v>
                </c:pt>
                <c:pt idx="802">
                  <c:v>0.94910587867199203</c:v>
                </c:pt>
                <c:pt idx="803">
                  <c:v>0.94910587867199203</c:v>
                </c:pt>
                <c:pt idx="804">
                  <c:v>0.94910587867199203</c:v>
                </c:pt>
                <c:pt idx="805">
                  <c:v>0.94910587867199203</c:v>
                </c:pt>
                <c:pt idx="806">
                  <c:v>0.94910587867199203</c:v>
                </c:pt>
                <c:pt idx="807">
                  <c:v>0.94910587867199203</c:v>
                </c:pt>
                <c:pt idx="808">
                  <c:v>0.94910587867199203</c:v>
                </c:pt>
                <c:pt idx="809">
                  <c:v>0.94910587867199203</c:v>
                </c:pt>
                <c:pt idx="810">
                  <c:v>0.94910587867199203</c:v>
                </c:pt>
                <c:pt idx="811">
                  <c:v>0.94910587867199203</c:v>
                </c:pt>
                <c:pt idx="812">
                  <c:v>0.94910587867199203</c:v>
                </c:pt>
                <c:pt idx="813">
                  <c:v>0.94910587867199203</c:v>
                </c:pt>
                <c:pt idx="814">
                  <c:v>0.94910587867199203</c:v>
                </c:pt>
                <c:pt idx="815">
                  <c:v>0.94910587867199203</c:v>
                </c:pt>
                <c:pt idx="816">
                  <c:v>0.94910587867199203</c:v>
                </c:pt>
                <c:pt idx="817">
                  <c:v>0.94910587867199203</c:v>
                </c:pt>
                <c:pt idx="818">
                  <c:v>0.94910587867199203</c:v>
                </c:pt>
                <c:pt idx="819">
                  <c:v>0.94910587867199203</c:v>
                </c:pt>
                <c:pt idx="820">
                  <c:v>0.94910587867199203</c:v>
                </c:pt>
                <c:pt idx="821">
                  <c:v>0.94910587867199203</c:v>
                </c:pt>
                <c:pt idx="822">
                  <c:v>0.94910587867199203</c:v>
                </c:pt>
                <c:pt idx="823">
                  <c:v>0.94910587867199203</c:v>
                </c:pt>
                <c:pt idx="824">
                  <c:v>0.94910587867199203</c:v>
                </c:pt>
                <c:pt idx="825">
                  <c:v>0.94910587867199203</c:v>
                </c:pt>
                <c:pt idx="826">
                  <c:v>0.94910587867199203</c:v>
                </c:pt>
                <c:pt idx="827">
                  <c:v>0.94910587867199203</c:v>
                </c:pt>
                <c:pt idx="828">
                  <c:v>0.94910587867199203</c:v>
                </c:pt>
                <c:pt idx="829">
                  <c:v>0.94910587867199203</c:v>
                </c:pt>
                <c:pt idx="830">
                  <c:v>0.94910587867199203</c:v>
                </c:pt>
                <c:pt idx="831">
                  <c:v>0.94910587867199203</c:v>
                </c:pt>
                <c:pt idx="832">
                  <c:v>0.94910587867199203</c:v>
                </c:pt>
                <c:pt idx="833">
                  <c:v>0.94910587867199203</c:v>
                </c:pt>
                <c:pt idx="834">
                  <c:v>0.94910587867199203</c:v>
                </c:pt>
                <c:pt idx="835">
                  <c:v>0.94910587867199203</c:v>
                </c:pt>
                <c:pt idx="836">
                  <c:v>0.94910587867199203</c:v>
                </c:pt>
                <c:pt idx="837">
                  <c:v>0.94910587867199203</c:v>
                </c:pt>
                <c:pt idx="838">
                  <c:v>0.94910587867199203</c:v>
                </c:pt>
                <c:pt idx="839">
                  <c:v>0.94910587867199203</c:v>
                </c:pt>
                <c:pt idx="840">
                  <c:v>0.94910587867199203</c:v>
                </c:pt>
                <c:pt idx="841">
                  <c:v>0.94910587867199203</c:v>
                </c:pt>
                <c:pt idx="842">
                  <c:v>0.94910587867199203</c:v>
                </c:pt>
                <c:pt idx="843">
                  <c:v>0.94910587867199203</c:v>
                </c:pt>
                <c:pt idx="844">
                  <c:v>0.94910587867199203</c:v>
                </c:pt>
                <c:pt idx="845">
                  <c:v>0.94910587867199203</c:v>
                </c:pt>
                <c:pt idx="846">
                  <c:v>0.94910587867199203</c:v>
                </c:pt>
                <c:pt idx="847">
                  <c:v>0.94910587867199203</c:v>
                </c:pt>
                <c:pt idx="848">
                  <c:v>0.94910587867199203</c:v>
                </c:pt>
                <c:pt idx="849">
                  <c:v>0.94910587867199203</c:v>
                </c:pt>
                <c:pt idx="850">
                  <c:v>0.94910587867199203</c:v>
                </c:pt>
                <c:pt idx="851">
                  <c:v>0.94910587867199203</c:v>
                </c:pt>
                <c:pt idx="852">
                  <c:v>0.94910587867199203</c:v>
                </c:pt>
                <c:pt idx="853">
                  <c:v>0.94910587867199203</c:v>
                </c:pt>
                <c:pt idx="854">
                  <c:v>0.94910587867199203</c:v>
                </c:pt>
                <c:pt idx="855">
                  <c:v>0.94910587867199203</c:v>
                </c:pt>
                <c:pt idx="856">
                  <c:v>0.94910587867199203</c:v>
                </c:pt>
                <c:pt idx="857">
                  <c:v>0.94910587867199203</c:v>
                </c:pt>
                <c:pt idx="858">
                  <c:v>0.94910587867199203</c:v>
                </c:pt>
                <c:pt idx="859">
                  <c:v>0.94910587867199203</c:v>
                </c:pt>
                <c:pt idx="860">
                  <c:v>0.94910587867199203</c:v>
                </c:pt>
                <c:pt idx="861">
                  <c:v>0.94910587867199203</c:v>
                </c:pt>
                <c:pt idx="862">
                  <c:v>0.94910587867199203</c:v>
                </c:pt>
                <c:pt idx="863">
                  <c:v>0.94910587867199203</c:v>
                </c:pt>
                <c:pt idx="864">
                  <c:v>0.94910587867199203</c:v>
                </c:pt>
                <c:pt idx="865">
                  <c:v>0.94910587867199203</c:v>
                </c:pt>
                <c:pt idx="866">
                  <c:v>0.94910587867199203</c:v>
                </c:pt>
                <c:pt idx="867">
                  <c:v>0.94910587867199203</c:v>
                </c:pt>
                <c:pt idx="868">
                  <c:v>0.94910587867199203</c:v>
                </c:pt>
                <c:pt idx="869">
                  <c:v>0.94910587867199203</c:v>
                </c:pt>
                <c:pt idx="870">
                  <c:v>0.94910587867199203</c:v>
                </c:pt>
                <c:pt idx="871">
                  <c:v>0.94910587867199203</c:v>
                </c:pt>
                <c:pt idx="872">
                  <c:v>0.94910587867199203</c:v>
                </c:pt>
                <c:pt idx="873">
                  <c:v>0.94910587867199203</c:v>
                </c:pt>
                <c:pt idx="874">
                  <c:v>0.94910587867199203</c:v>
                </c:pt>
                <c:pt idx="875">
                  <c:v>0.94910587867199203</c:v>
                </c:pt>
                <c:pt idx="876">
                  <c:v>0.94910587867199203</c:v>
                </c:pt>
                <c:pt idx="877">
                  <c:v>0.94910587867199203</c:v>
                </c:pt>
                <c:pt idx="878">
                  <c:v>0.94910587867199203</c:v>
                </c:pt>
                <c:pt idx="879">
                  <c:v>0.94910587867199203</c:v>
                </c:pt>
                <c:pt idx="880">
                  <c:v>0.94910587867199203</c:v>
                </c:pt>
                <c:pt idx="881">
                  <c:v>0.94910587867199203</c:v>
                </c:pt>
                <c:pt idx="882">
                  <c:v>0.94910587867199203</c:v>
                </c:pt>
                <c:pt idx="883">
                  <c:v>0.94910587867199203</c:v>
                </c:pt>
                <c:pt idx="884">
                  <c:v>0.94910587867199203</c:v>
                </c:pt>
                <c:pt idx="885">
                  <c:v>0.94910587867199203</c:v>
                </c:pt>
                <c:pt idx="886">
                  <c:v>0.94910587867199203</c:v>
                </c:pt>
                <c:pt idx="887">
                  <c:v>0.94910587867199203</c:v>
                </c:pt>
                <c:pt idx="888">
                  <c:v>0.94910587867199203</c:v>
                </c:pt>
                <c:pt idx="889">
                  <c:v>0.94910587867199203</c:v>
                </c:pt>
                <c:pt idx="890">
                  <c:v>0.94910587867199203</c:v>
                </c:pt>
                <c:pt idx="891">
                  <c:v>0.94910587867199203</c:v>
                </c:pt>
                <c:pt idx="892">
                  <c:v>0.94910587867199203</c:v>
                </c:pt>
                <c:pt idx="893">
                  <c:v>0.94910587867199203</c:v>
                </c:pt>
                <c:pt idx="894">
                  <c:v>0.94910587867199203</c:v>
                </c:pt>
                <c:pt idx="895">
                  <c:v>0.94910587867199203</c:v>
                </c:pt>
                <c:pt idx="896">
                  <c:v>0.94910587867199203</c:v>
                </c:pt>
                <c:pt idx="897">
                  <c:v>0.94910587867199203</c:v>
                </c:pt>
                <c:pt idx="898">
                  <c:v>0.94910587867199203</c:v>
                </c:pt>
                <c:pt idx="899">
                  <c:v>0.94910587867199203</c:v>
                </c:pt>
                <c:pt idx="900">
                  <c:v>0.94910587867199203</c:v>
                </c:pt>
                <c:pt idx="901">
                  <c:v>0.94910587867199203</c:v>
                </c:pt>
                <c:pt idx="902">
                  <c:v>0.94910587867199203</c:v>
                </c:pt>
                <c:pt idx="903">
                  <c:v>0.94910587867199203</c:v>
                </c:pt>
                <c:pt idx="904">
                  <c:v>0.94910587867199203</c:v>
                </c:pt>
                <c:pt idx="905">
                  <c:v>0.94910587867199203</c:v>
                </c:pt>
                <c:pt idx="906">
                  <c:v>0.94910587867199203</c:v>
                </c:pt>
                <c:pt idx="907">
                  <c:v>0.94910587867199203</c:v>
                </c:pt>
                <c:pt idx="908">
                  <c:v>0.94910587867199203</c:v>
                </c:pt>
                <c:pt idx="909">
                  <c:v>0.94910587867199203</c:v>
                </c:pt>
                <c:pt idx="910">
                  <c:v>0.94910587867199203</c:v>
                </c:pt>
                <c:pt idx="911">
                  <c:v>0.94910587867199203</c:v>
                </c:pt>
                <c:pt idx="912">
                  <c:v>0.94910587867199203</c:v>
                </c:pt>
                <c:pt idx="913">
                  <c:v>0.94910587867199203</c:v>
                </c:pt>
                <c:pt idx="914">
                  <c:v>0.94910587867199203</c:v>
                </c:pt>
                <c:pt idx="915">
                  <c:v>0.94910587867199203</c:v>
                </c:pt>
                <c:pt idx="916">
                  <c:v>0.94910587867199203</c:v>
                </c:pt>
                <c:pt idx="917">
                  <c:v>0.94910587867199203</c:v>
                </c:pt>
                <c:pt idx="918">
                  <c:v>0.94910587867199203</c:v>
                </c:pt>
                <c:pt idx="919">
                  <c:v>0.94910587867199203</c:v>
                </c:pt>
                <c:pt idx="920">
                  <c:v>0.94910587867199203</c:v>
                </c:pt>
                <c:pt idx="921">
                  <c:v>0.94910587867199203</c:v>
                </c:pt>
                <c:pt idx="922">
                  <c:v>0.94910587867199203</c:v>
                </c:pt>
                <c:pt idx="923">
                  <c:v>0.94910587867199203</c:v>
                </c:pt>
                <c:pt idx="924">
                  <c:v>0.94910587867199203</c:v>
                </c:pt>
                <c:pt idx="925">
                  <c:v>0.94910587867199203</c:v>
                </c:pt>
                <c:pt idx="926">
                  <c:v>0.94910587867199203</c:v>
                </c:pt>
                <c:pt idx="927">
                  <c:v>0.94910587867199203</c:v>
                </c:pt>
                <c:pt idx="928">
                  <c:v>0.94910587867199203</c:v>
                </c:pt>
                <c:pt idx="929">
                  <c:v>0.94910587867199203</c:v>
                </c:pt>
                <c:pt idx="930">
                  <c:v>0.94910587867199203</c:v>
                </c:pt>
                <c:pt idx="931">
                  <c:v>0.94910587867199203</c:v>
                </c:pt>
                <c:pt idx="932">
                  <c:v>0.94910587867199203</c:v>
                </c:pt>
                <c:pt idx="933">
                  <c:v>0.94910587867199203</c:v>
                </c:pt>
                <c:pt idx="934">
                  <c:v>0.94910587867199203</c:v>
                </c:pt>
                <c:pt idx="935">
                  <c:v>0.94910587867199203</c:v>
                </c:pt>
                <c:pt idx="936">
                  <c:v>0.94910587867199203</c:v>
                </c:pt>
                <c:pt idx="937">
                  <c:v>0.94910587867199203</c:v>
                </c:pt>
                <c:pt idx="938">
                  <c:v>0.94910587867199203</c:v>
                </c:pt>
                <c:pt idx="939">
                  <c:v>0.94910587867199203</c:v>
                </c:pt>
                <c:pt idx="940">
                  <c:v>0.94910587867199203</c:v>
                </c:pt>
                <c:pt idx="941">
                  <c:v>0.94910587867199203</c:v>
                </c:pt>
                <c:pt idx="942">
                  <c:v>0.94910587867199203</c:v>
                </c:pt>
                <c:pt idx="943">
                  <c:v>0.94910587867199203</c:v>
                </c:pt>
                <c:pt idx="944">
                  <c:v>0.94910587867199203</c:v>
                </c:pt>
                <c:pt idx="945">
                  <c:v>0.94910587867199203</c:v>
                </c:pt>
                <c:pt idx="946">
                  <c:v>0.94910587867199203</c:v>
                </c:pt>
                <c:pt idx="947">
                  <c:v>0.94910587867199203</c:v>
                </c:pt>
                <c:pt idx="948">
                  <c:v>0.94910587867199203</c:v>
                </c:pt>
                <c:pt idx="949">
                  <c:v>0.94910587867199203</c:v>
                </c:pt>
                <c:pt idx="950">
                  <c:v>0.94910587867199203</c:v>
                </c:pt>
                <c:pt idx="951">
                  <c:v>0.94910587867199203</c:v>
                </c:pt>
                <c:pt idx="952">
                  <c:v>0.94910587867199203</c:v>
                </c:pt>
                <c:pt idx="953">
                  <c:v>0.94910587867199203</c:v>
                </c:pt>
                <c:pt idx="954">
                  <c:v>0.94910587867199203</c:v>
                </c:pt>
                <c:pt idx="955">
                  <c:v>0.94910587867199203</c:v>
                </c:pt>
                <c:pt idx="956">
                  <c:v>0.94910587867199203</c:v>
                </c:pt>
                <c:pt idx="957">
                  <c:v>0.94910587867199203</c:v>
                </c:pt>
                <c:pt idx="958">
                  <c:v>0.94910587867199203</c:v>
                </c:pt>
                <c:pt idx="959">
                  <c:v>0.94910587867199203</c:v>
                </c:pt>
                <c:pt idx="960">
                  <c:v>0.94910587867199203</c:v>
                </c:pt>
                <c:pt idx="961">
                  <c:v>0.94910587867199203</c:v>
                </c:pt>
                <c:pt idx="962">
                  <c:v>0.94910587867199203</c:v>
                </c:pt>
                <c:pt idx="963">
                  <c:v>0.94910587867199203</c:v>
                </c:pt>
                <c:pt idx="964">
                  <c:v>0.94910587867199203</c:v>
                </c:pt>
                <c:pt idx="965">
                  <c:v>0.94910587867199203</c:v>
                </c:pt>
                <c:pt idx="966">
                  <c:v>0.94910587867199203</c:v>
                </c:pt>
                <c:pt idx="967">
                  <c:v>0.94910587867199203</c:v>
                </c:pt>
                <c:pt idx="968">
                  <c:v>0.94910587867199203</c:v>
                </c:pt>
                <c:pt idx="969">
                  <c:v>0.94910587867199203</c:v>
                </c:pt>
                <c:pt idx="970">
                  <c:v>0.94910587867199203</c:v>
                </c:pt>
                <c:pt idx="971">
                  <c:v>0.94910587867199203</c:v>
                </c:pt>
                <c:pt idx="972">
                  <c:v>0.94910587867199203</c:v>
                </c:pt>
                <c:pt idx="973">
                  <c:v>0.94910587867199203</c:v>
                </c:pt>
                <c:pt idx="974">
                  <c:v>0.94910587867199203</c:v>
                </c:pt>
                <c:pt idx="975">
                  <c:v>0.94910587867199203</c:v>
                </c:pt>
                <c:pt idx="976">
                  <c:v>0.94910587867199203</c:v>
                </c:pt>
                <c:pt idx="977">
                  <c:v>0.94910587867199203</c:v>
                </c:pt>
                <c:pt idx="978">
                  <c:v>0.94910587867199203</c:v>
                </c:pt>
                <c:pt idx="979">
                  <c:v>0.94910587867199203</c:v>
                </c:pt>
                <c:pt idx="980">
                  <c:v>0.94910587867199203</c:v>
                </c:pt>
                <c:pt idx="981">
                  <c:v>0.94910587867199203</c:v>
                </c:pt>
                <c:pt idx="982">
                  <c:v>0.94910587867199203</c:v>
                </c:pt>
                <c:pt idx="983">
                  <c:v>0.94910587867199203</c:v>
                </c:pt>
                <c:pt idx="984">
                  <c:v>0.94910587867199203</c:v>
                </c:pt>
                <c:pt idx="985">
                  <c:v>0.94910587867199203</c:v>
                </c:pt>
                <c:pt idx="986">
                  <c:v>0.94910587867199203</c:v>
                </c:pt>
                <c:pt idx="987">
                  <c:v>0.94910587867199203</c:v>
                </c:pt>
                <c:pt idx="988">
                  <c:v>0.94910587867199203</c:v>
                </c:pt>
                <c:pt idx="989">
                  <c:v>0.94910587867199203</c:v>
                </c:pt>
                <c:pt idx="990">
                  <c:v>0.94910587867199203</c:v>
                </c:pt>
                <c:pt idx="991">
                  <c:v>0.94910587867199203</c:v>
                </c:pt>
                <c:pt idx="992">
                  <c:v>0.94910587867199203</c:v>
                </c:pt>
                <c:pt idx="993">
                  <c:v>0.94910587867199203</c:v>
                </c:pt>
                <c:pt idx="994">
                  <c:v>0.94910587867199203</c:v>
                </c:pt>
                <c:pt idx="995">
                  <c:v>0.94910587867199203</c:v>
                </c:pt>
                <c:pt idx="996">
                  <c:v>0.94910587867199203</c:v>
                </c:pt>
                <c:pt idx="997">
                  <c:v>0.94910587867199203</c:v>
                </c:pt>
                <c:pt idx="998">
                  <c:v>0.94910587867199203</c:v>
                </c:pt>
                <c:pt idx="999">
                  <c:v>0.94910587867199203</c:v>
                </c:pt>
                <c:pt idx="1000">
                  <c:v>0.94910587867199203</c:v>
                </c:pt>
                <c:pt idx="1001">
                  <c:v>0.94910587867199203</c:v>
                </c:pt>
                <c:pt idx="1002">
                  <c:v>0.94910587867199203</c:v>
                </c:pt>
                <c:pt idx="1003">
                  <c:v>0.94910587867199203</c:v>
                </c:pt>
                <c:pt idx="1004">
                  <c:v>0.94910587867199203</c:v>
                </c:pt>
                <c:pt idx="1005">
                  <c:v>0.94910587867199203</c:v>
                </c:pt>
                <c:pt idx="1006">
                  <c:v>0.94910587867199203</c:v>
                </c:pt>
                <c:pt idx="1007">
                  <c:v>0.94910587867199203</c:v>
                </c:pt>
                <c:pt idx="1008">
                  <c:v>0.94910587867199203</c:v>
                </c:pt>
                <c:pt idx="1009">
                  <c:v>0.94910587867199203</c:v>
                </c:pt>
                <c:pt idx="1010">
                  <c:v>0.94910587867199203</c:v>
                </c:pt>
                <c:pt idx="1011">
                  <c:v>0.94910587867199203</c:v>
                </c:pt>
                <c:pt idx="1012">
                  <c:v>0.94910587867199203</c:v>
                </c:pt>
                <c:pt idx="1013">
                  <c:v>0.94910587867199203</c:v>
                </c:pt>
                <c:pt idx="1014">
                  <c:v>0.94910587867199203</c:v>
                </c:pt>
                <c:pt idx="1015">
                  <c:v>0.94910587867199203</c:v>
                </c:pt>
                <c:pt idx="1016">
                  <c:v>0.94910587867199203</c:v>
                </c:pt>
                <c:pt idx="1017">
                  <c:v>0.94910587867199203</c:v>
                </c:pt>
                <c:pt idx="1018">
                  <c:v>0.94910587867199203</c:v>
                </c:pt>
                <c:pt idx="1019">
                  <c:v>0.94910587867199203</c:v>
                </c:pt>
                <c:pt idx="1020">
                  <c:v>0.94910587867199203</c:v>
                </c:pt>
                <c:pt idx="1021">
                  <c:v>0.94910587867199203</c:v>
                </c:pt>
                <c:pt idx="1022">
                  <c:v>0.94910587867199203</c:v>
                </c:pt>
                <c:pt idx="1023">
                  <c:v>0.94910587867199203</c:v>
                </c:pt>
                <c:pt idx="1024">
                  <c:v>0.94910587867199203</c:v>
                </c:pt>
                <c:pt idx="1025">
                  <c:v>0.94910587867199203</c:v>
                </c:pt>
                <c:pt idx="1026">
                  <c:v>0.94910587867199203</c:v>
                </c:pt>
                <c:pt idx="1027">
                  <c:v>0.94910587867199203</c:v>
                </c:pt>
                <c:pt idx="1028">
                  <c:v>0.94910587867199203</c:v>
                </c:pt>
                <c:pt idx="1029">
                  <c:v>0.94910587867199203</c:v>
                </c:pt>
                <c:pt idx="1030">
                  <c:v>0.94910587867199203</c:v>
                </c:pt>
                <c:pt idx="1031">
                  <c:v>0.94910587867199203</c:v>
                </c:pt>
                <c:pt idx="1032">
                  <c:v>0.94910587867199203</c:v>
                </c:pt>
                <c:pt idx="1033">
                  <c:v>0.94910587867199203</c:v>
                </c:pt>
                <c:pt idx="1034">
                  <c:v>0.94910587867199203</c:v>
                </c:pt>
                <c:pt idx="1035">
                  <c:v>0.94910587867199203</c:v>
                </c:pt>
                <c:pt idx="1036">
                  <c:v>0.94910587867199203</c:v>
                </c:pt>
                <c:pt idx="1037">
                  <c:v>0.94910587867199203</c:v>
                </c:pt>
                <c:pt idx="1038">
                  <c:v>0.94910587867199203</c:v>
                </c:pt>
                <c:pt idx="1039">
                  <c:v>0.94910587867199203</c:v>
                </c:pt>
                <c:pt idx="1040">
                  <c:v>0.94910587867199203</c:v>
                </c:pt>
                <c:pt idx="1041">
                  <c:v>0.94910587867199203</c:v>
                </c:pt>
                <c:pt idx="1042">
                  <c:v>0.94910587867199203</c:v>
                </c:pt>
                <c:pt idx="1043">
                  <c:v>0.94910587867199203</c:v>
                </c:pt>
                <c:pt idx="1044">
                  <c:v>0.94910587867199203</c:v>
                </c:pt>
                <c:pt idx="1045">
                  <c:v>0.94910587867199203</c:v>
                </c:pt>
                <c:pt idx="1046">
                  <c:v>0.94910587867199203</c:v>
                </c:pt>
                <c:pt idx="1047">
                  <c:v>0.94910587867199203</c:v>
                </c:pt>
                <c:pt idx="1048">
                  <c:v>0.94910587867199203</c:v>
                </c:pt>
                <c:pt idx="1049">
                  <c:v>0.94910587867199203</c:v>
                </c:pt>
                <c:pt idx="1050">
                  <c:v>0.94910587867199203</c:v>
                </c:pt>
                <c:pt idx="1051">
                  <c:v>0.94910587867199203</c:v>
                </c:pt>
                <c:pt idx="1052">
                  <c:v>0.94910587867199203</c:v>
                </c:pt>
                <c:pt idx="1053">
                  <c:v>0.94910587867199203</c:v>
                </c:pt>
                <c:pt idx="1054">
                  <c:v>0.94910587867199203</c:v>
                </c:pt>
                <c:pt idx="1055">
                  <c:v>0.94910587867199203</c:v>
                </c:pt>
                <c:pt idx="1056">
                  <c:v>0.94910587867199203</c:v>
                </c:pt>
                <c:pt idx="1057">
                  <c:v>0.94910587867199203</c:v>
                </c:pt>
                <c:pt idx="1058">
                  <c:v>0.94910587867199203</c:v>
                </c:pt>
                <c:pt idx="1059">
                  <c:v>0.94910587867199203</c:v>
                </c:pt>
                <c:pt idx="1060">
                  <c:v>0.94910587867199203</c:v>
                </c:pt>
                <c:pt idx="1061">
                  <c:v>0.94910587867199203</c:v>
                </c:pt>
                <c:pt idx="1062">
                  <c:v>0.94910587867199203</c:v>
                </c:pt>
                <c:pt idx="1063">
                  <c:v>0.94910587867199203</c:v>
                </c:pt>
                <c:pt idx="1064">
                  <c:v>0.94910587867199203</c:v>
                </c:pt>
                <c:pt idx="1065">
                  <c:v>0.94910587867199203</c:v>
                </c:pt>
                <c:pt idx="1066">
                  <c:v>0.94910587867199203</c:v>
                </c:pt>
                <c:pt idx="1067">
                  <c:v>0.94910587867199203</c:v>
                </c:pt>
                <c:pt idx="1068">
                  <c:v>0.94910587867199203</c:v>
                </c:pt>
                <c:pt idx="1069">
                  <c:v>0.94910587867199203</c:v>
                </c:pt>
                <c:pt idx="1070">
                  <c:v>0.94910587867199203</c:v>
                </c:pt>
                <c:pt idx="1071">
                  <c:v>0.94910587867199203</c:v>
                </c:pt>
                <c:pt idx="1072">
                  <c:v>0.94910587867199203</c:v>
                </c:pt>
                <c:pt idx="1073">
                  <c:v>0.94910587867199203</c:v>
                </c:pt>
                <c:pt idx="1074">
                  <c:v>0.94910587867199203</c:v>
                </c:pt>
                <c:pt idx="1075">
                  <c:v>0.94910587867199203</c:v>
                </c:pt>
                <c:pt idx="1076">
                  <c:v>0.94910587867199203</c:v>
                </c:pt>
                <c:pt idx="1077">
                  <c:v>0.94910587867199203</c:v>
                </c:pt>
                <c:pt idx="1078">
                  <c:v>0.94910587867199203</c:v>
                </c:pt>
                <c:pt idx="1079">
                  <c:v>0.94910587867199203</c:v>
                </c:pt>
                <c:pt idx="1080">
                  <c:v>0.94910587867199203</c:v>
                </c:pt>
                <c:pt idx="1081">
                  <c:v>0.94910587867199203</c:v>
                </c:pt>
                <c:pt idx="1082">
                  <c:v>0.94910587867199203</c:v>
                </c:pt>
                <c:pt idx="1083">
                  <c:v>0.94910587867199203</c:v>
                </c:pt>
                <c:pt idx="1084">
                  <c:v>0.94910587867199203</c:v>
                </c:pt>
                <c:pt idx="1085">
                  <c:v>0.94910587867199203</c:v>
                </c:pt>
                <c:pt idx="1086">
                  <c:v>0.94910587867199203</c:v>
                </c:pt>
                <c:pt idx="1087">
                  <c:v>0.94910587867199203</c:v>
                </c:pt>
                <c:pt idx="1088">
                  <c:v>0.94910587867199203</c:v>
                </c:pt>
                <c:pt idx="1089">
                  <c:v>0.94910587867199203</c:v>
                </c:pt>
                <c:pt idx="1090">
                  <c:v>0.94910587867199203</c:v>
                </c:pt>
                <c:pt idx="1091">
                  <c:v>0.94910587867199203</c:v>
                </c:pt>
                <c:pt idx="1092">
                  <c:v>0.94910587867199203</c:v>
                </c:pt>
                <c:pt idx="1093">
                  <c:v>0.94910587867199203</c:v>
                </c:pt>
                <c:pt idx="1094">
                  <c:v>0.94910587867199203</c:v>
                </c:pt>
                <c:pt idx="1095">
                  <c:v>0.94910587867199203</c:v>
                </c:pt>
                <c:pt idx="1096">
                  <c:v>0.94910587867199203</c:v>
                </c:pt>
                <c:pt idx="1097">
                  <c:v>0.94910587867199203</c:v>
                </c:pt>
                <c:pt idx="1098">
                  <c:v>0.94910587867199203</c:v>
                </c:pt>
                <c:pt idx="1099">
                  <c:v>0.94910587867199203</c:v>
                </c:pt>
                <c:pt idx="1100">
                  <c:v>0.94910587867199203</c:v>
                </c:pt>
                <c:pt idx="1101">
                  <c:v>0.94910587867199203</c:v>
                </c:pt>
                <c:pt idx="1102">
                  <c:v>0.94910587867199203</c:v>
                </c:pt>
                <c:pt idx="1103">
                  <c:v>0.94910587867199203</c:v>
                </c:pt>
                <c:pt idx="1104">
                  <c:v>0.94910587867199203</c:v>
                </c:pt>
                <c:pt idx="1105">
                  <c:v>1.7083905816095799</c:v>
                </c:pt>
                <c:pt idx="1106">
                  <c:v>1.7083905816095799</c:v>
                </c:pt>
                <c:pt idx="1107">
                  <c:v>1.7083905816095799</c:v>
                </c:pt>
                <c:pt idx="1108">
                  <c:v>1.7083905816095799</c:v>
                </c:pt>
                <c:pt idx="1109">
                  <c:v>1.7083905816095799</c:v>
                </c:pt>
                <c:pt idx="1110">
                  <c:v>1.7083905816095799</c:v>
                </c:pt>
                <c:pt idx="1111">
                  <c:v>1.7083905816095799</c:v>
                </c:pt>
                <c:pt idx="1112">
                  <c:v>1.7083905816095799</c:v>
                </c:pt>
                <c:pt idx="1113">
                  <c:v>1.7083905816095799</c:v>
                </c:pt>
                <c:pt idx="1114">
                  <c:v>1.7083905816095799</c:v>
                </c:pt>
                <c:pt idx="1115">
                  <c:v>1.7083905816095799</c:v>
                </c:pt>
                <c:pt idx="1116">
                  <c:v>1.7083905816095799</c:v>
                </c:pt>
                <c:pt idx="1117">
                  <c:v>1.7083905816095799</c:v>
                </c:pt>
                <c:pt idx="1118">
                  <c:v>1.7083905816095799</c:v>
                </c:pt>
                <c:pt idx="1119">
                  <c:v>1.7083905816095799</c:v>
                </c:pt>
                <c:pt idx="1120">
                  <c:v>1.7083905816095799</c:v>
                </c:pt>
                <c:pt idx="1121">
                  <c:v>1.7083905816095799</c:v>
                </c:pt>
                <c:pt idx="1122">
                  <c:v>1.7083905816095799</c:v>
                </c:pt>
                <c:pt idx="1123">
                  <c:v>1.7083905816095799</c:v>
                </c:pt>
                <c:pt idx="1124">
                  <c:v>1.7083905816095799</c:v>
                </c:pt>
                <c:pt idx="1125">
                  <c:v>1.7083905816095799</c:v>
                </c:pt>
                <c:pt idx="1126">
                  <c:v>1.7083905816095799</c:v>
                </c:pt>
                <c:pt idx="1127">
                  <c:v>1.7083905816095799</c:v>
                </c:pt>
                <c:pt idx="1128">
                  <c:v>1.7083905816095799</c:v>
                </c:pt>
                <c:pt idx="1129">
                  <c:v>1.7083905816095799</c:v>
                </c:pt>
                <c:pt idx="1130">
                  <c:v>1.7083905816095799</c:v>
                </c:pt>
                <c:pt idx="1131">
                  <c:v>1.7083905816095799</c:v>
                </c:pt>
                <c:pt idx="1132">
                  <c:v>1.7083905816095799</c:v>
                </c:pt>
                <c:pt idx="1133">
                  <c:v>1.7083905816095799</c:v>
                </c:pt>
                <c:pt idx="1134">
                  <c:v>1.7083905816095799</c:v>
                </c:pt>
                <c:pt idx="1135">
                  <c:v>1.7083905816095799</c:v>
                </c:pt>
                <c:pt idx="1136">
                  <c:v>1.7083905816095799</c:v>
                </c:pt>
                <c:pt idx="1137">
                  <c:v>1.7083905816095799</c:v>
                </c:pt>
                <c:pt idx="1138">
                  <c:v>1.7083905816095799</c:v>
                </c:pt>
                <c:pt idx="1139">
                  <c:v>1.7083905816095799</c:v>
                </c:pt>
                <c:pt idx="1140">
                  <c:v>1.7083905816095799</c:v>
                </c:pt>
                <c:pt idx="1141">
                  <c:v>1.7083905816095799</c:v>
                </c:pt>
                <c:pt idx="1142">
                  <c:v>1.7083905816095799</c:v>
                </c:pt>
                <c:pt idx="1143">
                  <c:v>1.7083905816095799</c:v>
                </c:pt>
                <c:pt idx="1144">
                  <c:v>1.7083905816095799</c:v>
                </c:pt>
                <c:pt idx="1145">
                  <c:v>1.7083905816095799</c:v>
                </c:pt>
                <c:pt idx="1146">
                  <c:v>1.7083905816095799</c:v>
                </c:pt>
                <c:pt idx="1147">
                  <c:v>1.7083905816095799</c:v>
                </c:pt>
                <c:pt idx="1148">
                  <c:v>1.7083905816095799</c:v>
                </c:pt>
                <c:pt idx="1149">
                  <c:v>1.7083905816095799</c:v>
                </c:pt>
                <c:pt idx="1150">
                  <c:v>1.7083905816095799</c:v>
                </c:pt>
                <c:pt idx="1151">
                  <c:v>1.7083905816095799</c:v>
                </c:pt>
                <c:pt idx="1152">
                  <c:v>1.7083905816095799</c:v>
                </c:pt>
                <c:pt idx="1153">
                  <c:v>1.7083905816095799</c:v>
                </c:pt>
                <c:pt idx="1154">
                  <c:v>1.7083905816095799</c:v>
                </c:pt>
                <c:pt idx="1155">
                  <c:v>1.7083905816095799</c:v>
                </c:pt>
                <c:pt idx="1156">
                  <c:v>1.7083905816095799</c:v>
                </c:pt>
                <c:pt idx="1157">
                  <c:v>1.7083905816095799</c:v>
                </c:pt>
                <c:pt idx="1158">
                  <c:v>1.7083905816095799</c:v>
                </c:pt>
                <c:pt idx="1159">
                  <c:v>1.7083905816095799</c:v>
                </c:pt>
                <c:pt idx="1160">
                  <c:v>1.7083905816095799</c:v>
                </c:pt>
                <c:pt idx="1161">
                  <c:v>1.7083905816095799</c:v>
                </c:pt>
                <c:pt idx="1162">
                  <c:v>1.7083905816095799</c:v>
                </c:pt>
                <c:pt idx="1163">
                  <c:v>1.7083905816095799</c:v>
                </c:pt>
                <c:pt idx="1164">
                  <c:v>1.7083905816095799</c:v>
                </c:pt>
                <c:pt idx="1165">
                  <c:v>1.7083905816095799</c:v>
                </c:pt>
                <c:pt idx="1166">
                  <c:v>1.7083905816095799</c:v>
                </c:pt>
                <c:pt idx="1167">
                  <c:v>1.7083905816095799</c:v>
                </c:pt>
                <c:pt idx="1168">
                  <c:v>1.7083905816095799</c:v>
                </c:pt>
                <c:pt idx="1169">
                  <c:v>1.7083905816095799</c:v>
                </c:pt>
                <c:pt idx="1170">
                  <c:v>1.7083905816095799</c:v>
                </c:pt>
                <c:pt idx="1171">
                  <c:v>1.7083905816095799</c:v>
                </c:pt>
                <c:pt idx="1172">
                  <c:v>1.7083905816095799</c:v>
                </c:pt>
                <c:pt idx="1173">
                  <c:v>1.7083905816095799</c:v>
                </c:pt>
                <c:pt idx="1174">
                  <c:v>1.7083905816095799</c:v>
                </c:pt>
                <c:pt idx="1175">
                  <c:v>1.7083905816095799</c:v>
                </c:pt>
                <c:pt idx="1176">
                  <c:v>1.7083905816095799</c:v>
                </c:pt>
                <c:pt idx="1177">
                  <c:v>1.7083905816095799</c:v>
                </c:pt>
                <c:pt idx="1178">
                  <c:v>1.7083905816095799</c:v>
                </c:pt>
                <c:pt idx="1179">
                  <c:v>1.7083905816095799</c:v>
                </c:pt>
                <c:pt idx="1180">
                  <c:v>1.7083905816095799</c:v>
                </c:pt>
                <c:pt idx="1181">
                  <c:v>1.7083905816095799</c:v>
                </c:pt>
                <c:pt idx="1182">
                  <c:v>1.7083905816095799</c:v>
                </c:pt>
                <c:pt idx="1183">
                  <c:v>1.7083905816095799</c:v>
                </c:pt>
                <c:pt idx="1184">
                  <c:v>1.7083905816095799</c:v>
                </c:pt>
                <c:pt idx="1185">
                  <c:v>1.7083905816095799</c:v>
                </c:pt>
                <c:pt idx="1186">
                  <c:v>1.7083905816095799</c:v>
                </c:pt>
                <c:pt idx="1187">
                  <c:v>1.7083905816095799</c:v>
                </c:pt>
                <c:pt idx="1188">
                  <c:v>1.7083905816095799</c:v>
                </c:pt>
                <c:pt idx="1189">
                  <c:v>1.7083905816095799</c:v>
                </c:pt>
                <c:pt idx="1190">
                  <c:v>1.7083905816095799</c:v>
                </c:pt>
                <c:pt idx="1191">
                  <c:v>1.7083905816095799</c:v>
                </c:pt>
                <c:pt idx="1192">
                  <c:v>1.7083905816095799</c:v>
                </c:pt>
                <c:pt idx="1193">
                  <c:v>1.7083905816095799</c:v>
                </c:pt>
                <c:pt idx="1194">
                  <c:v>1.7083905816095799</c:v>
                </c:pt>
                <c:pt idx="1195">
                  <c:v>1.7083905816095799</c:v>
                </c:pt>
                <c:pt idx="1196">
                  <c:v>1.7083905816095799</c:v>
                </c:pt>
                <c:pt idx="1197">
                  <c:v>1.7083905816095799</c:v>
                </c:pt>
                <c:pt idx="1198">
                  <c:v>1.7083905816095799</c:v>
                </c:pt>
                <c:pt idx="1199">
                  <c:v>1.7083905816095799</c:v>
                </c:pt>
                <c:pt idx="1200">
                  <c:v>1.7083905816095799</c:v>
                </c:pt>
                <c:pt idx="1201">
                  <c:v>1.7083905816095799</c:v>
                </c:pt>
                <c:pt idx="1202">
                  <c:v>1.7083905816095799</c:v>
                </c:pt>
                <c:pt idx="1203">
                  <c:v>1.7083905816095799</c:v>
                </c:pt>
                <c:pt idx="1204">
                  <c:v>1.7083905816095799</c:v>
                </c:pt>
                <c:pt idx="1205">
                  <c:v>1.7083905816095799</c:v>
                </c:pt>
                <c:pt idx="1206">
                  <c:v>1.7083905816095799</c:v>
                </c:pt>
                <c:pt idx="1207">
                  <c:v>1.7083905816095799</c:v>
                </c:pt>
                <c:pt idx="1208">
                  <c:v>1.7083905816095799</c:v>
                </c:pt>
                <c:pt idx="1209">
                  <c:v>1.7083905816095799</c:v>
                </c:pt>
                <c:pt idx="1210">
                  <c:v>1.7083905816095799</c:v>
                </c:pt>
                <c:pt idx="1211">
                  <c:v>1.7083905816095799</c:v>
                </c:pt>
                <c:pt idx="1212">
                  <c:v>1.7083905816095799</c:v>
                </c:pt>
                <c:pt idx="1213">
                  <c:v>1.7083905816095799</c:v>
                </c:pt>
                <c:pt idx="1214">
                  <c:v>1.7083905816095799</c:v>
                </c:pt>
                <c:pt idx="1215">
                  <c:v>1.7083905816095799</c:v>
                </c:pt>
                <c:pt idx="1216">
                  <c:v>1.7083905816095799</c:v>
                </c:pt>
                <c:pt idx="1217">
                  <c:v>1.7083905816095799</c:v>
                </c:pt>
                <c:pt idx="1218">
                  <c:v>1.7083905816095799</c:v>
                </c:pt>
                <c:pt idx="1219">
                  <c:v>1.7083905816095799</c:v>
                </c:pt>
                <c:pt idx="1220">
                  <c:v>1.7083905816095799</c:v>
                </c:pt>
                <c:pt idx="1221">
                  <c:v>1.7083905816095799</c:v>
                </c:pt>
                <c:pt idx="1222">
                  <c:v>1.7083905816095799</c:v>
                </c:pt>
                <c:pt idx="1223">
                  <c:v>1.7083905816095799</c:v>
                </c:pt>
                <c:pt idx="1224">
                  <c:v>1.7083905816095799</c:v>
                </c:pt>
                <c:pt idx="1225">
                  <c:v>1.7083905816095799</c:v>
                </c:pt>
                <c:pt idx="1226">
                  <c:v>1.7083905816095799</c:v>
                </c:pt>
                <c:pt idx="1227">
                  <c:v>1.7083905816095799</c:v>
                </c:pt>
                <c:pt idx="1228">
                  <c:v>1.7083905816095799</c:v>
                </c:pt>
                <c:pt idx="1229">
                  <c:v>1.7083905816095799</c:v>
                </c:pt>
                <c:pt idx="1230">
                  <c:v>1.7083905816095799</c:v>
                </c:pt>
                <c:pt idx="1231">
                  <c:v>1.7083905816095799</c:v>
                </c:pt>
                <c:pt idx="1232">
                  <c:v>1.7083905816095799</c:v>
                </c:pt>
                <c:pt idx="1233">
                  <c:v>1.7083905816095799</c:v>
                </c:pt>
                <c:pt idx="1234">
                  <c:v>1.7083905816095799</c:v>
                </c:pt>
                <c:pt idx="1235">
                  <c:v>1.7083905816095799</c:v>
                </c:pt>
                <c:pt idx="1236">
                  <c:v>1.7083905816095799</c:v>
                </c:pt>
                <c:pt idx="1237">
                  <c:v>1.7083905816095799</c:v>
                </c:pt>
                <c:pt idx="1238">
                  <c:v>1.7083905816095799</c:v>
                </c:pt>
                <c:pt idx="1239">
                  <c:v>1.7083905816095799</c:v>
                </c:pt>
                <c:pt idx="1240">
                  <c:v>1.7083905816095799</c:v>
                </c:pt>
                <c:pt idx="1241">
                  <c:v>1.7083905816095799</c:v>
                </c:pt>
                <c:pt idx="1242">
                  <c:v>1.7083905816095799</c:v>
                </c:pt>
                <c:pt idx="1243">
                  <c:v>1.7083905816095799</c:v>
                </c:pt>
                <c:pt idx="1244">
                  <c:v>1.7083905816095799</c:v>
                </c:pt>
                <c:pt idx="1245">
                  <c:v>1.7083905816095799</c:v>
                </c:pt>
                <c:pt idx="1246">
                  <c:v>1.7083905816095799</c:v>
                </c:pt>
                <c:pt idx="1247">
                  <c:v>1.7083905816095799</c:v>
                </c:pt>
                <c:pt idx="1248">
                  <c:v>1.7083905816095799</c:v>
                </c:pt>
                <c:pt idx="1249">
                  <c:v>1.7083905816095799</c:v>
                </c:pt>
                <c:pt idx="1250">
                  <c:v>1.7083905816095799</c:v>
                </c:pt>
                <c:pt idx="1251">
                  <c:v>1.7083905816095799</c:v>
                </c:pt>
                <c:pt idx="1252">
                  <c:v>1.7083905816095799</c:v>
                </c:pt>
                <c:pt idx="1253">
                  <c:v>1.7083905816095799</c:v>
                </c:pt>
                <c:pt idx="1254">
                  <c:v>1.7083905816095799</c:v>
                </c:pt>
                <c:pt idx="1255">
                  <c:v>1.7083905816095799</c:v>
                </c:pt>
                <c:pt idx="1256">
                  <c:v>1.7083905816095799</c:v>
                </c:pt>
                <c:pt idx="1257">
                  <c:v>1.7083905816095799</c:v>
                </c:pt>
                <c:pt idx="1258">
                  <c:v>1.7083905816095799</c:v>
                </c:pt>
                <c:pt idx="1259">
                  <c:v>1.7083905816095799</c:v>
                </c:pt>
                <c:pt idx="1260">
                  <c:v>1.7083905816095799</c:v>
                </c:pt>
                <c:pt idx="1261">
                  <c:v>1.7083905816095799</c:v>
                </c:pt>
                <c:pt idx="1262">
                  <c:v>1.7083905816095799</c:v>
                </c:pt>
                <c:pt idx="1263">
                  <c:v>1.7083905816095799</c:v>
                </c:pt>
                <c:pt idx="1264">
                  <c:v>1.7083905816095799</c:v>
                </c:pt>
                <c:pt idx="1265">
                  <c:v>1.7083905816095799</c:v>
                </c:pt>
                <c:pt idx="1266">
                  <c:v>1.7083905816095799</c:v>
                </c:pt>
                <c:pt idx="1267">
                  <c:v>1.7083905816095799</c:v>
                </c:pt>
                <c:pt idx="1268">
                  <c:v>1.7083905816095799</c:v>
                </c:pt>
                <c:pt idx="1269">
                  <c:v>1.7083905816095799</c:v>
                </c:pt>
                <c:pt idx="1270">
                  <c:v>1.7083905816095799</c:v>
                </c:pt>
                <c:pt idx="1271">
                  <c:v>1.7083905816095799</c:v>
                </c:pt>
                <c:pt idx="1272">
                  <c:v>1.7083905816095799</c:v>
                </c:pt>
                <c:pt idx="1273">
                  <c:v>1.7083905816095799</c:v>
                </c:pt>
                <c:pt idx="1274">
                  <c:v>1.7083905816095799</c:v>
                </c:pt>
                <c:pt idx="1275">
                  <c:v>1.7083905816095799</c:v>
                </c:pt>
                <c:pt idx="1276">
                  <c:v>1.7083905816095799</c:v>
                </c:pt>
                <c:pt idx="1277">
                  <c:v>1.7083905816095799</c:v>
                </c:pt>
                <c:pt idx="1278">
                  <c:v>1.7083905816095799</c:v>
                </c:pt>
                <c:pt idx="1279">
                  <c:v>1.7083905816095799</c:v>
                </c:pt>
                <c:pt idx="1280">
                  <c:v>1.7083905816095799</c:v>
                </c:pt>
                <c:pt idx="1281">
                  <c:v>1.7083905816095799</c:v>
                </c:pt>
                <c:pt idx="1282">
                  <c:v>1.7083905816095799</c:v>
                </c:pt>
                <c:pt idx="1283">
                  <c:v>1.7083905816095799</c:v>
                </c:pt>
                <c:pt idx="1284">
                  <c:v>1.7083905816095799</c:v>
                </c:pt>
                <c:pt idx="1285">
                  <c:v>1.7083905816095799</c:v>
                </c:pt>
                <c:pt idx="1286">
                  <c:v>1.7083905816095799</c:v>
                </c:pt>
                <c:pt idx="1287">
                  <c:v>1.7083905816095799</c:v>
                </c:pt>
                <c:pt idx="1288">
                  <c:v>1.7083905816095799</c:v>
                </c:pt>
                <c:pt idx="1289">
                  <c:v>1.7083905816095799</c:v>
                </c:pt>
                <c:pt idx="1290">
                  <c:v>1.7083905816095799</c:v>
                </c:pt>
                <c:pt idx="1291">
                  <c:v>1.7083905816095799</c:v>
                </c:pt>
                <c:pt idx="1292">
                  <c:v>1.7083905816095799</c:v>
                </c:pt>
                <c:pt idx="1293">
                  <c:v>1.7083905816095799</c:v>
                </c:pt>
                <c:pt idx="1294">
                  <c:v>1.7083905816095799</c:v>
                </c:pt>
                <c:pt idx="1295">
                  <c:v>1.7083905816095799</c:v>
                </c:pt>
                <c:pt idx="1296">
                  <c:v>1.7083905816095799</c:v>
                </c:pt>
                <c:pt idx="1297">
                  <c:v>1.7083905816095799</c:v>
                </c:pt>
                <c:pt idx="1298">
                  <c:v>1.7083905816095799</c:v>
                </c:pt>
                <c:pt idx="1299">
                  <c:v>1.7083905816095799</c:v>
                </c:pt>
                <c:pt idx="1300">
                  <c:v>1.7083905816095799</c:v>
                </c:pt>
                <c:pt idx="1301">
                  <c:v>1.7083905816095799</c:v>
                </c:pt>
                <c:pt idx="1302">
                  <c:v>1.7083905816095799</c:v>
                </c:pt>
                <c:pt idx="1303">
                  <c:v>1.7083905816095799</c:v>
                </c:pt>
                <c:pt idx="1304">
                  <c:v>1.7083905816095799</c:v>
                </c:pt>
                <c:pt idx="1305">
                  <c:v>1.7083905816095799</c:v>
                </c:pt>
                <c:pt idx="1306">
                  <c:v>1.7083905816095799</c:v>
                </c:pt>
                <c:pt idx="1307">
                  <c:v>1.7083905816095799</c:v>
                </c:pt>
                <c:pt idx="1308">
                  <c:v>1.7083905816095799</c:v>
                </c:pt>
                <c:pt idx="1309">
                  <c:v>1.7083905816095799</c:v>
                </c:pt>
                <c:pt idx="1310">
                  <c:v>1.7083905816095799</c:v>
                </c:pt>
                <c:pt idx="1311">
                  <c:v>1.7083905816095799</c:v>
                </c:pt>
                <c:pt idx="1312">
                  <c:v>1.7083905816095799</c:v>
                </c:pt>
                <c:pt idx="1313">
                  <c:v>1.7083905816095799</c:v>
                </c:pt>
                <c:pt idx="1314">
                  <c:v>1.7083905816095799</c:v>
                </c:pt>
                <c:pt idx="1315">
                  <c:v>1.7083905816095799</c:v>
                </c:pt>
                <c:pt idx="1316">
                  <c:v>1.7083905816095799</c:v>
                </c:pt>
                <c:pt idx="1317">
                  <c:v>1.7083905816095799</c:v>
                </c:pt>
                <c:pt idx="1318">
                  <c:v>1.7083905816095799</c:v>
                </c:pt>
                <c:pt idx="1319">
                  <c:v>1.7083905816095799</c:v>
                </c:pt>
                <c:pt idx="1320">
                  <c:v>1.7083905816095799</c:v>
                </c:pt>
                <c:pt idx="1321">
                  <c:v>1.7083905816095799</c:v>
                </c:pt>
                <c:pt idx="1322">
                  <c:v>1.7083905816095799</c:v>
                </c:pt>
                <c:pt idx="1323">
                  <c:v>1.7083905816095799</c:v>
                </c:pt>
                <c:pt idx="1324">
                  <c:v>1.7083905816095799</c:v>
                </c:pt>
                <c:pt idx="1325">
                  <c:v>1.7083905816095799</c:v>
                </c:pt>
                <c:pt idx="1326">
                  <c:v>1.7083905816095799</c:v>
                </c:pt>
                <c:pt idx="1327">
                  <c:v>1.7083905816095799</c:v>
                </c:pt>
                <c:pt idx="1328">
                  <c:v>1.7083905816095799</c:v>
                </c:pt>
                <c:pt idx="1329">
                  <c:v>1.7083905816095799</c:v>
                </c:pt>
                <c:pt idx="1330">
                  <c:v>1.7083905816095799</c:v>
                </c:pt>
                <c:pt idx="1331">
                  <c:v>1.7083905816095799</c:v>
                </c:pt>
                <c:pt idx="1332">
                  <c:v>1.7083905816095799</c:v>
                </c:pt>
                <c:pt idx="1333">
                  <c:v>1.7083905816095799</c:v>
                </c:pt>
                <c:pt idx="1334">
                  <c:v>1.7083905816095799</c:v>
                </c:pt>
                <c:pt idx="1335">
                  <c:v>1.7083905816095799</c:v>
                </c:pt>
                <c:pt idx="1336">
                  <c:v>1.7083905816095799</c:v>
                </c:pt>
                <c:pt idx="1337">
                  <c:v>1.7083905816095799</c:v>
                </c:pt>
                <c:pt idx="1338">
                  <c:v>1.7083905816095799</c:v>
                </c:pt>
                <c:pt idx="1339">
                  <c:v>1.7083905816095799</c:v>
                </c:pt>
                <c:pt idx="1340">
                  <c:v>1.7083905816095799</c:v>
                </c:pt>
                <c:pt idx="1341">
                  <c:v>1.7083905816095799</c:v>
                </c:pt>
                <c:pt idx="1342">
                  <c:v>1.7083905816095799</c:v>
                </c:pt>
                <c:pt idx="1343">
                  <c:v>1.7083905816095799</c:v>
                </c:pt>
                <c:pt idx="1344">
                  <c:v>1.7083905816095799</c:v>
                </c:pt>
                <c:pt idx="1345">
                  <c:v>1.7083905816095799</c:v>
                </c:pt>
                <c:pt idx="1346">
                  <c:v>1.7083905816095799</c:v>
                </c:pt>
                <c:pt idx="1347">
                  <c:v>1.7083905816095799</c:v>
                </c:pt>
                <c:pt idx="1348">
                  <c:v>1.7083905816095799</c:v>
                </c:pt>
                <c:pt idx="1349">
                  <c:v>1.7083905816095799</c:v>
                </c:pt>
                <c:pt idx="1350">
                  <c:v>1.7083905816095799</c:v>
                </c:pt>
                <c:pt idx="1351">
                  <c:v>1.7083905816095799</c:v>
                </c:pt>
                <c:pt idx="1352">
                  <c:v>1.7083905816095799</c:v>
                </c:pt>
                <c:pt idx="1353">
                  <c:v>1.7083905816095799</c:v>
                </c:pt>
                <c:pt idx="1354">
                  <c:v>1.7083905816095799</c:v>
                </c:pt>
                <c:pt idx="1355">
                  <c:v>1.7083905816095799</c:v>
                </c:pt>
                <c:pt idx="1356">
                  <c:v>1.7083905816095799</c:v>
                </c:pt>
                <c:pt idx="1357">
                  <c:v>1.7083905816095799</c:v>
                </c:pt>
                <c:pt idx="1358">
                  <c:v>1.7083905816095799</c:v>
                </c:pt>
                <c:pt idx="1359">
                  <c:v>1.7083905816095799</c:v>
                </c:pt>
                <c:pt idx="1360">
                  <c:v>1.7083905816095799</c:v>
                </c:pt>
                <c:pt idx="1361">
                  <c:v>1.7083905816095799</c:v>
                </c:pt>
                <c:pt idx="1362">
                  <c:v>1.7083905816095799</c:v>
                </c:pt>
                <c:pt idx="1363">
                  <c:v>1.7083905816095799</c:v>
                </c:pt>
                <c:pt idx="1364">
                  <c:v>1.7083905816095799</c:v>
                </c:pt>
                <c:pt idx="1365">
                  <c:v>1.7083905816095799</c:v>
                </c:pt>
                <c:pt idx="1366">
                  <c:v>1.7083905816095799</c:v>
                </c:pt>
                <c:pt idx="1367">
                  <c:v>1.7083905816095799</c:v>
                </c:pt>
                <c:pt idx="1368">
                  <c:v>1.7083905816095799</c:v>
                </c:pt>
                <c:pt idx="1369">
                  <c:v>1.7083905816095799</c:v>
                </c:pt>
                <c:pt idx="1370">
                  <c:v>1.7083905816095799</c:v>
                </c:pt>
                <c:pt idx="1371">
                  <c:v>1.7083905816095799</c:v>
                </c:pt>
                <c:pt idx="1372">
                  <c:v>1.7083905816095799</c:v>
                </c:pt>
                <c:pt idx="1373">
                  <c:v>1.7083905816095799</c:v>
                </c:pt>
                <c:pt idx="1374">
                  <c:v>1.7083905816095799</c:v>
                </c:pt>
                <c:pt idx="1375">
                  <c:v>1.7083905816095799</c:v>
                </c:pt>
                <c:pt idx="1376">
                  <c:v>1.7083905816095799</c:v>
                </c:pt>
                <c:pt idx="1377">
                  <c:v>1.7083905816095799</c:v>
                </c:pt>
                <c:pt idx="1378">
                  <c:v>1.7083905816095799</c:v>
                </c:pt>
                <c:pt idx="1379">
                  <c:v>1.7083905816095799</c:v>
                </c:pt>
                <c:pt idx="1380">
                  <c:v>1.7083905816095799</c:v>
                </c:pt>
                <c:pt idx="1381">
                  <c:v>1.7083905816095799</c:v>
                </c:pt>
                <c:pt idx="1382">
                  <c:v>1.7083905816095799</c:v>
                </c:pt>
                <c:pt idx="1383">
                  <c:v>1.7083905816095799</c:v>
                </c:pt>
                <c:pt idx="1384">
                  <c:v>1.7083905816095799</c:v>
                </c:pt>
                <c:pt idx="1385">
                  <c:v>1.7083905816095799</c:v>
                </c:pt>
                <c:pt idx="1386">
                  <c:v>1.7083905816095799</c:v>
                </c:pt>
                <c:pt idx="1387">
                  <c:v>1.7083905816095799</c:v>
                </c:pt>
                <c:pt idx="1388">
                  <c:v>1.7083905816095799</c:v>
                </c:pt>
                <c:pt idx="1389">
                  <c:v>1.7083905816095799</c:v>
                </c:pt>
                <c:pt idx="1390">
                  <c:v>1.7083905816095799</c:v>
                </c:pt>
                <c:pt idx="1391">
                  <c:v>1.7083905816095799</c:v>
                </c:pt>
                <c:pt idx="1392">
                  <c:v>1.7083905816095799</c:v>
                </c:pt>
                <c:pt idx="1393">
                  <c:v>1.7083905816095799</c:v>
                </c:pt>
                <c:pt idx="1394">
                  <c:v>1.7083905816095799</c:v>
                </c:pt>
                <c:pt idx="1395">
                  <c:v>1.7083905816095799</c:v>
                </c:pt>
                <c:pt idx="1396">
                  <c:v>1.7083905816095799</c:v>
                </c:pt>
                <c:pt idx="1397">
                  <c:v>1.7083905816095799</c:v>
                </c:pt>
                <c:pt idx="1398">
                  <c:v>1.7083905816095799</c:v>
                </c:pt>
                <c:pt idx="1399">
                  <c:v>1.7083905816095799</c:v>
                </c:pt>
                <c:pt idx="1400">
                  <c:v>1.7083905816095799</c:v>
                </c:pt>
                <c:pt idx="1401">
                  <c:v>1.7083905816095799</c:v>
                </c:pt>
                <c:pt idx="1402">
                  <c:v>1.7083905816095799</c:v>
                </c:pt>
                <c:pt idx="1403">
                  <c:v>1.7083905816095799</c:v>
                </c:pt>
                <c:pt idx="1404">
                  <c:v>1.7083905816095799</c:v>
                </c:pt>
                <c:pt idx="1405">
                  <c:v>1.7083905816095799</c:v>
                </c:pt>
                <c:pt idx="1406">
                  <c:v>1.7083905816095799</c:v>
                </c:pt>
                <c:pt idx="1407">
                  <c:v>1.7083905816095799</c:v>
                </c:pt>
                <c:pt idx="1408">
                  <c:v>1.7083905816095799</c:v>
                </c:pt>
                <c:pt idx="1409">
                  <c:v>1.7083905816095799</c:v>
                </c:pt>
                <c:pt idx="1410">
                  <c:v>1.7083905816095799</c:v>
                </c:pt>
                <c:pt idx="1411">
                  <c:v>1.7083905816095799</c:v>
                </c:pt>
                <c:pt idx="1412">
                  <c:v>1.7083905816095799</c:v>
                </c:pt>
                <c:pt idx="1413">
                  <c:v>1.7083905816095799</c:v>
                </c:pt>
                <c:pt idx="1414">
                  <c:v>1.7083905816095799</c:v>
                </c:pt>
                <c:pt idx="1415">
                  <c:v>1.7083905816095799</c:v>
                </c:pt>
                <c:pt idx="1416">
                  <c:v>1.7083905816095799</c:v>
                </c:pt>
                <c:pt idx="1417">
                  <c:v>1.7083905816095799</c:v>
                </c:pt>
                <c:pt idx="1418">
                  <c:v>1.7083905816095799</c:v>
                </c:pt>
                <c:pt idx="1419">
                  <c:v>1.7083905816095799</c:v>
                </c:pt>
                <c:pt idx="1420">
                  <c:v>1.7083905816095799</c:v>
                </c:pt>
                <c:pt idx="1421">
                  <c:v>1.7083905816095799</c:v>
                </c:pt>
                <c:pt idx="1422">
                  <c:v>1.7083905816095799</c:v>
                </c:pt>
                <c:pt idx="1423">
                  <c:v>1.7083905816095799</c:v>
                </c:pt>
                <c:pt idx="1424">
                  <c:v>1.7083905816095799</c:v>
                </c:pt>
                <c:pt idx="1425">
                  <c:v>1.7083905816095799</c:v>
                </c:pt>
                <c:pt idx="1426">
                  <c:v>1.7083905816095799</c:v>
                </c:pt>
                <c:pt idx="1427">
                  <c:v>1.7083905816095799</c:v>
                </c:pt>
                <c:pt idx="1428">
                  <c:v>1.7083905816095799</c:v>
                </c:pt>
                <c:pt idx="1429">
                  <c:v>1.7083905816095799</c:v>
                </c:pt>
                <c:pt idx="1430">
                  <c:v>1.7083905816095799</c:v>
                </c:pt>
                <c:pt idx="1431">
                  <c:v>1.7083905816095799</c:v>
                </c:pt>
                <c:pt idx="1432">
                  <c:v>1.7083905816095799</c:v>
                </c:pt>
                <c:pt idx="1433">
                  <c:v>1.7083905816095799</c:v>
                </c:pt>
                <c:pt idx="1434">
                  <c:v>1.7083905816095799</c:v>
                </c:pt>
                <c:pt idx="1435">
                  <c:v>1.7083905816095799</c:v>
                </c:pt>
                <c:pt idx="1436">
                  <c:v>1.7083905816095799</c:v>
                </c:pt>
                <c:pt idx="1437">
                  <c:v>1.7083905816095799</c:v>
                </c:pt>
                <c:pt idx="1438">
                  <c:v>1.7083905816095799</c:v>
                </c:pt>
                <c:pt idx="1439">
                  <c:v>1.7083905816095799</c:v>
                </c:pt>
                <c:pt idx="1440">
                  <c:v>1.7083905816095799</c:v>
                </c:pt>
                <c:pt idx="1441">
                  <c:v>1.7083905816095799</c:v>
                </c:pt>
                <c:pt idx="1442">
                  <c:v>1.7083905816095799</c:v>
                </c:pt>
                <c:pt idx="1443">
                  <c:v>1.7083905816095799</c:v>
                </c:pt>
                <c:pt idx="1444">
                  <c:v>1.7083905816095799</c:v>
                </c:pt>
                <c:pt idx="1445">
                  <c:v>1.7083905816095799</c:v>
                </c:pt>
                <c:pt idx="1446">
                  <c:v>1.7083905816095799</c:v>
                </c:pt>
                <c:pt idx="1447">
                  <c:v>1.7083905816095799</c:v>
                </c:pt>
                <c:pt idx="1448">
                  <c:v>1.7083905816095799</c:v>
                </c:pt>
                <c:pt idx="1449">
                  <c:v>1.7083905816095799</c:v>
                </c:pt>
                <c:pt idx="1450">
                  <c:v>1.7083905816095799</c:v>
                </c:pt>
                <c:pt idx="1451">
                  <c:v>1.7083905816095799</c:v>
                </c:pt>
                <c:pt idx="1452">
                  <c:v>1.7083905816095799</c:v>
                </c:pt>
                <c:pt idx="1453">
                  <c:v>1.7083905816095799</c:v>
                </c:pt>
                <c:pt idx="1454">
                  <c:v>1.7083905816095799</c:v>
                </c:pt>
                <c:pt idx="1455">
                  <c:v>1.7083905816095799</c:v>
                </c:pt>
                <c:pt idx="1456">
                  <c:v>1.7083905816095799</c:v>
                </c:pt>
                <c:pt idx="1457">
                  <c:v>1.7083905816095799</c:v>
                </c:pt>
                <c:pt idx="1458">
                  <c:v>1.7083905816095799</c:v>
                </c:pt>
                <c:pt idx="1459">
                  <c:v>1.7083905816095799</c:v>
                </c:pt>
                <c:pt idx="1460">
                  <c:v>1.7083905816095799</c:v>
                </c:pt>
                <c:pt idx="1461">
                  <c:v>1.7083905816095799</c:v>
                </c:pt>
                <c:pt idx="1462">
                  <c:v>1.7083905816095799</c:v>
                </c:pt>
                <c:pt idx="1463">
                  <c:v>1.7083905816095799</c:v>
                </c:pt>
                <c:pt idx="1464">
                  <c:v>1.7083905816095799</c:v>
                </c:pt>
                <c:pt idx="1465">
                  <c:v>1.7083905816095799</c:v>
                </c:pt>
                <c:pt idx="1466">
                  <c:v>1.7083905816095799</c:v>
                </c:pt>
                <c:pt idx="1467">
                  <c:v>1.7083905816095799</c:v>
                </c:pt>
                <c:pt idx="1468">
                  <c:v>1.7083905816095799</c:v>
                </c:pt>
                <c:pt idx="1469">
                  <c:v>1.7083905816095799</c:v>
                </c:pt>
                <c:pt idx="1470">
                  <c:v>1.7083905816095799</c:v>
                </c:pt>
                <c:pt idx="1471">
                  <c:v>1.7083905816095799</c:v>
                </c:pt>
                <c:pt idx="1472">
                  <c:v>1.7083905816095799</c:v>
                </c:pt>
                <c:pt idx="1473">
                  <c:v>1.7083905816095799</c:v>
                </c:pt>
                <c:pt idx="1474">
                  <c:v>1.7083905816095799</c:v>
                </c:pt>
                <c:pt idx="1475">
                  <c:v>1.7083905816095799</c:v>
                </c:pt>
                <c:pt idx="1476">
                  <c:v>1.7083905816095799</c:v>
                </c:pt>
                <c:pt idx="1477">
                  <c:v>1.7083905816095799</c:v>
                </c:pt>
                <c:pt idx="1478">
                  <c:v>1.7083905816095799</c:v>
                </c:pt>
                <c:pt idx="1479">
                  <c:v>1.7083905816095799</c:v>
                </c:pt>
                <c:pt idx="1480">
                  <c:v>1.7083905816095799</c:v>
                </c:pt>
                <c:pt idx="1481">
                  <c:v>1.7083905816095799</c:v>
                </c:pt>
                <c:pt idx="1482">
                  <c:v>1.7083905816095799</c:v>
                </c:pt>
                <c:pt idx="1483">
                  <c:v>1.7083905816095799</c:v>
                </c:pt>
                <c:pt idx="1484">
                  <c:v>1.7083905816095799</c:v>
                </c:pt>
                <c:pt idx="1485">
                  <c:v>1.7083905816095799</c:v>
                </c:pt>
                <c:pt idx="1486">
                  <c:v>1.7083905816095799</c:v>
                </c:pt>
                <c:pt idx="1487">
                  <c:v>1.7083905816095799</c:v>
                </c:pt>
                <c:pt idx="1488">
                  <c:v>1.7083905816095799</c:v>
                </c:pt>
                <c:pt idx="1489">
                  <c:v>1.7083905816095799</c:v>
                </c:pt>
                <c:pt idx="1490">
                  <c:v>1.7083905816095799</c:v>
                </c:pt>
                <c:pt idx="1491">
                  <c:v>1.7083905816095799</c:v>
                </c:pt>
                <c:pt idx="1492">
                  <c:v>1.7083905816095799</c:v>
                </c:pt>
                <c:pt idx="1493">
                  <c:v>1.7083905816095799</c:v>
                </c:pt>
                <c:pt idx="1494">
                  <c:v>1.7083905816095799</c:v>
                </c:pt>
                <c:pt idx="1495">
                  <c:v>1.7083905816095799</c:v>
                </c:pt>
                <c:pt idx="1496">
                  <c:v>1.7083905816095799</c:v>
                </c:pt>
                <c:pt idx="1497">
                  <c:v>1.7083905816095799</c:v>
                </c:pt>
                <c:pt idx="1498">
                  <c:v>1.7083905816095799</c:v>
                </c:pt>
                <c:pt idx="1499">
                  <c:v>1.7083905816095799</c:v>
                </c:pt>
                <c:pt idx="1500">
                  <c:v>1.7083905816095799</c:v>
                </c:pt>
                <c:pt idx="1501">
                  <c:v>1.7083905816095799</c:v>
                </c:pt>
                <c:pt idx="1502">
                  <c:v>1.7083905816095799</c:v>
                </c:pt>
                <c:pt idx="1503">
                  <c:v>1.7083905816095799</c:v>
                </c:pt>
                <c:pt idx="1504">
                  <c:v>1.7083905816095799</c:v>
                </c:pt>
                <c:pt idx="1505">
                  <c:v>1.7083905816095799</c:v>
                </c:pt>
                <c:pt idx="1506">
                  <c:v>1.7083905816095799</c:v>
                </c:pt>
                <c:pt idx="1507">
                  <c:v>1.7083905816095799</c:v>
                </c:pt>
                <c:pt idx="1508">
                  <c:v>1.7083905816095799</c:v>
                </c:pt>
                <c:pt idx="1509">
                  <c:v>1.7083905816095799</c:v>
                </c:pt>
                <c:pt idx="1510">
                  <c:v>1.7083905816095799</c:v>
                </c:pt>
                <c:pt idx="1511">
                  <c:v>1.7083905816095799</c:v>
                </c:pt>
                <c:pt idx="1512">
                  <c:v>1.7083905816095799</c:v>
                </c:pt>
                <c:pt idx="1513">
                  <c:v>1.7083905816095799</c:v>
                </c:pt>
                <c:pt idx="1514">
                  <c:v>1.7083905816095799</c:v>
                </c:pt>
                <c:pt idx="1515">
                  <c:v>1.7083905816095799</c:v>
                </c:pt>
                <c:pt idx="1516">
                  <c:v>1.7083905816095799</c:v>
                </c:pt>
                <c:pt idx="1517">
                  <c:v>1.7083905816095799</c:v>
                </c:pt>
                <c:pt idx="1518">
                  <c:v>1.7083905816095799</c:v>
                </c:pt>
                <c:pt idx="1519">
                  <c:v>1.7083905816095799</c:v>
                </c:pt>
                <c:pt idx="1520">
                  <c:v>1.7083905816095799</c:v>
                </c:pt>
                <c:pt idx="1521">
                  <c:v>1.7083905816095799</c:v>
                </c:pt>
                <c:pt idx="1522">
                  <c:v>1.7083905816095799</c:v>
                </c:pt>
                <c:pt idx="1523">
                  <c:v>1.7083905816095799</c:v>
                </c:pt>
                <c:pt idx="1524">
                  <c:v>1.7083905816095799</c:v>
                </c:pt>
                <c:pt idx="1525">
                  <c:v>1.7083905816095799</c:v>
                </c:pt>
                <c:pt idx="1526">
                  <c:v>1.7083905816095799</c:v>
                </c:pt>
                <c:pt idx="1527">
                  <c:v>1.7083905816095799</c:v>
                </c:pt>
                <c:pt idx="1528">
                  <c:v>1.7083905816095799</c:v>
                </c:pt>
                <c:pt idx="1529">
                  <c:v>1.7083905816095799</c:v>
                </c:pt>
                <c:pt idx="1530">
                  <c:v>1.7083905816095799</c:v>
                </c:pt>
                <c:pt idx="1531">
                  <c:v>1.7083905816095799</c:v>
                </c:pt>
                <c:pt idx="1532">
                  <c:v>1.7083905816095799</c:v>
                </c:pt>
                <c:pt idx="1533">
                  <c:v>1.7083905816095799</c:v>
                </c:pt>
                <c:pt idx="1534">
                  <c:v>1.7083905816095799</c:v>
                </c:pt>
                <c:pt idx="1535">
                  <c:v>1.7083905816095799</c:v>
                </c:pt>
                <c:pt idx="1536">
                  <c:v>1.7083905816095799</c:v>
                </c:pt>
                <c:pt idx="1537">
                  <c:v>1.7083905816095799</c:v>
                </c:pt>
                <c:pt idx="1538">
                  <c:v>1.7083905816095799</c:v>
                </c:pt>
                <c:pt idx="1539">
                  <c:v>1.7083905816095799</c:v>
                </c:pt>
                <c:pt idx="1540">
                  <c:v>1.7083905816095799</c:v>
                </c:pt>
                <c:pt idx="1541">
                  <c:v>1.7083905816095799</c:v>
                </c:pt>
                <c:pt idx="1542">
                  <c:v>1.7083905816095799</c:v>
                </c:pt>
                <c:pt idx="1543">
                  <c:v>1.7083905816095799</c:v>
                </c:pt>
                <c:pt idx="1544">
                  <c:v>1.7083905816095799</c:v>
                </c:pt>
                <c:pt idx="1545">
                  <c:v>1.7083905816095799</c:v>
                </c:pt>
                <c:pt idx="1546">
                  <c:v>1.7083905816095799</c:v>
                </c:pt>
                <c:pt idx="1547">
                  <c:v>1.7083905816095799</c:v>
                </c:pt>
                <c:pt idx="1548">
                  <c:v>1.7083905816095799</c:v>
                </c:pt>
                <c:pt idx="1549">
                  <c:v>1.7083905816095799</c:v>
                </c:pt>
                <c:pt idx="1550">
                  <c:v>1.7083905816095799</c:v>
                </c:pt>
                <c:pt idx="1551">
                  <c:v>1.7083905816095799</c:v>
                </c:pt>
                <c:pt idx="1552">
                  <c:v>1.7083905816095799</c:v>
                </c:pt>
                <c:pt idx="1553">
                  <c:v>1.7083905816095799</c:v>
                </c:pt>
                <c:pt idx="1554">
                  <c:v>1.7083905816095799</c:v>
                </c:pt>
                <c:pt idx="1555">
                  <c:v>1.7083905816095799</c:v>
                </c:pt>
                <c:pt idx="1556">
                  <c:v>1.7083905816095799</c:v>
                </c:pt>
                <c:pt idx="1557">
                  <c:v>1.7083905816095799</c:v>
                </c:pt>
                <c:pt idx="1558">
                  <c:v>1.7083905816095799</c:v>
                </c:pt>
                <c:pt idx="1559">
                  <c:v>1.7083905816095799</c:v>
                </c:pt>
                <c:pt idx="1560">
                  <c:v>1.7083905816095799</c:v>
                </c:pt>
                <c:pt idx="1561">
                  <c:v>1.7083905816095799</c:v>
                </c:pt>
                <c:pt idx="1562">
                  <c:v>1.7083905816095799</c:v>
                </c:pt>
                <c:pt idx="1563">
                  <c:v>1.7083905816095799</c:v>
                </c:pt>
                <c:pt idx="1564">
                  <c:v>1.7083905816095799</c:v>
                </c:pt>
                <c:pt idx="1565">
                  <c:v>1.7083905816095799</c:v>
                </c:pt>
                <c:pt idx="1566">
                  <c:v>1.7083905816095799</c:v>
                </c:pt>
                <c:pt idx="1567">
                  <c:v>1.7083905816095799</c:v>
                </c:pt>
                <c:pt idx="1568">
                  <c:v>1.7083905816095799</c:v>
                </c:pt>
                <c:pt idx="1569">
                  <c:v>1.7083905816095799</c:v>
                </c:pt>
                <c:pt idx="1570">
                  <c:v>1.7083905816095799</c:v>
                </c:pt>
                <c:pt idx="1571">
                  <c:v>1.7083905816095799</c:v>
                </c:pt>
                <c:pt idx="1572">
                  <c:v>1.7083905816095799</c:v>
                </c:pt>
                <c:pt idx="1573">
                  <c:v>1.7083905816095799</c:v>
                </c:pt>
                <c:pt idx="1574">
                  <c:v>1.7083905816095799</c:v>
                </c:pt>
                <c:pt idx="1575">
                  <c:v>1.7083905816095799</c:v>
                </c:pt>
                <c:pt idx="1576">
                  <c:v>1.7083905816095799</c:v>
                </c:pt>
                <c:pt idx="1577">
                  <c:v>1.7083905816095799</c:v>
                </c:pt>
                <c:pt idx="1578">
                  <c:v>1.7083905816095799</c:v>
                </c:pt>
                <c:pt idx="1579">
                  <c:v>1.7083905816095799</c:v>
                </c:pt>
                <c:pt idx="1580">
                  <c:v>1.7083905816095799</c:v>
                </c:pt>
                <c:pt idx="1581">
                  <c:v>1.7083905816095799</c:v>
                </c:pt>
                <c:pt idx="1582">
                  <c:v>1.7083905816095799</c:v>
                </c:pt>
                <c:pt idx="1583">
                  <c:v>1.7083905816095799</c:v>
                </c:pt>
                <c:pt idx="1584">
                  <c:v>1.7083905816095799</c:v>
                </c:pt>
                <c:pt idx="1585">
                  <c:v>1.7083905816095799</c:v>
                </c:pt>
                <c:pt idx="1586">
                  <c:v>1.7083905816095799</c:v>
                </c:pt>
                <c:pt idx="1587">
                  <c:v>1.7083905816095799</c:v>
                </c:pt>
                <c:pt idx="1588">
                  <c:v>1.7083905816095799</c:v>
                </c:pt>
                <c:pt idx="1589">
                  <c:v>1.7083905816095799</c:v>
                </c:pt>
                <c:pt idx="1590">
                  <c:v>1.7083905816095799</c:v>
                </c:pt>
                <c:pt idx="1591">
                  <c:v>1.7083905816095799</c:v>
                </c:pt>
                <c:pt idx="1592">
                  <c:v>1.7083905816095799</c:v>
                </c:pt>
                <c:pt idx="1593">
                  <c:v>1.7083905816095799</c:v>
                </c:pt>
                <c:pt idx="1594">
                  <c:v>1.7083905816095799</c:v>
                </c:pt>
                <c:pt idx="1595">
                  <c:v>1.7083905816095799</c:v>
                </c:pt>
                <c:pt idx="1596">
                  <c:v>1.7083905816095799</c:v>
                </c:pt>
                <c:pt idx="1597">
                  <c:v>1.7083905816095799</c:v>
                </c:pt>
                <c:pt idx="1598">
                  <c:v>1.7083905816095799</c:v>
                </c:pt>
                <c:pt idx="1599">
                  <c:v>1.7083905816095799</c:v>
                </c:pt>
                <c:pt idx="1600">
                  <c:v>1.7083905816095799</c:v>
                </c:pt>
                <c:pt idx="1601">
                  <c:v>1.7083905816095799</c:v>
                </c:pt>
                <c:pt idx="1602">
                  <c:v>1.7083905816095799</c:v>
                </c:pt>
                <c:pt idx="1603">
                  <c:v>1.7083905816095799</c:v>
                </c:pt>
                <c:pt idx="1604">
                  <c:v>1.7083905816095799</c:v>
                </c:pt>
                <c:pt idx="1605">
                  <c:v>1.7083905816095799</c:v>
                </c:pt>
                <c:pt idx="1606">
                  <c:v>1.7083905816095799</c:v>
                </c:pt>
                <c:pt idx="1607">
                  <c:v>1.7083905816095799</c:v>
                </c:pt>
                <c:pt idx="1608">
                  <c:v>1.7083905816095799</c:v>
                </c:pt>
                <c:pt idx="1609">
                  <c:v>1.7083905816095799</c:v>
                </c:pt>
                <c:pt idx="1610">
                  <c:v>1.7083905816095799</c:v>
                </c:pt>
                <c:pt idx="1611">
                  <c:v>1.7083905816095799</c:v>
                </c:pt>
                <c:pt idx="1612">
                  <c:v>1.7083905816095799</c:v>
                </c:pt>
                <c:pt idx="1613">
                  <c:v>1.7083905816095799</c:v>
                </c:pt>
                <c:pt idx="1614">
                  <c:v>1.7083905816095799</c:v>
                </c:pt>
                <c:pt idx="1615">
                  <c:v>1.7083905816095799</c:v>
                </c:pt>
                <c:pt idx="1616">
                  <c:v>1.7083905816095799</c:v>
                </c:pt>
                <c:pt idx="1617">
                  <c:v>1.7083905816095799</c:v>
                </c:pt>
                <c:pt idx="1618">
                  <c:v>1.7083905816095799</c:v>
                </c:pt>
                <c:pt idx="1619">
                  <c:v>1.7083905816095799</c:v>
                </c:pt>
                <c:pt idx="1620">
                  <c:v>1.7083905816095799</c:v>
                </c:pt>
                <c:pt idx="1621">
                  <c:v>1.7083905816095799</c:v>
                </c:pt>
                <c:pt idx="1622">
                  <c:v>1.7083905816095799</c:v>
                </c:pt>
                <c:pt idx="1623">
                  <c:v>1.7083905816095799</c:v>
                </c:pt>
                <c:pt idx="1624">
                  <c:v>1.7083905816095799</c:v>
                </c:pt>
                <c:pt idx="1625">
                  <c:v>1.7083905816095799</c:v>
                </c:pt>
                <c:pt idx="1626">
                  <c:v>1.7083905816095799</c:v>
                </c:pt>
                <c:pt idx="1627">
                  <c:v>1.7083905816095799</c:v>
                </c:pt>
                <c:pt idx="1628">
                  <c:v>1.7083905816095799</c:v>
                </c:pt>
                <c:pt idx="1629">
                  <c:v>1.7083905816095799</c:v>
                </c:pt>
                <c:pt idx="1630">
                  <c:v>1.7083905816095799</c:v>
                </c:pt>
                <c:pt idx="1631">
                  <c:v>1.7083905816095799</c:v>
                </c:pt>
                <c:pt idx="1632">
                  <c:v>1.7083905816095799</c:v>
                </c:pt>
                <c:pt idx="1633">
                  <c:v>1.7083905816095799</c:v>
                </c:pt>
                <c:pt idx="1634">
                  <c:v>1.7083905816095799</c:v>
                </c:pt>
                <c:pt idx="1635">
                  <c:v>1.7083905816095799</c:v>
                </c:pt>
                <c:pt idx="1636">
                  <c:v>1.7083905816095799</c:v>
                </c:pt>
                <c:pt idx="1637">
                  <c:v>1.7083905816095799</c:v>
                </c:pt>
                <c:pt idx="1638">
                  <c:v>1.7083905816095799</c:v>
                </c:pt>
                <c:pt idx="1639">
                  <c:v>1.7083905816095799</c:v>
                </c:pt>
                <c:pt idx="1640">
                  <c:v>1.7083905816095799</c:v>
                </c:pt>
                <c:pt idx="1641">
                  <c:v>1.7083905816095799</c:v>
                </c:pt>
                <c:pt idx="1642">
                  <c:v>1.7083905816095799</c:v>
                </c:pt>
                <c:pt idx="1643">
                  <c:v>1.7083905816095799</c:v>
                </c:pt>
                <c:pt idx="1644">
                  <c:v>1.7083905816095799</c:v>
                </c:pt>
                <c:pt idx="1645">
                  <c:v>1.7083905816095799</c:v>
                </c:pt>
                <c:pt idx="1646">
                  <c:v>1.7083905816095799</c:v>
                </c:pt>
                <c:pt idx="1647">
                  <c:v>1.7083905816095799</c:v>
                </c:pt>
                <c:pt idx="1648">
                  <c:v>1.7083905816095799</c:v>
                </c:pt>
                <c:pt idx="1649">
                  <c:v>1.7083905816095799</c:v>
                </c:pt>
                <c:pt idx="1650">
                  <c:v>1.7083905816095799</c:v>
                </c:pt>
                <c:pt idx="1651">
                  <c:v>1.7083905816095799</c:v>
                </c:pt>
                <c:pt idx="1652">
                  <c:v>1.7083905816095799</c:v>
                </c:pt>
                <c:pt idx="1653">
                  <c:v>1.7083905816095799</c:v>
                </c:pt>
                <c:pt idx="1654">
                  <c:v>1.7083905816095799</c:v>
                </c:pt>
                <c:pt idx="1655">
                  <c:v>1.7083905816095799</c:v>
                </c:pt>
                <c:pt idx="1656">
                  <c:v>1.7083905816095799</c:v>
                </c:pt>
                <c:pt idx="1657">
                  <c:v>1.7083905816095799</c:v>
                </c:pt>
                <c:pt idx="1658">
                  <c:v>1.7083905816095799</c:v>
                </c:pt>
                <c:pt idx="1659">
                  <c:v>1.7083905816095799</c:v>
                </c:pt>
                <c:pt idx="1660">
                  <c:v>1.7083905816095799</c:v>
                </c:pt>
                <c:pt idx="1661">
                  <c:v>1.7083905816095799</c:v>
                </c:pt>
                <c:pt idx="1662">
                  <c:v>1.7083905816095799</c:v>
                </c:pt>
                <c:pt idx="1663">
                  <c:v>1.7083905816095799</c:v>
                </c:pt>
                <c:pt idx="1664">
                  <c:v>1.7083905816095799</c:v>
                </c:pt>
                <c:pt idx="1665">
                  <c:v>1.7083905816095799</c:v>
                </c:pt>
                <c:pt idx="1666">
                  <c:v>1.7083905816095799</c:v>
                </c:pt>
                <c:pt idx="1667">
                  <c:v>1.7083905816095799</c:v>
                </c:pt>
                <c:pt idx="1668">
                  <c:v>1.7083905816095799</c:v>
                </c:pt>
                <c:pt idx="1669">
                  <c:v>1.7083905816095799</c:v>
                </c:pt>
                <c:pt idx="1670">
                  <c:v>1.7083905816095799</c:v>
                </c:pt>
                <c:pt idx="1671">
                  <c:v>1.7083905816095799</c:v>
                </c:pt>
                <c:pt idx="1672">
                  <c:v>1.7083905816095799</c:v>
                </c:pt>
                <c:pt idx="1673">
                  <c:v>1.7083905816095799</c:v>
                </c:pt>
                <c:pt idx="1674">
                  <c:v>1.7083905816095799</c:v>
                </c:pt>
                <c:pt idx="1675">
                  <c:v>1.7083905816095799</c:v>
                </c:pt>
                <c:pt idx="1676">
                  <c:v>1.7083905816095799</c:v>
                </c:pt>
                <c:pt idx="1677">
                  <c:v>1.7083905816095799</c:v>
                </c:pt>
                <c:pt idx="1678">
                  <c:v>1.7083905816095799</c:v>
                </c:pt>
                <c:pt idx="1679">
                  <c:v>1.7083905816095799</c:v>
                </c:pt>
                <c:pt idx="1680">
                  <c:v>1.7083905816095799</c:v>
                </c:pt>
                <c:pt idx="1681">
                  <c:v>1.7083905816095799</c:v>
                </c:pt>
                <c:pt idx="1682">
                  <c:v>1.7083905816095799</c:v>
                </c:pt>
                <c:pt idx="1683">
                  <c:v>1.7083905816095799</c:v>
                </c:pt>
                <c:pt idx="1684">
                  <c:v>1.7083905816095799</c:v>
                </c:pt>
                <c:pt idx="1685">
                  <c:v>1.7083905816095799</c:v>
                </c:pt>
                <c:pt idx="1686">
                  <c:v>1.7083905816095799</c:v>
                </c:pt>
                <c:pt idx="1687">
                  <c:v>1.7083905816095799</c:v>
                </c:pt>
                <c:pt idx="1688">
                  <c:v>1.7083905816095799</c:v>
                </c:pt>
                <c:pt idx="1689">
                  <c:v>1.7083905816095799</c:v>
                </c:pt>
                <c:pt idx="1690">
                  <c:v>1.7083905816095799</c:v>
                </c:pt>
                <c:pt idx="1691">
                  <c:v>1.7083905816095799</c:v>
                </c:pt>
                <c:pt idx="1692">
                  <c:v>1.7083905816095799</c:v>
                </c:pt>
                <c:pt idx="1693">
                  <c:v>1.7083905816095799</c:v>
                </c:pt>
                <c:pt idx="1694">
                  <c:v>1.7083905816095799</c:v>
                </c:pt>
                <c:pt idx="1695">
                  <c:v>1.7083905816095799</c:v>
                </c:pt>
                <c:pt idx="1696">
                  <c:v>1.7083905816095799</c:v>
                </c:pt>
                <c:pt idx="1697">
                  <c:v>1.7083905816095799</c:v>
                </c:pt>
                <c:pt idx="1698">
                  <c:v>1.7083905816095799</c:v>
                </c:pt>
                <c:pt idx="1699">
                  <c:v>1.7083905816095799</c:v>
                </c:pt>
                <c:pt idx="1700">
                  <c:v>1.7083905816095799</c:v>
                </c:pt>
                <c:pt idx="1701">
                  <c:v>1.7083905816095799</c:v>
                </c:pt>
                <c:pt idx="1702">
                  <c:v>1.7083905816095799</c:v>
                </c:pt>
                <c:pt idx="1703">
                  <c:v>1.7083905816095799</c:v>
                </c:pt>
                <c:pt idx="1704">
                  <c:v>1.7083905816095799</c:v>
                </c:pt>
                <c:pt idx="1705">
                  <c:v>1.7083905816095799</c:v>
                </c:pt>
                <c:pt idx="1706">
                  <c:v>1.7083905816095799</c:v>
                </c:pt>
                <c:pt idx="1707">
                  <c:v>1.7083905816095799</c:v>
                </c:pt>
                <c:pt idx="1708">
                  <c:v>1.7083905816095799</c:v>
                </c:pt>
                <c:pt idx="1709">
                  <c:v>1.7083905816095799</c:v>
                </c:pt>
                <c:pt idx="1710">
                  <c:v>1.7083905816095799</c:v>
                </c:pt>
                <c:pt idx="1711">
                  <c:v>1.7083905816095799</c:v>
                </c:pt>
                <c:pt idx="1712">
                  <c:v>1.7083905816095799</c:v>
                </c:pt>
                <c:pt idx="1713">
                  <c:v>1.7083905816095799</c:v>
                </c:pt>
                <c:pt idx="1714">
                  <c:v>1.7083905816095799</c:v>
                </c:pt>
                <c:pt idx="1715">
                  <c:v>1.7083905816095799</c:v>
                </c:pt>
                <c:pt idx="1716">
                  <c:v>1.7083905816095799</c:v>
                </c:pt>
                <c:pt idx="1717">
                  <c:v>1.7083905816095799</c:v>
                </c:pt>
                <c:pt idx="1718">
                  <c:v>1.7083905816095799</c:v>
                </c:pt>
                <c:pt idx="1719">
                  <c:v>1.7083905816095799</c:v>
                </c:pt>
                <c:pt idx="1720">
                  <c:v>1.7083905816095799</c:v>
                </c:pt>
                <c:pt idx="1721">
                  <c:v>1.7083905816095799</c:v>
                </c:pt>
                <c:pt idx="1722">
                  <c:v>1.7083905816095799</c:v>
                </c:pt>
                <c:pt idx="1723">
                  <c:v>1.7083905816095799</c:v>
                </c:pt>
                <c:pt idx="1724">
                  <c:v>1.7083905816095799</c:v>
                </c:pt>
                <c:pt idx="1725">
                  <c:v>1.7083905816095799</c:v>
                </c:pt>
                <c:pt idx="1726">
                  <c:v>1.7083905816095799</c:v>
                </c:pt>
                <c:pt idx="1727">
                  <c:v>1.7083905816095799</c:v>
                </c:pt>
                <c:pt idx="1728">
                  <c:v>1.7083905816095799</c:v>
                </c:pt>
                <c:pt idx="1729">
                  <c:v>1.7083905816095799</c:v>
                </c:pt>
                <c:pt idx="1730">
                  <c:v>1.7083905816095799</c:v>
                </c:pt>
                <c:pt idx="1731">
                  <c:v>1.7083905816095799</c:v>
                </c:pt>
                <c:pt idx="1732">
                  <c:v>1.7083905816095799</c:v>
                </c:pt>
                <c:pt idx="1733">
                  <c:v>1.7083905816095799</c:v>
                </c:pt>
                <c:pt idx="1734">
                  <c:v>1.7083905816095799</c:v>
                </c:pt>
                <c:pt idx="1735">
                  <c:v>1.7083905816095799</c:v>
                </c:pt>
                <c:pt idx="1736">
                  <c:v>1.7083905816095799</c:v>
                </c:pt>
                <c:pt idx="1737">
                  <c:v>1.7083905816095799</c:v>
                </c:pt>
                <c:pt idx="1738">
                  <c:v>1.7083905816095799</c:v>
                </c:pt>
                <c:pt idx="1739">
                  <c:v>1.7083905816095799</c:v>
                </c:pt>
                <c:pt idx="1740">
                  <c:v>1.7083905816095799</c:v>
                </c:pt>
                <c:pt idx="1741">
                  <c:v>1.7083905816095799</c:v>
                </c:pt>
                <c:pt idx="1742">
                  <c:v>1.7083905816095799</c:v>
                </c:pt>
                <c:pt idx="1743">
                  <c:v>1.7083905816095799</c:v>
                </c:pt>
                <c:pt idx="1744">
                  <c:v>1.7083905816095799</c:v>
                </c:pt>
                <c:pt idx="1745">
                  <c:v>1.7083905816095799</c:v>
                </c:pt>
                <c:pt idx="1746">
                  <c:v>1.7083905816095799</c:v>
                </c:pt>
                <c:pt idx="1747">
                  <c:v>1.7083905816095799</c:v>
                </c:pt>
                <c:pt idx="1748">
                  <c:v>1.7083905816095799</c:v>
                </c:pt>
                <c:pt idx="1749">
                  <c:v>1.7083905816095799</c:v>
                </c:pt>
                <c:pt idx="1750">
                  <c:v>1.7083905816095799</c:v>
                </c:pt>
                <c:pt idx="1751">
                  <c:v>1.7083905816095799</c:v>
                </c:pt>
                <c:pt idx="1752">
                  <c:v>1.7083905816095799</c:v>
                </c:pt>
                <c:pt idx="1753">
                  <c:v>1.7083905816095799</c:v>
                </c:pt>
                <c:pt idx="1754">
                  <c:v>1.7083905816095799</c:v>
                </c:pt>
                <c:pt idx="1755">
                  <c:v>1.7083905816095799</c:v>
                </c:pt>
                <c:pt idx="1756">
                  <c:v>1.7083905816095799</c:v>
                </c:pt>
                <c:pt idx="1757">
                  <c:v>1.7083905816095799</c:v>
                </c:pt>
                <c:pt idx="1758">
                  <c:v>1.7083905816095799</c:v>
                </c:pt>
                <c:pt idx="1759">
                  <c:v>1.7083905816095799</c:v>
                </c:pt>
                <c:pt idx="1760">
                  <c:v>1.7083905816095799</c:v>
                </c:pt>
                <c:pt idx="1761">
                  <c:v>1.7083905816095799</c:v>
                </c:pt>
                <c:pt idx="1762">
                  <c:v>1.7083905816095799</c:v>
                </c:pt>
                <c:pt idx="1763">
                  <c:v>1.7083905816095799</c:v>
                </c:pt>
                <c:pt idx="1764">
                  <c:v>1.7083905816095799</c:v>
                </c:pt>
                <c:pt idx="1765">
                  <c:v>1.7083905816095799</c:v>
                </c:pt>
                <c:pt idx="1766">
                  <c:v>1.7083905816095799</c:v>
                </c:pt>
                <c:pt idx="1767">
                  <c:v>1.7083905816095799</c:v>
                </c:pt>
                <c:pt idx="1768">
                  <c:v>1.7083905816095799</c:v>
                </c:pt>
                <c:pt idx="1769">
                  <c:v>1.7083905816095799</c:v>
                </c:pt>
                <c:pt idx="1770">
                  <c:v>1.7083905816095799</c:v>
                </c:pt>
                <c:pt idx="1771">
                  <c:v>1.7083905816095799</c:v>
                </c:pt>
                <c:pt idx="1772">
                  <c:v>1.7083905816095799</c:v>
                </c:pt>
                <c:pt idx="1773">
                  <c:v>1.7083905816095799</c:v>
                </c:pt>
                <c:pt idx="1774">
                  <c:v>1.7083905816095799</c:v>
                </c:pt>
                <c:pt idx="1775">
                  <c:v>1.7083905816095799</c:v>
                </c:pt>
                <c:pt idx="1776">
                  <c:v>1.7083905816095799</c:v>
                </c:pt>
                <c:pt idx="1777">
                  <c:v>1.7083905816095799</c:v>
                </c:pt>
                <c:pt idx="1778">
                  <c:v>1.7083905816095799</c:v>
                </c:pt>
                <c:pt idx="1779">
                  <c:v>1.7083905816095799</c:v>
                </c:pt>
                <c:pt idx="1780">
                  <c:v>1.7083905816095799</c:v>
                </c:pt>
                <c:pt idx="1781">
                  <c:v>1.7083905816095799</c:v>
                </c:pt>
                <c:pt idx="1782">
                  <c:v>1.7083905816095799</c:v>
                </c:pt>
                <c:pt idx="1783">
                  <c:v>1.7083905816095799</c:v>
                </c:pt>
                <c:pt idx="1784">
                  <c:v>1.7083905816095799</c:v>
                </c:pt>
                <c:pt idx="1785">
                  <c:v>1.7083905816095799</c:v>
                </c:pt>
                <c:pt idx="1786">
                  <c:v>1.7083905816095799</c:v>
                </c:pt>
                <c:pt idx="1787">
                  <c:v>1.7083905816095799</c:v>
                </c:pt>
                <c:pt idx="1788">
                  <c:v>1.7083905816095799</c:v>
                </c:pt>
                <c:pt idx="1789">
                  <c:v>1.7083905816095799</c:v>
                </c:pt>
                <c:pt idx="1790">
                  <c:v>1.7083905816095799</c:v>
                </c:pt>
                <c:pt idx="1791">
                  <c:v>1.7083905816095799</c:v>
                </c:pt>
                <c:pt idx="1792">
                  <c:v>1.7083905816095799</c:v>
                </c:pt>
                <c:pt idx="1793">
                  <c:v>1.7083905816095799</c:v>
                </c:pt>
                <c:pt idx="1794">
                  <c:v>1.7083905816095799</c:v>
                </c:pt>
                <c:pt idx="1795">
                  <c:v>1.7083905816095799</c:v>
                </c:pt>
                <c:pt idx="1796">
                  <c:v>1.7083905816095799</c:v>
                </c:pt>
                <c:pt idx="1797">
                  <c:v>1.7083905816095799</c:v>
                </c:pt>
                <c:pt idx="1798">
                  <c:v>1.7083905816095799</c:v>
                </c:pt>
                <c:pt idx="1799">
                  <c:v>1.7083905816095799</c:v>
                </c:pt>
                <c:pt idx="1800">
                  <c:v>1.7083905816095799</c:v>
                </c:pt>
                <c:pt idx="1801">
                  <c:v>1.7083905816095799</c:v>
                </c:pt>
                <c:pt idx="1802">
                  <c:v>1.7083905816095799</c:v>
                </c:pt>
                <c:pt idx="1803">
                  <c:v>1.7083905816095799</c:v>
                </c:pt>
                <c:pt idx="1804">
                  <c:v>1.7083905816095799</c:v>
                </c:pt>
                <c:pt idx="1805">
                  <c:v>1.7083905816095799</c:v>
                </c:pt>
                <c:pt idx="1806">
                  <c:v>1.7083905816095799</c:v>
                </c:pt>
                <c:pt idx="1807">
                  <c:v>1.7083905816095799</c:v>
                </c:pt>
                <c:pt idx="1808">
                  <c:v>1.7083905816095799</c:v>
                </c:pt>
                <c:pt idx="1809">
                  <c:v>1.7083905816095799</c:v>
                </c:pt>
                <c:pt idx="1810">
                  <c:v>1.7083905816095799</c:v>
                </c:pt>
                <c:pt idx="1811">
                  <c:v>1.7083905816095799</c:v>
                </c:pt>
                <c:pt idx="1812">
                  <c:v>1.7083905816095799</c:v>
                </c:pt>
                <c:pt idx="1813">
                  <c:v>1.7083905816095799</c:v>
                </c:pt>
                <c:pt idx="1814">
                  <c:v>1.7083905816095799</c:v>
                </c:pt>
                <c:pt idx="1815">
                  <c:v>1.7083905816095799</c:v>
                </c:pt>
                <c:pt idx="1816">
                  <c:v>1.7083905816095799</c:v>
                </c:pt>
                <c:pt idx="1817">
                  <c:v>1.7083905816095799</c:v>
                </c:pt>
                <c:pt idx="1818">
                  <c:v>1.7083905816095799</c:v>
                </c:pt>
                <c:pt idx="1819">
                  <c:v>1.7083905816095799</c:v>
                </c:pt>
                <c:pt idx="1820">
                  <c:v>1.7083905816095799</c:v>
                </c:pt>
                <c:pt idx="1821">
                  <c:v>1.7083905816095799</c:v>
                </c:pt>
                <c:pt idx="1822">
                  <c:v>1.7083905816095799</c:v>
                </c:pt>
                <c:pt idx="1823">
                  <c:v>1.7083905816095799</c:v>
                </c:pt>
                <c:pt idx="1824">
                  <c:v>1.7083905816095799</c:v>
                </c:pt>
                <c:pt idx="1825">
                  <c:v>1.7083905816095799</c:v>
                </c:pt>
                <c:pt idx="1826">
                  <c:v>1.7083905816095799</c:v>
                </c:pt>
                <c:pt idx="1827">
                  <c:v>1.7083905816095799</c:v>
                </c:pt>
                <c:pt idx="1828">
                  <c:v>1.7083905816095799</c:v>
                </c:pt>
                <c:pt idx="1829">
                  <c:v>1.7083905816095799</c:v>
                </c:pt>
                <c:pt idx="1830">
                  <c:v>1.7083905816095799</c:v>
                </c:pt>
                <c:pt idx="1831">
                  <c:v>1.7083905816095799</c:v>
                </c:pt>
                <c:pt idx="1832">
                  <c:v>1.7083905816095799</c:v>
                </c:pt>
                <c:pt idx="1833">
                  <c:v>1.7083905816095799</c:v>
                </c:pt>
                <c:pt idx="1834">
                  <c:v>1.7083905816095799</c:v>
                </c:pt>
                <c:pt idx="1835">
                  <c:v>1.7083905816095799</c:v>
                </c:pt>
                <c:pt idx="1836">
                  <c:v>1.7083905816095799</c:v>
                </c:pt>
                <c:pt idx="1837">
                  <c:v>1.7083905816095799</c:v>
                </c:pt>
                <c:pt idx="1838">
                  <c:v>1.7083905816095799</c:v>
                </c:pt>
                <c:pt idx="1839">
                  <c:v>1.7083905816095799</c:v>
                </c:pt>
                <c:pt idx="1840">
                  <c:v>1.7083905816095799</c:v>
                </c:pt>
                <c:pt idx="1841">
                  <c:v>1.7083905816095799</c:v>
                </c:pt>
                <c:pt idx="1842">
                  <c:v>1.7083905816095799</c:v>
                </c:pt>
                <c:pt idx="1843">
                  <c:v>1.7083905816095799</c:v>
                </c:pt>
                <c:pt idx="1844">
                  <c:v>1.7083905816095799</c:v>
                </c:pt>
                <c:pt idx="1845">
                  <c:v>1.7083905816095799</c:v>
                </c:pt>
                <c:pt idx="1846">
                  <c:v>1.7083905816095799</c:v>
                </c:pt>
                <c:pt idx="1847">
                  <c:v>1.7083905816095799</c:v>
                </c:pt>
                <c:pt idx="1848">
                  <c:v>1.7083905816095799</c:v>
                </c:pt>
                <c:pt idx="1849">
                  <c:v>1.7083905816095799</c:v>
                </c:pt>
                <c:pt idx="1850">
                  <c:v>1.7083905816095799</c:v>
                </c:pt>
                <c:pt idx="1851">
                  <c:v>1.7083905816095799</c:v>
                </c:pt>
                <c:pt idx="1852">
                  <c:v>1.7083905816095799</c:v>
                </c:pt>
                <c:pt idx="1853">
                  <c:v>1.7083905816095799</c:v>
                </c:pt>
                <c:pt idx="1854">
                  <c:v>1.7083905816095799</c:v>
                </c:pt>
                <c:pt idx="1855">
                  <c:v>1.7083905816095799</c:v>
                </c:pt>
                <c:pt idx="1856">
                  <c:v>1.7083905816095799</c:v>
                </c:pt>
                <c:pt idx="1857">
                  <c:v>1.7083905816095799</c:v>
                </c:pt>
                <c:pt idx="1858">
                  <c:v>1.7083905816095799</c:v>
                </c:pt>
                <c:pt idx="1859">
                  <c:v>1.7083905816095799</c:v>
                </c:pt>
                <c:pt idx="1860">
                  <c:v>1.7083905816095799</c:v>
                </c:pt>
                <c:pt idx="1861">
                  <c:v>1.7083905816095799</c:v>
                </c:pt>
                <c:pt idx="1862">
                  <c:v>1.7083905816095799</c:v>
                </c:pt>
                <c:pt idx="1863">
                  <c:v>1.7083905816095799</c:v>
                </c:pt>
                <c:pt idx="1864">
                  <c:v>1.7083905816095799</c:v>
                </c:pt>
                <c:pt idx="1865">
                  <c:v>1.7083905816095799</c:v>
                </c:pt>
                <c:pt idx="1866">
                  <c:v>1.7083905816095799</c:v>
                </c:pt>
                <c:pt idx="1867">
                  <c:v>1.7083905816095799</c:v>
                </c:pt>
                <c:pt idx="1868">
                  <c:v>1.7083905816095799</c:v>
                </c:pt>
                <c:pt idx="1869">
                  <c:v>1.7083905816095799</c:v>
                </c:pt>
                <c:pt idx="1870">
                  <c:v>1.7083905816095799</c:v>
                </c:pt>
                <c:pt idx="1871">
                  <c:v>1.7083905816095799</c:v>
                </c:pt>
                <c:pt idx="1872">
                  <c:v>1.7083905816095799</c:v>
                </c:pt>
                <c:pt idx="1873">
                  <c:v>1.7083905816095799</c:v>
                </c:pt>
                <c:pt idx="1874">
                  <c:v>1.7083905816095799</c:v>
                </c:pt>
                <c:pt idx="1875">
                  <c:v>1.7083905816095799</c:v>
                </c:pt>
                <c:pt idx="1876">
                  <c:v>1.7083905816095799</c:v>
                </c:pt>
                <c:pt idx="1877">
                  <c:v>1.7083905816095799</c:v>
                </c:pt>
                <c:pt idx="1878">
                  <c:v>1.7083905816095799</c:v>
                </c:pt>
                <c:pt idx="1879">
                  <c:v>1.7083905816095799</c:v>
                </c:pt>
                <c:pt idx="1880">
                  <c:v>1.7083905816095799</c:v>
                </c:pt>
                <c:pt idx="1881">
                  <c:v>1.7083905816095799</c:v>
                </c:pt>
                <c:pt idx="1882">
                  <c:v>1.7083905816095799</c:v>
                </c:pt>
                <c:pt idx="1883">
                  <c:v>1.7083905816095799</c:v>
                </c:pt>
                <c:pt idx="1884">
                  <c:v>1.7083905816095799</c:v>
                </c:pt>
                <c:pt idx="1885">
                  <c:v>1.7083905816095799</c:v>
                </c:pt>
                <c:pt idx="1886">
                  <c:v>1.7083905816095799</c:v>
                </c:pt>
                <c:pt idx="1887">
                  <c:v>1.7083905816095799</c:v>
                </c:pt>
                <c:pt idx="1888">
                  <c:v>1.7083905816095799</c:v>
                </c:pt>
                <c:pt idx="1889">
                  <c:v>1.7083905816095799</c:v>
                </c:pt>
                <c:pt idx="1890">
                  <c:v>1.7083905816095799</c:v>
                </c:pt>
                <c:pt idx="1891">
                  <c:v>1.7083905816095799</c:v>
                </c:pt>
                <c:pt idx="1892">
                  <c:v>1.7083905816095799</c:v>
                </c:pt>
                <c:pt idx="1893">
                  <c:v>1.7083905816095799</c:v>
                </c:pt>
                <c:pt idx="1894">
                  <c:v>1.7083905816095799</c:v>
                </c:pt>
                <c:pt idx="1895">
                  <c:v>1.7083905816095799</c:v>
                </c:pt>
                <c:pt idx="1896">
                  <c:v>1.7083905816095799</c:v>
                </c:pt>
                <c:pt idx="1897">
                  <c:v>1.7083905816095799</c:v>
                </c:pt>
                <c:pt idx="1898">
                  <c:v>1.7083905816095799</c:v>
                </c:pt>
                <c:pt idx="1899">
                  <c:v>1.7083905816095799</c:v>
                </c:pt>
                <c:pt idx="1900">
                  <c:v>1.7083905816095799</c:v>
                </c:pt>
                <c:pt idx="1901">
                  <c:v>1.7083905816095799</c:v>
                </c:pt>
                <c:pt idx="1902">
                  <c:v>1.7083905816095799</c:v>
                </c:pt>
                <c:pt idx="1903">
                  <c:v>1.7083905816095799</c:v>
                </c:pt>
                <c:pt idx="1904">
                  <c:v>1.7083905816095799</c:v>
                </c:pt>
                <c:pt idx="1905">
                  <c:v>1.7083905816095799</c:v>
                </c:pt>
                <c:pt idx="1906">
                  <c:v>1.7083905816095799</c:v>
                </c:pt>
                <c:pt idx="1907">
                  <c:v>1.7083905816095799</c:v>
                </c:pt>
                <c:pt idx="1908">
                  <c:v>1.7083905816095799</c:v>
                </c:pt>
                <c:pt idx="1909">
                  <c:v>1.7083905816095799</c:v>
                </c:pt>
                <c:pt idx="1910">
                  <c:v>1.7083905816095799</c:v>
                </c:pt>
                <c:pt idx="1911">
                  <c:v>1.7083905816095799</c:v>
                </c:pt>
                <c:pt idx="1912">
                  <c:v>1.7083905816095799</c:v>
                </c:pt>
                <c:pt idx="1913">
                  <c:v>1.7083905816095799</c:v>
                </c:pt>
                <c:pt idx="1914">
                  <c:v>1.7083905816095799</c:v>
                </c:pt>
                <c:pt idx="1915">
                  <c:v>1.7083905816095799</c:v>
                </c:pt>
                <c:pt idx="1916">
                  <c:v>1.7083905816095799</c:v>
                </c:pt>
                <c:pt idx="1917">
                  <c:v>1.7083905816095799</c:v>
                </c:pt>
                <c:pt idx="1918">
                  <c:v>1.7083905816095799</c:v>
                </c:pt>
                <c:pt idx="1919">
                  <c:v>1.7083905816095799</c:v>
                </c:pt>
                <c:pt idx="1920">
                  <c:v>1.7083905816095799</c:v>
                </c:pt>
                <c:pt idx="1921">
                  <c:v>1.7083905816095799</c:v>
                </c:pt>
                <c:pt idx="1922">
                  <c:v>1.7083905816095799</c:v>
                </c:pt>
                <c:pt idx="1923">
                  <c:v>1.7083905816095799</c:v>
                </c:pt>
                <c:pt idx="1924">
                  <c:v>1.7083905816095799</c:v>
                </c:pt>
                <c:pt idx="1925">
                  <c:v>1.7083905816095799</c:v>
                </c:pt>
                <c:pt idx="1926">
                  <c:v>1.7083905816095799</c:v>
                </c:pt>
                <c:pt idx="1927">
                  <c:v>1.7083905816095799</c:v>
                </c:pt>
                <c:pt idx="1928">
                  <c:v>1.7083905816095799</c:v>
                </c:pt>
                <c:pt idx="1929">
                  <c:v>1.7083905816095799</c:v>
                </c:pt>
                <c:pt idx="1930">
                  <c:v>1.7083905816095799</c:v>
                </c:pt>
                <c:pt idx="1931">
                  <c:v>1.7083905816095799</c:v>
                </c:pt>
                <c:pt idx="1932">
                  <c:v>1.7083905816095799</c:v>
                </c:pt>
                <c:pt idx="1933">
                  <c:v>1.7083905816095799</c:v>
                </c:pt>
                <c:pt idx="1934">
                  <c:v>1.7083905816095799</c:v>
                </c:pt>
                <c:pt idx="1935">
                  <c:v>1.7083905816095799</c:v>
                </c:pt>
                <c:pt idx="1936">
                  <c:v>1.7083905816095799</c:v>
                </c:pt>
                <c:pt idx="1937">
                  <c:v>1.7083905816095799</c:v>
                </c:pt>
                <c:pt idx="1938">
                  <c:v>1.7083905816095799</c:v>
                </c:pt>
                <c:pt idx="1939">
                  <c:v>1.7083905816095799</c:v>
                </c:pt>
                <c:pt idx="1940">
                  <c:v>1.7083905816095799</c:v>
                </c:pt>
                <c:pt idx="1941">
                  <c:v>1.7083905816095799</c:v>
                </c:pt>
                <c:pt idx="1942">
                  <c:v>1.7083905816095799</c:v>
                </c:pt>
                <c:pt idx="1943">
                  <c:v>1.7083905816095799</c:v>
                </c:pt>
                <c:pt idx="1944">
                  <c:v>1.7083905816095799</c:v>
                </c:pt>
                <c:pt idx="1945">
                  <c:v>1.7083905816095799</c:v>
                </c:pt>
                <c:pt idx="1946">
                  <c:v>1.7083905816095799</c:v>
                </c:pt>
                <c:pt idx="1947">
                  <c:v>1.7083905816095799</c:v>
                </c:pt>
                <c:pt idx="1948">
                  <c:v>1.7083905816095799</c:v>
                </c:pt>
                <c:pt idx="1949">
                  <c:v>1.7083905816095799</c:v>
                </c:pt>
                <c:pt idx="1950">
                  <c:v>1.7083905816095799</c:v>
                </c:pt>
                <c:pt idx="1951">
                  <c:v>1.7083905816095799</c:v>
                </c:pt>
                <c:pt idx="1952">
                  <c:v>1.7083905816095799</c:v>
                </c:pt>
                <c:pt idx="1953">
                  <c:v>1.7083905816095799</c:v>
                </c:pt>
                <c:pt idx="1954">
                  <c:v>1.7083905816095799</c:v>
                </c:pt>
                <c:pt idx="1955">
                  <c:v>1.7083905816095799</c:v>
                </c:pt>
                <c:pt idx="1956">
                  <c:v>1.7083905816095799</c:v>
                </c:pt>
                <c:pt idx="1957">
                  <c:v>1.7083905816095799</c:v>
                </c:pt>
                <c:pt idx="1958">
                  <c:v>1.7083905816095799</c:v>
                </c:pt>
                <c:pt idx="1959">
                  <c:v>1.7083905816095799</c:v>
                </c:pt>
                <c:pt idx="1960">
                  <c:v>1.7083905816095799</c:v>
                </c:pt>
                <c:pt idx="1961">
                  <c:v>1.7083905816095799</c:v>
                </c:pt>
                <c:pt idx="1962">
                  <c:v>1.7083905816095799</c:v>
                </c:pt>
                <c:pt idx="1963">
                  <c:v>1.7083905816095799</c:v>
                </c:pt>
                <c:pt idx="1964">
                  <c:v>1.7083905816095799</c:v>
                </c:pt>
                <c:pt idx="1965">
                  <c:v>1.7083905816095799</c:v>
                </c:pt>
                <c:pt idx="1966">
                  <c:v>1.7083905816095799</c:v>
                </c:pt>
                <c:pt idx="1967">
                  <c:v>1.7083905816095799</c:v>
                </c:pt>
                <c:pt idx="1968">
                  <c:v>1.7083905816095799</c:v>
                </c:pt>
                <c:pt idx="1969">
                  <c:v>1.7083905816095799</c:v>
                </c:pt>
                <c:pt idx="1970">
                  <c:v>1.7083905816095799</c:v>
                </c:pt>
                <c:pt idx="1971">
                  <c:v>1.7083905816095799</c:v>
                </c:pt>
                <c:pt idx="1972">
                  <c:v>1.7083905816095799</c:v>
                </c:pt>
                <c:pt idx="1973">
                  <c:v>1.7083905816095799</c:v>
                </c:pt>
                <c:pt idx="1974">
                  <c:v>1.7083905816095799</c:v>
                </c:pt>
                <c:pt idx="1975">
                  <c:v>1.7083905816095799</c:v>
                </c:pt>
                <c:pt idx="1976">
                  <c:v>1.7083905816095799</c:v>
                </c:pt>
                <c:pt idx="1977">
                  <c:v>1.7083905816095799</c:v>
                </c:pt>
                <c:pt idx="1978">
                  <c:v>1.7083905816095799</c:v>
                </c:pt>
                <c:pt idx="1979">
                  <c:v>1.7083905816095799</c:v>
                </c:pt>
                <c:pt idx="1980">
                  <c:v>1.7083905816095799</c:v>
                </c:pt>
                <c:pt idx="1981">
                  <c:v>1.7083905816095799</c:v>
                </c:pt>
                <c:pt idx="1982">
                  <c:v>1.7083905816095799</c:v>
                </c:pt>
                <c:pt idx="1983">
                  <c:v>1.7083905816095799</c:v>
                </c:pt>
                <c:pt idx="1984">
                  <c:v>1.7083905816095799</c:v>
                </c:pt>
                <c:pt idx="1985">
                  <c:v>1.7083905816095799</c:v>
                </c:pt>
                <c:pt idx="1986">
                  <c:v>1.7083905816095799</c:v>
                </c:pt>
                <c:pt idx="1987">
                  <c:v>1.7083905816095799</c:v>
                </c:pt>
                <c:pt idx="1988">
                  <c:v>1.7083905816095799</c:v>
                </c:pt>
                <c:pt idx="1989">
                  <c:v>1.7083905816095799</c:v>
                </c:pt>
                <c:pt idx="1990">
                  <c:v>1.7083905816095799</c:v>
                </c:pt>
                <c:pt idx="1991">
                  <c:v>1.7083905816095799</c:v>
                </c:pt>
                <c:pt idx="1992">
                  <c:v>1.7083905816095799</c:v>
                </c:pt>
                <c:pt idx="1993">
                  <c:v>1.7083905816095799</c:v>
                </c:pt>
                <c:pt idx="1994">
                  <c:v>1.7083905816095799</c:v>
                </c:pt>
                <c:pt idx="1995">
                  <c:v>1.7083905816095799</c:v>
                </c:pt>
                <c:pt idx="1996">
                  <c:v>1.7083905816095799</c:v>
                </c:pt>
                <c:pt idx="1997">
                  <c:v>1.7083905816095799</c:v>
                </c:pt>
                <c:pt idx="1998">
                  <c:v>1.7083905816095799</c:v>
                </c:pt>
                <c:pt idx="1999">
                  <c:v>1.7083905816095799</c:v>
                </c:pt>
                <c:pt idx="2000">
                  <c:v>1.7083905816095799</c:v>
                </c:pt>
                <c:pt idx="2001">
                  <c:v>1.7083905816095799</c:v>
                </c:pt>
                <c:pt idx="2002">
                  <c:v>1.7083905816095799</c:v>
                </c:pt>
                <c:pt idx="2003">
                  <c:v>1.7083905816095799</c:v>
                </c:pt>
                <c:pt idx="2004">
                  <c:v>1.7083905816095799</c:v>
                </c:pt>
                <c:pt idx="2005">
                  <c:v>1.7083905816095799</c:v>
                </c:pt>
                <c:pt idx="2006">
                  <c:v>1.7083905816095799</c:v>
                </c:pt>
                <c:pt idx="2007">
                  <c:v>1.7083905816095799</c:v>
                </c:pt>
                <c:pt idx="2008">
                  <c:v>1.7083905816095799</c:v>
                </c:pt>
                <c:pt idx="2009">
                  <c:v>1.7083905816095799</c:v>
                </c:pt>
                <c:pt idx="2010">
                  <c:v>1.7083905816095799</c:v>
                </c:pt>
                <c:pt idx="2011">
                  <c:v>1.7083905816095799</c:v>
                </c:pt>
                <c:pt idx="2012">
                  <c:v>1.7083905816095799</c:v>
                </c:pt>
                <c:pt idx="2013">
                  <c:v>1.7083905816095799</c:v>
                </c:pt>
                <c:pt idx="2014">
                  <c:v>1.7083905816095799</c:v>
                </c:pt>
                <c:pt idx="2015">
                  <c:v>1.7083905816095799</c:v>
                </c:pt>
                <c:pt idx="2016">
                  <c:v>1.7083905816095799</c:v>
                </c:pt>
                <c:pt idx="2017">
                  <c:v>1.7083905816095799</c:v>
                </c:pt>
                <c:pt idx="2018">
                  <c:v>1.7083905816095799</c:v>
                </c:pt>
                <c:pt idx="2019">
                  <c:v>1.7083905816095799</c:v>
                </c:pt>
                <c:pt idx="2020">
                  <c:v>1.7083905816095799</c:v>
                </c:pt>
                <c:pt idx="2021">
                  <c:v>1.7083905816095799</c:v>
                </c:pt>
                <c:pt idx="2022">
                  <c:v>1.7083905816095799</c:v>
                </c:pt>
                <c:pt idx="2023">
                  <c:v>1.7083905816095799</c:v>
                </c:pt>
                <c:pt idx="2024">
                  <c:v>1.7083905816095799</c:v>
                </c:pt>
                <c:pt idx="2025">
                  <c:v>1.7083905816095799</c:v>
                </c:pt>
                <c:pt idx="2026">
                  <c:v>1.7083905816095799</c:v>
                </c:pt>
                <c:pt idx="2027">
                  <c:v>1.7083905816095799</c:v>
                </c:pt>
                <c:pt idx="2028">
                  <c:v>1.7083905816095799</c:v>
                </c:pt>
                <c:pt idx="2029">
                  <c:v>1.7083905816095799</c:v>
                </c:pt>
                <c:pt idx="2030">
                  <c:v>1.7083905816095799</c:v>
                </c:pt>
                <c:pt idx="2031">
                  <c:v>1.7083905816095799</c:v>
                </c:pt>
                <c:pt idx="2032">
                  <c:v>1.7083905816095799</c:v>
                </c:pt>
                <c:pt idx="2033">
                  <c:v>1.7083905816095799</c:v>
                </c:pt>
                <c:pt idx="2034">
                  <c:v>1.7083905816095799</c:v>
                </c:pt>
                <c:pt idx="2035">
                  <c:v>1.7083905816095799</c:v>
                </c:pt>
                <c:pt idx="2036">
                  <c:v>1.7083905816095799</c:v>
                </c:pt>
                <c:pt idx="2037">
                  <c:v>1.7083905816095799</c:v>
                </c:pt>
                <c:pt idx="2038">
                  <c:v>1.7083905816095799</c:v>
                </c:pt>
                <c:pt idx="2039">
                  <c:v>1.7083905816095799</c:v>
                </c:pt>
                <c:pt idx="2040">
                  <c:v>1.7083905816095799</c:v>
                </c:pt>
                <c:pt idx="2041">
                  <c:v>1.7083905816095799</c:v>
                </c:pt>
                <c:pt idx="2042">
                  <c:v>1.7083905816095799</c:v>
                </c:pt>
                <c:pt idx="2043">
                  <c:v>1.7083905816095799</c:v>
                </c:pt>
                <c:pt idx="2044">
                  <c:v>1.7083905816095799</c:v>
                </c:pt>
                <c:pt idx="2045">
                  <c:v>1.7083905816095799</c:v>
                </c:pt>
                <c:pt idx="2046">
                  <c:v>1.7083905816095799</c:v>
                </c:pt>
                <c:pt idx="2047">
                  <c:v>1.7083905816095799</c:v>
                </c:pt>
                <c:pt idx="2048">
                  <c:v>1.7083905816095799</c:v>
                </c:pt>
                <c:pt idx="2049">
                  <c:v>1.7083905816095799</c:v>
                </c:pt>
                <c:pt idx="2050">
                  <c:v>1.7083905816095799</c:v>
                </c:pt>
                <c:pt idx="2051">
                  <c:v>1.7083905816095799</c:v>
                </c:pt>
                <c:pt idx="2052">
                  <c:v>1.7083905816095799</c:v>
                </c:pt>
                <c:pt idx="2053">
                  <c:v>1.7083905816095799</c:v>
                </c:pt>
                <c:pt idx="2054">
                  <c:v>1.7083905816095799</c:v>
                </c:pt>
                <c:pt idx="2055">
                  <c:v>1.7083905816095799</c:v>
                </c:pt>
                <c:pt idx="2056">
                  <c:v>1.7083905816095799</c:v>
                </c:pt>
                <c:pt idx="2057">
                  <c:v>1.7083905816095799</c:v>
                </c:pt>
                <c:pt idx="2058">
                  <c:v>1.7083905816095799</c:v>
                </c:pt>
                <c:pt idx="2059">
                  <c:v>1.7083905816095799</c:v>
                </c:pt>
                <c:pt idx="2060">
                  <c:v>1.7083905816095799</c:v>
                </c:pt>
                <c:pt idx="2061">
                  <c:v>1.7083905816095799</c:v>
                </c:pt>
                <c:pt idx="2062">
                  <c:v>1.7083905816095799</c:v>
                </c:pt>
                <c:pt idx="2063">
                  <c:v>1.7083905816095799</c:v>
                </c:pt>
                <c:pt idx="2064">
                  <c:v>1.7083905816095799</c:v>
                </c:pt>
                <c:pt idx="2065">
                  <c:v>1.7083905816095799</c:v>
                </c:pt>
                <c:pt idx="2066">
                  <c:v>1.7083905816095799</c:v>
                </c:pt>
                <c:pt idx="2067">
                  <c:v>1.7083905816095799</c:v>
                </c:pt>
                <c:pt idx="2068">
                  <c:v>1.7083905816095799</c:v>
                </c:pt>
                <c:pt idx="2069">
                  <c:v>1.7083905816095799</c:v>
                </c:pt>
                <c:pt idx="2070">
                  <c:v>1.7083905816095799</c:v>
                </c:pt>
                <c:pt idx="2071">
                  <c:v>1.7083905816095799</c:v>
                </c:pt>
                <c:pt idx="2072">
                  <c:v>1.7083905816095799</c:v>
                </c:pt>
                <c:pt idx="2073">
                  <c:v>1.7083905816095799</c:v>
                </c:pt>
                <c:pt idx="2074">
                  <c:v>1.7083905816095799</c:v>
                </c:pt>
                <c:pt idx="2075">
                  <c:v>1.7083905816095799</c:v>
                </c:pt>
                <c:pt idx="2076">
                  <c:v>1.7083905816095799</c:v>
                </c:pt>
                <c:pt idx="2077">
                  <c:v>1.7083905816095799</c:v>
                </c:pt>
                <c:pt idx="2078">
                  <c:v>1.7083905816095799</c:v>
                </c:pt>
                <c:pt idx="2079">
                  <c:v>1.7083905816095799</c:v>
                </c:pt>
                <c:pt idx="2080">
                  <c:v>1.7083905816095799</c:v>
                </c:pt>
                <c:pt idx="2081">
                  <c:v>1.7083905816095799</c:v>
                </c:pt>
                <c:pt idx="2082">
                  <c:v>1.7083905816095799</c:v>
                </c:pt>
                <c:pt idx="2083">
                  <c:v>1.7083905816095799</c:v>
                </c:pt>
                <c:pt idx="2084">
                  <c:v>1.7083905816095799</c:v>
                </c:pt>
                <c:pt idx="2085">
                  <c:v>1.7083905816095799</c:v>
                </c:pt>
                <c:pt idx="2086">
                  <c:v>1.7083905816095799</c:v>
                </c:pt>
                <c:pt idx="2087">
                  <c:v>1.7083905816095799</c:v>
                </c:pt>
                <c:pt idx="2088">
                  <c:v>1.7083905816095799</c:v>
                </c:pt>
                <c:pt idx="2089">
                  <c:v>1.7083905816095799</c:v>
                </c:pt>
                <c:pt idx="2090">
                  <c:v>1.7083905816095799</c:v>
                </c:pt>
                <c:pt idx="2091">
                  <c:v>1.7083905816095799</c:v>
                </c:pt>
                <c:pt idx="2092">
                  <c:v>1.7083905816095799</c:v>
                </c:pt>
                <c:pt idx="2093">
                  <c:v>1.7083905816095799</c:v>
                </c:pt>
                <c:pt idx="2094">
                  <c:v>1.7083905816095799</c:v>
                </c:pt>
                <c:pt idx="2095">
                  <c:v>1.7083905816095799</c:v>
                </c:pt>
                <c:pt idx="2096">
                  <c:v>1.7083905816095799</c:v>
                </c:pt>
                <c:pt idx="2097">
                  <c:v>1.7083905816095799</c:v>
                </c:pt>
                <c:pt idx="2098">
                  <c:v>1.7083905816095799</c:v>
                </c:pt>
                <c:pt idx="2099">
                  <c:v>1.7083905816095799</c:v>
                </c:pt>
                <c:pt idx="2100">
                  <c:v>1.7083905816095799</c:v>
                </c:pt>
                <c:pt idx="2101">
                  <c:v>1.7083905816095799</c:v>
                </c:pt>
                <c:pt idx="2102">
                  <c:v>1.7083905816095799</c:v>
                </c:pt>
                <c:pt idx="2103">
                  <c:v>1.7083905816095799</c:v>
                </c:pt>
                <c:pt idx="2104">
                  <c:v>1.7083905816095799</c:v>
                </c:pt>
                <c:pt idx="2105">
                  <c:v>1.7083905816095799</c:v>
                </c:pt>
                <c:pt idx="2106">
                  <c:v>1.7083905816095799</c:v>
                </c:pt>
                <c:pt idx="2107">
                  <c:v>1.7083905816095799</c:v>
                </c:pt>
                <c:pt idx="2108">
                  <c:v>1.7083905816095799</c:v>
                </c:pt>
                <c:pt idx="2109">
                  <c:v>1.7083905816095799</c:v>
                </c:pt>
                <c:pt idx="2110">
                  <c:v>1.7083905816095799</c:v>
                </c:pt>
                <c:pt idx="2111">
                  <c:v>1.7083905816095799</c:v>
                </c:pt>
                <c:pt idx="2112">
                  <c:v>1.7083905816095799</c:v>
                </c:pt>
                <c:pt idx="2113">
                  <c:v>1.7083905816095799</c:v>
                </c:pt>
                <c:pt idx="2114">
                  <c:v>1.7083905816095799</c:v>
                </c:pt>
                <c:pt idx="2115">
                  <c:v>1.7083905816095799</c:v>
                </c:pt>
                <c:pt idx="2116">
                  <c:v>1.7083905816095799</c:v>
                </c:pt>
                <c:pt idx="2117">
                  <c:v>1.7083905816095799</c:v>
                </c:pt>
                <c:pt idx="2118">
                  <c:v>1.7083905816095799</c:v>
                </c:pt>
                <c:pt idx="2119">
                  <c:v>1.7083905816095799</c:v>
                </c:pt>
                <c:pt idx="2120">
                  <c:v>1.7083905816095799</c:v>
                </c:pt>
                <c:pt idx="2121">
                  <c:v>1.7083905816095799</c:v>
                </c:pt>
                <c:pt idx="2122">
                  <c:v>1.7083905816095799</c:v>
                </c:pt>
                <c:pt idx="2123">
                  <c:v>1.7083905816095799</c:v>
                </c:pt>
                <c:pt idx="2124">
                  <c:v>1.7083905816095799</c:v>
                </c:pt>
                <c:pt idx="2125">
                  <c:v>1.7083905816095799</c:v>
                </c:pt>
                <c:pt idx="2126">
                  <c:v>1.7083905816095799</c:v>
                </c:pt>
                <c:pt idx="2127">
                  <c:v>1.7083905816095799</c:v>
                </c:pt>
                <c:pt idx="2128">
                  <c:v>1.7083905816095799</c:v>
                </c:pt>
                <c:pt idx="2129">
                  <c:v>1.7083905816095799</c:v>
                </c:pt>
                <c:pt idx="2130">
                  <c:v>1.7083905816095799</c:v>
                </c:pt>
                <c:pt idx="2131">
                  <c:v>1.7083905816095799</c:v>
                </c:pt>
                <c:pt idx="2132">
                  <c:v>1.7083905816095799</c:v>
                </c:pt>
                <c:pt idx="2133">
                  <c:v>1.7083905816095799</c:v>
                </c:pt>
                <c:pt idx="2134">
                  <c:v>1.7083905816095799</c:v>
                </c:pt>
                <c:pt idx="2135">
                  <c:v>1.7083905816095799</c:v>
                </c:pt>
                <c:pt idx="2136">
                  <c:v>1.7083905816095799</c:v>
                </c:pt>
                <c:pt idx="2137">
                  <c:v>1.7083905816095799</c:v>
                </c:pt>
                <c:pt idx="2138">
                  <c:v>1.7083905816095799</c:v>
                </c:pt>
                <c:pt idx="2139">
                  <c:v>1.7083905816095799</c:v>
                </c:pt>
                <c:pt idx="2140">
                  <c:v>1.7083905816095799</c:v>
                </c:pt>
                <c:pt idx="2141">
                  <c:v>1.7083905816095799</c:v>
                </c:pt>
                <c:pt idx="2142">
                  <c:v>1.7083905816095799</c:v>
                </c:pt>
                <c:pt idx="2143">
                  <c:v>1.7083905816095799</c:v>
                </c:pt>
                <c:pt idx="2144">
                  <c:v>1.7083905816095799</c:v>
                </c:pt>
                <c:pt idx="2145">
                  <c:v>1.7083905816095799</c:v>
                </c:pt>
                <c:pt idx="2146">
                  <c:v>1.7083905816095799</c:v>
                </c:pt>
                <c:pt idx="2147">
                  <c:v>1.7083905816095799</c:v>
                </c:pt>
                <c:pt idx="2148">
                  <c:v>1.7083905816095799</c:v>
                </c:pt>
                <c:pt idx="2149">
                  <c:v>1.7083905816095799</c:v>
                </c:pt>
                <c:pt idx="2150">
                  <c:v>1.7083905816095799</c:v>
                </c:pt>
                <c:pt idx="2151">
                  <c:v>1.7083905816095799</c:v>
                </c:pt>
                <c:pt idx="2152">
                  <c:v>1.7083905816095799</c:v>
                </c:pt>
                <c:pt idx="2153">
                  <c:v>1.7083905816095799</c:v>
                </c:pt>
                <c:pt idx="2154">
                  <c:v>1.7083905816095799</c:v>
                </c:pt>
                <c:pt idx="2155">
                  <c:v>1.7083905816095799</c:v>
                </c:pt>
                <c:pt idx="2156">
                  <c:v>1.7083905816095799</c:v>
                </c:pt>
                <c:pt idx="2157">
                  <c:v>1.7083905816095799</c:v>
                </c:pt>
                <c:pt idx="2158">
                  <c:v>1.7083905816095799</c:v>
                </c:pt>
                <c:pt idx="2159">
                  <c:v>1.7083905816095799</c:v>
                </c:pt>
                <c:pt idx="2160">
                  <c:v>1.7083905816095799</c:v>
                </c:pt>
                <c:pt idx="2161">
                  <c:v>1.7083905816095799</c:v>
                </c:pt>
                <c:pt idx="2162">
                  <c:v>1.7083905816095799</c:v>
                </c:pt>
                <c:pt idx="2163">
                  <c:v>1.7083905816095799</c:v>
                </c:pt>
                <c:pt idx="2164">
                  <c:v>1.7083905816095799</c:v>
                </c:pt>
                <c:pt idx="2165">
                  <c:v>1.7083905816095799</c:v>
                </c:pt>
                <c:pt idx="2166">
                  <c:v>1.7083905816095799</c:v>
                </c:pt>
                <c:pt idx="2167">
                  <c:v>1.7083905816095799</c:v>
                </c:pt>
                <c:pt idx="2168">
                  <c:v>1.7083905816095799</c:v>
                </c:pt>
                <c:pt idx="2169">
                  <c:v>1.7083905816095799</c:v>
                </c:pt>
                <c:pt idx="2170">
                  <c:v>1.7083905816095799</c:v>
                </c:pt>
                <c:pt idx="2171">
                  <c:v>1.7083905816095799</c:v>
                </c:pt>
                <c:pt idx="2172">
                  <c:v>1.7083905816095799</c:v>
                </c:pt>
                <c:pt idx="2173">
                  <c:v>1.7083905816095799</c:v>
                </c:pt>
                <c:pt idx="2174">
                  <c:v>1.7083905816095799</c:v>
                </c:pt>
                <c:pt idx="2175">
                  <c:v>1.7083905816095799</c:v>
                </c:pt>
                <c:pt idx="2176">
                  <c:v>1.7083905816095799</c:v>
                </c:pt>
                <c:pt idx="2177">
                  <c:v>1.7083905816095799</c:v>
                </c:pt>
                <c:pt idx="2178">
                  <c:v>1.7083905816095799</c:v>
                </c:pt>
                <c:pt idx="2179">
                  <c:v>1.7083905816095799</c:v>
                </c:pt>
                <c:pt idx="2180">
                  <c:v>1.7083905816095799</c:v>
                </c:pt>
                <c:pt idx="2181">
                  <c:v>1.7083905816095799</c:v>
                </c:pt>
                <c:pt idx="2182">
                  <c:v>1.7083905816095799</c:v>
                </c:pt>
                <c:pt idx="2183">
                  <c:v>1.7083905816095799</c:v>
                </c:pt>
                <c:pt idx="2184">
                  <c:v>1.7083905816095799</c:v>
                </c:pt>
                <c:pt idx="2185">
                  <c:v>1.7083905816095799</c:v>
                </c:pt>
                <c:pt idx="2186">
                  <c:v>1.7083905816095799</c:v>
                </c:pt>
                <c:pt idx="2187">
                  <c:v>1.7083905816095799</c:v>
                </c:pt>
                <c:pt idx="2188">
                  <c:v>1.7083905816095799</c:v>
                </c:pt>
                <c:pt idx="2189">
                  <c:v>1.7083905816095799</c:v>
                </c:pt>
                <c:pt idx="2190">
                  <c:v>1.7083905816095799</c:v>
                </c:pt>
                <c:pt idx="2191">
                  <c:v>1.7083905816095799</c:v>
                </c:pt>
                <c:pt idx="2192">
                  <c:v>1.7083905816095799</c:v>
                </c:pt>
                <c:pt idx="2193">
                  <c:v>1.7083905816095799</c:v>
                </c:pt>
                <c:pt idx="2194">
                  <c:v>1.7083905816095799</c:v>
                </c:pt>
                <c:pt idx="2195">
                  <c:v>1.7083905816095799</c:v>
                </c:pt>
                <c:pt idx="2196">
                  <c:v>1.7083905816095799</c:v>
                </c:pt>
                <c:pt idx="2197">
                  <c:v>1.7083905816095799</c:v>
                </c:pt>
                <c:pt idx="2198">
                  <c:v>1.7083905816095799</c:v>
                </c:pt>
                <c:pt idx="2199">
                  <c:v>1.7083905816095799</c:v>
                </c:pt>
                <c:pt idx="2200">
                  <c:v>1.7083905816095799</c:v>
                </c:pt>
                <c:pt idx="2201">
                  <c:v>1.7083905816095799</c:v>
                </c:pt>
                <c:pt idx="2202">
                  <c:v>1.7083905816095799</c:v>
                </c:pt>
                <c:pt idx="2203">
                  <c:v>1.7083905816095799</c:v>
                </c:pt>
                <c:pt idx="2204">
                  <c:v>1.7083905816095799</c:v>
                </c:pt>
                <c:pt idx="2205">
                  <c:v>1.7083905816095799</c:v>
                </c:pt>
                <c:pt idx="2206">
                  <c:v>1.7083905816095799</c:v>
                </c:pt>
                <c:pt idx="2207">
                  <c:v>1.7083905816095799</c:v>
                </c:pt>
                <c:pt idx="2208">
                  <c:v>1.7083905816095799</c:v>
                </c:pt>
                <c:pt idx="2209">
                  <c:v>1.7083905816095799</c:v>
                </c:pt>
                <c:pt idx="2210">
                  <c:v>1.7083905816095799</c:v>
                </c:pt>
                <c:pt idx="2211">
                  <c:v>1.7083905816095799</c:v>
                </c:pt>
                <c:pt idx="2212">
                  <c:v>1.7083905816095799</c:v>
                </c:pt>
                <c:pt idx="2213">
                  <c:v>1.7083905816095799</c:v>
                </c:pt>
                <c:pt idx="2214">
                  <c:v>1.7083905816095799</c:v>
                </c:pt>
                <c:pt idx="2215">
                  <c:v>1.7083905816095799</c:v>
                </c:pt>
                <c:pt idx="2216">
                  <c:v>1.7083905816095799</c:v>
                </c:pt>
                <c:pt idx="2217">
                  <c:v>1.7083905816095799</c:v>
                </c:pt>
                <c:pt idx="2218">
                  <c:v>1.7083905816095799</c:v>
                </c:pt>
                <c:pt idx="2219">
                  <c:v>1.7083905816095799</c:v>
                </c:pt>
                <c:pt idx="2220">
                  <c:v>1.7083905816095799</c:v>
                </c:pt>
                <c:pt idx="2221">
                  <c:v>1.7083905816095799</c:v>
                </c:pt>
                <c:pt idx="2222">
                  <c:v>1.7083905816095799</c:v>
                </c:pt>
                <c:pt idx="2223">
                  <c:v>1.7083905816095799</c:v>
                </c:pt>
                <c:pt idx="2224">
                  <c:v>1.7083905816095799</c:v>
                </c:pt>
                <c:pt idx="2225">
                  <c:v>1.7083905816095799</c:v>
                </c:pt>
                <c:pt idx="2226">
                  <c:v>1.7083905816095799</c:v>
                </c:pt>
                <c:pt idx="2227">
                  <c:v>1.7083905816095799</c:v>
                </c:pt>
                <c:pt idx="2228">
                  <c:v>1.7083905816095799</c:v>
                </c:pt>
                <c:pt idx="2229">
                  <c:v>1.7083905816095799</c:v>
                </c:pt>
                <c:pt idx="2230">
                  <c:v>1.7083905816095799</c:v>
                </c:pt>
                <c:pt idx="2231">
                  <c:v>1.7083905816095799</c:v>
                </c:pt>
                <c:pt idx="2232">
                  <c:v>1.7083905816095799</c:v>
                </c:pt>
                <c:pt idx="2233">
                  <c:v>1.7083905816095799</c:v>
                </c:pt>
                <c:pt idx="2234">
                  <c:v>1.7083905816095799</c:v>
                </c:pt>
                <c:pt idx="2235">
                  <c:v>1.7083905816095799</c:v>
                </c:pt>
                <c:pt idx="2236">
                  <c:v>1.7083905816095799</c:v>
                </c:pt>
                <c:pt idx="2237">
                  <c:v>1.7083905816095799</c:v>
                </c:pt>
                <c:pt idx="2238">
                  <c:v>1.7083905816095799</c:v>
                </c:pt>
                <c:pt idx="2239">
                  <c:v>1.7083905816095799</c:v>
                </c:pt>
                <c:pt idx="2240">
                  <c:v>1.7083905816095799</c:v>
                </c:pt>
                <c:pt idx="2241">
                  <c:v>1.7083905816095799</c:v>
                </c:pt>
                <c:pt idx="2242">
                  <c:v>1.7083905816095799</c:v>
                </c:pt>
                <c:pt idx="2243">
                  <c:v>1.7083905816095799</c:v>
                </c:pt>
                <c:pt idx="2244">
                  <c:v>1.7083905816095799</c:v>
                </c:pt>
                <c:pt idx="2245">
                  <c:v>1.7083905816095799</c:v>
                </c:pt>
                <c:pt idx="2246">
                  <c:v>1.7083905816095799</c:v>
                </c:pt>
                <c:pt idx="2247">
                  <c:v>1.7083905816095799</c:v>
                </c:pt>
                <c:pt idx="2248">
                  <c:v>1.7083905816095799</c:v>
                </c:pt>
                <c:pt idx="2249">
                  <c:v>1.7083905816095799</c:v>
                </c:pt>
                <c:pt idx="2250">
                  <c:v>1.7083905816095799</c:v>
                </c:pt>
                <c:pt idx="2251">
                  <c:v>1.7083905816095799</c:v>
                </c:pt>
                <c:pt idx="2252">
                  <c:v>1.7083905816095799</c:v>
                </c:pt>
                <c:pt idx="2253">
                  <c:v>1.7083905816095799</c:v>
                </c:pt>
                <c:pt idx="2254">
                  <c:v>1.7083905816095799</c:v>
                </c:pt>
                <c:pt idx="2255">
                  <c:v>1.7083905816095799</c:v>
                </c:pt>
                <c:pt idx="2256">
                  <c:v>1.7083905816095799</c:v>
                </c:pt>
                <c:pt idx="2257">
                  <c:v>1.7083905816095799</c:v>
                </c:pt>
                <c:pt idx="2258">
                  <c:v>1.7083905816095799</c:v>
                </c:pt>
                <c:pt idx="2259">
                  <c:v>1.7083905816095799</c:v>
                </c:pt>
                <c:pt idx="2260">
                  <c:v>1.7083905816095799</c:v>
                </c:pt>
                <c:pt idx="2261">
                  <c:v>1.7083905816095799</c:v>
                </c:pt>
                <c:pt idx="2262">
                  <c:v>1.7083905816095799</c:v>
                </c:pt>
                <c:pt idx="2263">
                  <c:v>1.7083905816095799</c:v>
                </c:pt>
                <c:pt idx="2264">
                  <c:v>1.7083905816095799</c:v>
                </c:pt>
                <c:pt idx="2265">
                  <c:v>1.7083905816095799</c:v>
                </c:pt>
                <c:pt idx="2266">
                  <c:v>1.7083905816095799</c:v>
                </c:pt>
                <c:pt idx="2267">
                  <c:v>1.7083905816095799</c:v>
                </c:pt>
                <c:pt idx="2268">
                  <c:v>1.7083905816095799</c:v>
                </c:pt>
                <c:pt idx="2269">
                  <c:v>1.7083905816095799</c:v>
                </c:pt>
                <c:pt idx="2270">
                  <c:v>1.7083905816095799</c:v>
                </c:pt>
                <c:pt idx="2271">
                  <c:v>1.7083905816095799</c:v>
                </c:pt>
                <c:pt idx="2272">
                  <c:v>1.7083905816095799</c:v>
                </c:pt>
                <c:pt idx="2273">
                  <c:v>1.7083905816095799</c:v>
                </c:pt>
                <c:pt idx="2274">
                  <c:v>1.7083905816095799</c:v>
                </c:pt>
                <c:pt idx="2275">
                  <c:v>1.7083905816095799</c:v>
                </c:pt>
                <c:pt idx="2276">
                  <c:v>1.7083905816095799</c:v>
                </c:pt>
                <c:pt idx="2277">
                  <c:v>1.7083905816095799</c:v>
                </c:pt>
                <c:pt idx="2278">
                  <c:v>1.7083905816095799</c:v>
                </c:pt>
                <c:pt idx="2279">
                  <c:v>1.7083905816095799</c:v>
                </c:pt>
                <c:pt idx="2280">
                  <c:v>1.7083905816095799</c:v>
                </c:pt>
                <c:pt idx="2281">
                  <c:v>1.7083905816095799</c:v>
                </c:pt>
                <c:pt idx="2282">
                  <c:v>1.7083905816095799</c:v>
                </c:pt>
                <c:pt idx="2283">
                  <c:v>1.7083905816095799</c:v>
                </c:pt>
                <c:pt idx="2284">
                  <c:v>1.7083905816095799</c:v>
                </c:pt>
                <c:pt idx="2285">
                  <c:v>1.7083905816095799</c:v>
                </c:pt>
                <c:pt idx="2286">
                  <c:v>1.7083905816095799</c:v>
                </c:pt>
                <c:pt idx="2287">
                  <c:v>1.7083905816095799</c:v>
                </c:pt>
                <c:pt idx="2288">
                  <c:v>1.7083905816095799</c:v>
                </c:pt>
                <c:pt idx="2289">
                  <c:v>1.7083905816095799</c:v>
                </c:pt>
                <c:pt idx="2290">
                  <c:v>1.7083905816095799</c:v>
                </c:pt>
                <c:pt idx="2291">
                  <c:v>1.7083905816095799</c:v>
                </c:pt>
                <c:pt idx="2292">
                  <c:v>1.7083905816095799</c:v>
                </c:pt>
                <c:pt idx="2293">
                  <c:v>1.7083905816095799</c:v>
                </c:pt>
                <c:pt idx="2294">
                  <c:v>1.7083905816095799</c:v>
                </c:pt>
                <c:pt idx="2295">
                  <c:v>1.7083905816095799</c:v>
                </c:pt>
                <c:pt idx="2296">
                  <c:v>1.7083905816095799</c:v>
                </c:pt>
                <c:pt idx="2297">
                  <c:v>1.7083905816095799</c:v>
                </c:pt>
                <c:pt idx="2298">
                  <c:v>1.7083905816095799</c:v>
                </c:pt>
                <c:pt idx="2299">
                  <c:v>1.7083905816095799</c:v>
                </c:pt>
                <c:pt idx="2300">
                  <c:v>1.7083905816095799</c:v>
                </c:pt>
                <c:pt idx="2301">
                  <c:v>1.7083905816095799</c:v>
                </c:pt>
                <c:pt idx="2302">
                  <c:v>1.7083905816095799</c:v>
                </c:pt>
                <c:pt idx="2303">
                  <c:v>1.7083905816095799</c:v>
                </c:pt>
                <c:pt idx="2304">
                  <c:v>1.7083905816095799</c:v>
                </c:pt>
                <c:pt idx="2305">
                  <c:v>1.7083905816095799</c:v>
                </c:pt>
                <c:pt idx="2306">
                  <c:v>1.7083905816095799</c:v>
                </c:pt>
                <c:pt idx="2307">
                  <c:v>1.7083905816095799</c:v>
                </c:pt>
                <c:pt idx="2308">
                  <c:v>1.7083905816095799</c:v>
                </c:pt>
                <c:pt idx="2309">
                  <c:v>1.7083905816095799</c:v>
                </c:pt>
                <c:pt idx="2310">
                  <c:v>1.7083905816095799</c:v>
                </c:pt>
                <c:pt idx="2311">
                  <c:v>1.7083905816095799</c:v>
                </c:pt>
                <c:pt idx="2312">
                  <c:v>1.7083905816095799</c:v>
                </c:pt>
                <c:pt idx="2313">
                  <c:v>1.7083905816095799</c:v>
                </c:pt>
                <c:pt idx="2314">
                  <c:v>1.7083905816095799</c:v>
                </c:pt>
                <c:pt idx="2315">
                  <c:v>1.7083905816095799</c:v>
                </c:pt>
                <c:pt idx="2316">
                  <c:v>1.7083905816095799</c:v>
                </c:pt>
                <c:pt idx="2317">
                  <c:v>1.7083905816095799</c:v>
                </c:pt>
                <c:pt idx="2318">
                  <c:v>1.7083905816095799</c:v>
                </c:pt>
                <c:pt idx="2319">
                  <c:v>1.7083905816095799</c:v>
                </c:pt>
                <c:pt idx="2320">
                  <c:v>1.7083905816095799</c:v>
                </c:pt>
                <c:pt idx="2321">
                  <c:v>1.7083905816095799</c:v>
                </c:pt>
                <c:pt idx="2322">
                  <c:v>1.7083905816095799</c:v>
                </c:pt>
                <c:pt idx="2323">
                  <c:v>1.7083905816095799</c:v>
                </c:pt>
                <c:pt idx="2324">
                  <c:v>1.7083905816095799</c:v>
                </c:pt>
                <c:pt idx="2325">
                  <c:v>1.7083905816095799</c:v>
                </c:pt>
                <c:pt idx="2326">
                  <c:v>1.7083905816095799</c:v>
                </c:pt>
                <c:pt idx="2327">
                  <c:v>1.7083905816095799</c:v>
                </c:pt>
                <c:pt idx="2328">
                  <c:v>1.7083905816095799</c:v>
                </c:pt>
                <c:pt idx="2329">
                  <c:v>1.7083905816095799</c:v>
                </c:pt>
                <c:pt idx="2330">
                  <c:v>1.7083905816095799</c:v>
                </c:pt>
                <c:pt idx="2331">
                  <c:v>1.7083905816095799</c:v>
                </c:pt>
                <c:pt idx="2332">
                  <c:v>1.7083905816095799</c:v>
                </c:pt>
                <c:pt idx="2333">
                  <c:v>1.7083905816095799</c:v>
                </c:pt>
                <c:pt idx="2334">
                  <c:v>1.7083905816095799</c:v>
                </c:pt>
                <c:pt idx="2335">
                  <c:v>1.7083905816095799</c:v>
                </c:pt>
                <c:pt idx="2336">
                  <c:v>1.7083905816095799</c:v>
                </c:pt>
                <c:pt idx="2337">
                  <c:v>1.7083905816095799</c:v>
                </c:pt>
                <c:pt idx="2338">
                  <c:v>1.7083905816095799</c:v>
                </c:pt>
                <c:pt idx="2339">
                  <c:v>1.7083905816095799</c:v>
                </c:pt>
                <c:pt idx="2340">
                  <c:v>1.7083905816095799</c:v>
                </c:pt>
                <c:pt idx="2341">
                  <c:v>1.7083905816095799</c:v>
                </c:pt>
                <c:pt idx="2342">
                  <c:v>1.7083905816095799</c:v>
                </c:pt>
                <c:pt idx="2343">
                  <c:v>1.7083905816095799</c:v>
                </c:pt>
                <c:pt idx="2344">
                  <c:v>1.7083905816095799</c:v>
                </c:pt>
                <c:pt idx="2345">
                  <c:v>1.7083905816095799</c:v>
                </c:pt>
                <c:pt idx="2346">
                  <c:v>1.7083905816095799</c:v>
                </c:pt>
                <c:pt idx="2347">
                  <c:v>1.7083905816095799</c:v>
                </c:pt>
                <c:pt idx="2348">
                  <c:v>1.7083905816095799</c:v>
                </c:pt>
                <c:pt idx="2349">
                  <c:v>1.7083905816095799</c:v>
                </c:pt>
                <c:pt idx="2350">
                  <c:v>1.7083905816095799</c:v>
                </c:pt>
                <c:pt idx="2351">
                  <c:v>1.7083905816095799</c:v>
                </c:pt>
                <c:pt idx="2352">
                  <c:v>1.7083905816095799</c:v>
                </c:pt>
                <c:pt idx="2353">
                  <c:v>1.7083905816095799</c:v>
                </c:pt>
                <c:pt idx="2354">
                  <c:v>1.7083905816095799</c:v>
                </c:pt>
                <c:pt idx="2355">
                  <c:v>1.7083905816095799</c:v>
                </c:pt>
                <c:pt idx="2356">
                  <c:v>1.7083905816095799</c:v>
                </c:pt>
                <c:pt idx="2357">
                  <c:v>1.7083905816095799</c:v>
                </c:pt>
                <c:pt idx="2358">
                  <c:v>1.7083905816095799</c:v>
                </c:pt>
                <c:pt idx="2359">
                  <c:v>1.7083905816095799</c:v>
                </c:pt>
                <c:pt idx="2360">
                  <c:v>1.7083905816095799</c:v>
                </c:pt>
                <c:pt idx="2361">
                  <c:v>1.7083905816095799</c:v>
                </c:pt>
                <c:pt idx="2362">
                  <c:v>1.7083905816095799</c:v>
                </c:pt>
                <c:pt idx="2363">
                  <c:v>1.7083905816095799</c:v>
                </c:pt>
                <c:pt idx="2364">
                  <c:v>1.7083905816095799</c:v>
                </c:pt>
                <c:pt idx="2365">
                  <c:v>1.7083905816095799</c:v>
                </c:pt>
                <c:pt idx="2366">
                  <c:v>1.7083905816095799</c:v>
                </c:pt>
                <c:pt idx="2367">
                  <c:v>1.7083905816095799</c:v>
                </c:pt>
                <c:pt idx="2368">
                  <c:v>1.7083905816095799</c:v>
                </c:pt>
                <c:pt idx="2369">
                  <c:v>1.7083905816095799</c:v>
                </c:pt>
                <c:pt idx="2370">
                  <c:v>1.7083905816095799</c:v>
                </c:pt>
                <c:pt idx="2371">
                  <c:v>1.7083905816095799</c:v>
                </c:pt>
                <c:pt idx="2372">
                  <c:v>1.7083905816095799</c:v>
                </c:pt>
                <c:pt idx="2373">
                  <c:v>1.7083905816095799</c:v>
                </c:pt>
                <c:pt idx="2374">
                  <c:v>1.7083905816095799</c:v>
                </c:pt>
                <c:pt idx="2375">
                  <c:v>1.7083905816095799</c:v>
                </c:pt>
                <c:pt idx="2376">
                  <c:v>1.7083905816095799</c:v>
                </c:pt>
                <c:pt idx="2377">
                  <c:v>1.7083905816095799</c:v>
                </c:pt>
                <c:pt idx="2378">
                  <c:v>1.7083905816095799</c:v>
                </c:pt>
                <c:pt idx="2379">
                  <c:v>1.7083905816095799</c:v>
                </c:pt>
                <c:pt idx="2380">
                  <c:v>1.7083905816095799</c:v>
                </c:pt>
                <c:pt idx="2381">
                  <c:v>1.7083905816095799</c:v>
                </c:pt>
                <c:pt idx="2382">
                  <c:v>1.7083905816095799</c:v>
                </c:pt>
                <c:pt idx="2383">
                  <c:v>1.7083905816095799</c:v>
                </c:pt>
                <c:pt idx="2384">
                  <c:v>1.7083905816095799</c:v>
                </c:pt>
                <c:pt idx="2385">
                  <c:v>1.7083905816095799</c:v>
                </c:pt>
                <c:pt idx="2386">
                  <c:v>1.7083905816095799</c:v>
                </c:pt>
                <c:pt idx="2387">
                  <c:v>1.7083905816095799</c:v>
                </c:pt>
                <c:pt idx="2388">
                  <c:v>1.7083905816095799</c:v>
                </c:pt>
                <c:pt idx="2389">
                  <c:v>1.7083905816095799</c:v>
                </c:pt>
                <c:pt idx="2390">
                  <c:v>1.7083905816095799</c:v>
                </c:pt>
                <c:pt idx="2391">
                  <c:v>1.7083905816095799</c:v>
                </c:pt>
                <c:pt idx="2392">
                  <c:v>1.7083905816095799</c:v>
                </c:pt>
                <c:pt idx="2393">
                  <c:v>1.7083905816095799</c:v>
                </c:pt>
                <c:pt idx="2394">
                  <c:v>1.7083905816095799</c:v>
                </c:pt>
                <c:pt idx="2395">
                  <c:v>1.7083905816095799</c:v>
                </c:pt>
                <c:pt idx="2396">
                  <c:v>1.7083905816095799</c:v>
                </c:pt>
                <c:pt idx="2397">
                  <c:v>1.7083905816095799</c:v>
                </c:pt>
                <c:pt idx="2398">
                  <c:v>1.7083905816095799</c:v>
                </c:pt>
                <c:pt idx="2399">
                  <c:v>1.7083905816095799</c:v>
                </c:pt>
                <c:pt idx="2400">
                  <c:v>1.7083905816095799</c:v>
                </c:pt>
                <c:pt idx="2401">
                  <c:v>1.7083905816095799</c:v>
                </c:pt>
                <c:pt idx="2402">
                  <c:v>1.7083905816095799</c:v>
                </c:pt>
                <c:pt idx="2403">
                  <c:v>1.7083905816095799</c:v>
                </c:pt>
                <c:pt idx="2404">
                  <c:v>1.7083905816095799</c:v>
                </c:pt>
                <c:pt idx="2405">
                  <c:v>1.7083905816095799</c:v>
                </c:pt>
                <c:pt idx="2406">
                  <c:v>1.7083905816095799</c:v>
                </c:pt>
                <c:pt idx="2407">
                  <c:v>1.7083905816095799</c:v>
                </c:pt>
                <c:pt idx="2408">
                  <c:v>1.7083905816095799</c:v>
                </c:pt>
                <c:pt idx="2409">
                  <c:v>1.7083905816095799</c:v>
                </c:pt>
                <c:pt idx="2410">
                  <c:v>1.7083905816095799</c:v>
                </c:pt>
                <c:pt idx="2411">
                  <c:v>1.7083905816095799</c:v>
                </c:pt>
                <c:pt idx="2412">
                  <c:v>1.7083905816095799</c:v>
                </c:pt>
                <c:pt idx="2413">
                  <c:v>1.7083905816095799</c:v>
                </c:pt>
                <c:pt idx="2414">
                  <c:v>1.7083905816095799</c:v>
                </c:pt>
                <c:pt idx="2415">
                  <c:v>1.7083905816095799</c:v>
                </c:pt>
                <c:pt idx="2416">
                  <c:v>1.7083905816095799</c:v>
                </c:pt>
                <c:pt idx="2417">
                  <c:v>1.7083905816095799</c:v>
                </c:pt>
                <c:pt idx="2418">
                  <c:v>1.7083905816095799</c:v>
                </c:pt>
                <c:pt idx="2419">
                  <c:v>1.7083905816095799</c:v>
                </c:pt>
                <c:pt idx="2420">
                  <c:v>1.7083905816095799</c:v>
                </c:pt>
                <c:pt idx="2421">
                  <c:v>1.7083905816095799</c:v>
                </c:pt>
                <c:pt idx="2422">
                  <c:v>1.7083905816095799</c:v>
                </c:pt>
                <c:pt idx="2423">
                  <c:v>1.7083905816095799</c:v>
                </c:pt>
                <c:pt idx="2424">
                  <c:v>1.7083905816095799</c:v>
                </c:pt>
                <c:pt idx="2425">
                  <c:v>1.7083905816095799</c:v>
                </c:pt>
                <c:pt idx="2426">
                  <c:v>1.7083905816095799</c:v>
                </c:pt>
                <c:pt idx="2427">
                  <c:v>1.7083905816095799</c:v>
                </c:pt>
                <c:pt idx="2428">
                  <c:v>1.7083905816095799</c:v>
                </c:pt>
                <c:pt idx="2429">
                  <c:v>1.7083905816095799</c:v>
                </c:pt>
                <c:pt idx="2430">
                  <c:v>1.7083905816095799</c:v>
                </c:pt>
                <c:pt idx="2431">
                  <c:v>1.7083905816095799</c:v>
                </c:pt>
                <c:pt idx="2432">
                  <c:v>1.7083905816095799</c:v>
                </c:pt>
                <c:pt idx="2433">
                  <c:v>1.7083905816095799</c:v>
                </c:pt>
                <c:pt idx="2434">
                  <c:v>1.7083905816095799</c:v>
                </c:pt>
                <c:pt idx="2435">
                  <c:v>1.7083905816095799</c:v>
                </c:pt>
                <c:pt idx="2436">
                  <c:v>1.7083905816095799</c:v>
                </c:pt>
                <c:pt idx="2437">
                  <c:v>1.7083905816095799</c:v>
                </c:pt>
                <c:pt idx="2438">
                  <c:v>1.7083905816095799</c:v>
                </c:pt>
                <c:pt idx="2439">
                  <c:v>1.7083905816095799</c:v>
                </c:pt>
                <c:pt idx="2440">
                  <c:v>1.7083905816095799</c:v>
                </c:pt>
                <c:pt idx="2441">
                  <c:v>1.7083905816095799</c:v>
                </c:pt>
                <c:pt idx="2442">
                  <c:v>1.7083905816095799</c:v>
                </c:pt>
                <c:pt idx="2443">
                  <c:v>1.7083905816095799</c:v>
                </c:pt>
                <c:pt idx="2444">
                  <c:v>1.7083905816095799</c:v>
                </c:pt>
                <c:pt idx="2445">
                  <c:v>1.7083905816095799</c:v>
                </c:pt>
                <c:pt idx="2446">
                  <c:v>1.7083905816095799</c:v>
                </c:pt>
                <c:pt idx="2447">
                  <c:v>1.7083905816095799</c:v>
                </c:pt>
                <c:pt idx="2448">
                  <c:v>1.7083905816095799</c:v>
                </c:pt>
                <c:pt idx="2449">
                  <c:v>1.7083905816095799</c:v>
                </c:pt>
                <c:pt idx="2450">
                  <c:v>1.7083905816095799</c:v>
                </c:pt>
                <c:pt idx="2451">
                  <c:v>1.7083905816095799</c:v>
                </c:pt>
                <c:pt idx="2452">
                  <c:v>1.7083905816095799</c:v>
                </c:pt>
                <c:pt idx="2453">
                  <c:v>1.7083905816095799</c:v>
                </c:pt>
                <c:pt idx="2454">
                  <c:v>1.7083905816095799</c:v>
                </c:pt>
                <c:pt idx="2455">
                  <c:v>1.7083905816095799</c:v>
                </c:pt>
                <c:pt idx="2456">
                  <c:v>1.7083905816095799</c:v>
                </c:pt>
                <c:pt idx="2457">
                  <c:v>1.7083905816095799</c:v>
                </c:pt>
                <c:pt idx="2458">
                  <c:v>1.7083905816095799</c:v>
                </c:pt>
                <c:pt idx="2459">
                  <c:v>1.7083905816095799</c:v>
                </c:pt>
                <c:pt idx="2460">
                  <c:v>1.7083905816095799</c:v>
                </c:pt>
                <c:pt idx="2461">
                  <c:v>1.7083905816095799</c:v>
                </c:pt>
                <c:pt idx="2462">
                  <c:v>1.7083905816095799</c:v>
                </c:pt>
                <c:pt idx="2463">
                  <c:v>1.7083905816095799</c:v>
                </c:pt>
                <c:pt idx="2464">
                  <c:v>1.7083905816095799</c:v>
                </c:pt>
                <c:pt idx="2465">
                  <c:v>1.7083905816095799</c:v>
                </c:pt>
                <c:pt idx="2466">
                  <c:v>1.7083905816095799</c:v>
                </c:pt>
                <c:pt idx="2467">
                  <c:v>1.7083905816095799</c:v>
                </c:pt>
                <c:pt idx="2468">
                  <c:v>1.7083905816095799</c:v>
                </c:pt>
                <c:pt idx="2469">
                  <c:v>1.7083905816095799</c:v>
                </c:pt>
                <c:pt idx="2470">
                  <c:v>1.7083905816095799</c:v>
                </c:pt>
                <c:pt idx="2471">
                  <c:v>1.7083905816095799</c:v>
                </c:pt>
                <c:pt idx="2472">
                  <c:v>1.7083905816095799</c:v>
                </c:pt>
                <c:pt idx="2473">
                  <c:v>1.7083905816095799</c:v>
                </c:pt>
                <c:pt idx="2474">
                  <c:v>1.7083905816095799</c:v>
                </c:pt>
                <c:pt idx="2475">
                  <c:v>1.7083905816095799</c:v>
                </c:pt>
                <c:pt idx="2476">
                  <c:v>1.7083905816095799</c:v>
                </c:pt>
                <c:pt idx="2477">
                  <c:v>1.7083905816095799</c:v>
                </c:pt>
                <c:pt idx="2478">
                  <c:v>1.7083905816095799</c:v>
                </c:pt>
                <c:pt idx="2479">
                  <c:v>1.7083905816095799</c:v>
                </c:pt>
                <c:pt idx="2480">
                  <c:v>1.7083905816095799</c:v>
                </c:pt>
                <c:pt idx="2481">
                  <c:v>1.7083905816095799</c:v>
                </c:pt>
                <c:pt idx="2482">
                  <c:v>1.7083905816095799</c:v>
                </c:pt>
                <c:pt idx="2483">
                  <c:v>1.7083905816095799</c:v>
                </c:pt>
                <c:pt idx="2484">
                  <c:v>1.7083905816095799</c:v>
                </c:pt>
                <c:pt idx="2485">
                  <c:v>1.7083905816095799</c:v>
                </c:pt>
                <c:pt idx="2486">
                  <c:v>1.7083905816095799</c:v>
                </c:pt>
                <c:pt idx="2487">
                  <c:v>1.7083905816095799</c:v>
                </c:pt>
                <c:pt idx="2488">
                  <c:v>1.7083905816095799</c:v>
                </c:pt>
                <c:pt idx="2489">
                  <c:v>1.7083905816095799</c:v>
                </c:pt>
                <c:pt idx="2490">
                  <c:v>1.7083905816095799</c:v>
                </c:pt>
                <c:pt idx="2491">
                  <c:v>1.7083905816095799</c:v>
                </c:pt>
                <c:pt idx="2492">
                  <c:v>1.7083905816095799</c:v>
                </c:pt>
                <c:pt idx="2493">
                  <c:v>1.7083905816095799</c:v>
                </c:pt>
                <c:pt idx="2494">
                  <c:v>1.7083905816095799</c:v>
                </c:pt>
                <c:pt idx="2495">
                  <c:v>1.7083905816095799</c:v>
                </c:pt>
                <c:pt idx="2496">
                  <c:v>1.7083905816095799</c:v>
                </c:pt>
                <c:pt idx="2497">
                  <c:v>1.7083905816095799</c:v>
                </c:pt>
                <c:pt idx="2498">
                  <c:v>1.7083905816095799</c:v>
                </c:pt>
                <c:pt idx="2499">
                  <c:v>1.7083905816095799</c:v>
                </c:pt>
                <c:pt idx="2500">
                  <c:v>1.7083905816095799</c:v>
                </c:pt>
                <c:pt idx="2501">
                  <c:v>1.7083905816095799</c:v>
                </c:pt>
                <c:pt idx="2502">
                  <c:v>1.7083905816095799</c:v>
                </c:pt>
                <c:pt idx="2503">
                  <c:v>1.7083905816095799</c:v>
                </c:pt>
                <c:pt idx="2504">
                  <c:v>1.7083905816095799</c:v>
                </c:pt>
                <c:pt idx="2505">
                  <c:v>1.7083905816095799</c:v>
                </c:pt>
                <c:pt idx="2506">
                  <c:v>1.7083905816095799</c:v>
                </c:pt>
                <c:pt idx="2507">
                  <c:v>1.7083905816095799</c:v>
                </c:pt>
                <c:pt idx="2508">
                  <c:v>1.7083905816095799</c:v>
                </c:pt>
                <c:pt idx="2509">
                  <c:v>1.7083905816095799</c:v>
                </c:pt>
                <c:pt idx="2510">
                  <c:v>1.7083905816095799</c:v>
                </c:pt>
                <c:pt idx="2511">
                  <c:v>1.7083905816095799</c:v>
                </c:pt>
                <c:pt idx="2512">
                  <c:v>1.7083905816095799</c:v>
                </c:pt>
                <c:pt idx="2513">
                  <c:v>1.7083905816095799</c:v>
                </c:pt>
                <c:pt idx="2514">
                  <c:v>1.7083905816095799</c:v>
                </c:pt>
                <c:pt idx="2515">
                  <c:v>1.7083905816095799</c:v>
                </c:pt>
                <c:pt idx="2516">
                  <c:v>1.7083905816095799</c:v>
                </c:pt>
                <c:pt idx="2517">
                  <c:v>1.7083905816095799</c:v>
                </c:pt>
                <c:pt idx="2518">
                  <c:v>1.7083905816095799</c:v>
                </c:pt>
                <c:pt idx="2519">
                  <c:v>1.7083905816095799</c:v>
                </c:pt>
                <c:pt idx="2520">
                  <c:v>1.7083905816095799</c:v>
                </c:pt>
                <c:pt idx="2521">
                  <c:v>1.7083905816095799</c:v>
                </c:pt>
                <c:pt idx="2522">
                  <c:v>1.7083905816095799</c:v>
                </c:pt>
                <c:pt idx="2523">
                  <c:v>1.7083905816095799</c:v>
                </c:pt>
                <c:pt idx="2524">
                  <c:v>1.7083905816095799</c:v>
                </c:pt>
                <c:pt idx="2525">
                  <c:v>1.7083905816095799</c:v>
                </c:pt>
                <c:pt idx="2526">
                  <c:v>1.7083905816095799</c:v>
                </c:pt>
                <c:pt idx="2527">
                  <c:v>1.7083905816095799</c:v>
                </c:pt>
                <c:pt idx="2528">
                  <c:v>1.7083905816095799</c:v>
                </c:pt>
                <c:pt idx="2529">
                  <c:v>1.7083905816095799</c:v>
                </c:pt>
                <c:pt idx="2530">
                  <c:v>1.7083905816095799</c:v>
                </c:pt>
                <c:pt idx="2531">
                  <c:v>1.7083905816095799</c:v>
                </c:pt>
                <c:pt idx="2532">
                  <c:v>1.7083905816095799</c:v>
                </c:pt>
                <c:pt idx="2533">
                  <c:v>1.7083905816095799</c:v>
                </c:pt>
                <c:pt idx="2534">
                  <c:v>1.7083905816095799</c:v>
                </c:pt>
                <c:pt idx="2535">
                  <c:v>1.7083905816095799</c:v>
                </c:pt>
                <c:pt idx="2536">
                  <c:v>1.7083905816095799</c:v>
                </c:pt>
                <c:pt idx="2537">
                  <c:v>1.7083905816095799</c:v>
                </c:pt>
                <c:pt idx="2538">
                  <c:v>1.7083905816095799</c:v>
                </c:pt>
                <c:pt idx="2539">
                  <c:v>1.7083905816095799</c:v>
                </c:pt>
                <c:pt idx="2540">
                  <c:v>1.7083905816095799</c:v>
                </c:pt>
                <c:pt idx="2541">
                  <c:v>1.7083905816095799</c:v>
                </c:pt>
                <c:pt idx="2542">
                  <c:v>1.7083905816095799</c:v>
                </c:pt>
                <c:pt idx="2543">
                  <c:v>1.7083905816095799</c:v>
                </c:pt>
                <c:pt idx="2544">
                  <c:v>1.7083905816095799</c:v>
                </c:pt>
                <c:pt idx="2545">
                  <c:v>1.7083905816095799</c:v>
                </c:pt>
                <c:pt idx="2546">
                  <c:v>1.7083905816095799</c:v>
                </c:pt>
                <c:pt idx="2547">
                  <c:v>1.7083905816095799</c:v>
                </c:pt>
                <c:pt idx="2548">
                  <c:v>1.7083905816095799</c:v>
                </c:pt>
                <c:pt idx="2549">
                  <c:v>1.7083905816095799</c:v>
                </c:pt>
                <c:pt idx="2550">
                  <c:v>1.7083905816095799</c:v>
                </c:pt>
                <c:pt idx="2551">
                  <c:v>1.7083905816095799</c:v>
                </c:pt>
                <c:pt idx="2552">
                  <c:v>1.7083905816095799</c:v>
                </c:pt>
                <c:pt idx="2553">
                  <c:v>1.7083905816095799</c:v>
                </c:pt>
                <c:pt idx="2554">
                  <c:v>1.7083905816095799</c:v>
                </c:pt>
                <c:pt idx="2555">
                  <c:v>1.7083905816095799</c:v>
                </c:pt>
                <c:pt idx="2556">
                  <c:v>1.7083905816095799</c:v>
                </c:pt>
                <c:pt idx="2557">
                  <c:v>1.7083905816095799</c:v>
                </c:pt>
                <c:pt idx="2558">
                  <c:v>1.7083905816095799</c:v>
                </c:pt>
                <c:pt idx="2559">
                  <c:v>1.7083905816095799</c:v>
                </c:pt>
                <c:pt idx="2560">
                  <c:v>1.7083905816095799</c:v>
                </c:pt>
                <c:pt idx="2561">
                  <c:v>1.7083905816095799</c:v>
                </c:pt>
                <c:pt idx="2562">
                  <c:v>1.7083905816095799</c:v>
                </c:pt>
                <c:pt idx="2563">
                  <c:v>1.7083905816095799</c:v>
                </c:pt>
                <c:pt idx="2564">
                  <c:v>1.7083905816095799</c:v>
                </c:pt>
                <c:pt idx="2565">
                  <c:v>1.7083905816095799</c:v>
                </c:pt>
                <c:pt idx="2566">
                  <c:v>1.7083905816095799</c:v>
                </c:pt>
                <c:pt idx="2567">
                  <c:v>1.7083905816095799</c:v>
                </c:pt>
                <c:pt idx="2568">
                  <c:v>1.7083905816095799</c:v>
                </c:pt>
                <c:pt idx="2569">
                  <c:v>1.7083905816095799</c:v>
                </c:pt>
                <c:pt idx="2570">
                  <c:v>1.7083905816095799</c:v>
                </c:pt>
                <c:pt idx="2571">
                  <c:v>1.7083905816095799</c:v>
                </c:pt>
                <c:pt idx="2572">
                  <c:v>1.7083905816095799</c:v>
                </c:pt>
                <c:pt idx="2573">
                  <c:v>1.7083905816095799</c:v>
                </c:pt>
                <c:pt idx="2574">
                  <c:v>1.7083905816095799</c:v>
                </c:pt>
                <c:pt idx="2575">
                  <c:v>1.7083905816095799</c:v>
                </c:pt>
                <c:pt idx="2576">
                  <c:v>1.7083905816095799</c:v>
                </c:pt>
                <c:pt idx="2577">
                  <c:v>1.7083905816095799</c:v>
                </c:pt>
                <c:pt idx="2578">
                  <c:v>1.7083905816095799</c:v>
                </c:pt>
                <c:pt idx="2579">
                  <c:v>1.7083905816095799</c:v>
                </c:pt>
                <c:pt idx="2580">
                  <c:v>1.7083905816095799</c:v>
                </c:pt>
                <c:pt idx="2581">
                  <c:v>1.7083905816095799</c:v>
                </c:pt>
                <c:pt idx="2582">
                  <c:v>1.7083905816095799</c:v>
                </c:pt>
                <c:pt idx="2583">
                  <c:v>1.7083905816095799</c:v>
                </c:pt>
                <c:pt idx="2584">
                  <c:v>1.7083905816095799</c:v>
                </c:pt>
                <c:pt idx="2585">
                  <c:v>1.7083905816095799</c:v>
                </c:pt>
                <c:pt idx="2586">
                  <c:v>1.7083905816095799</c:v>
                </c:pt>
                <c:pt idx="2587">
                  <c:v>1.7083905816095799</c:v>
                </c:pt>
                <c:pt idx="2588">
                  <c:v>1.7083905816095799</c:v>
                </c:pt>
                <c:pt idx="2589">
                  <c:v>1.7083905816095799</c:v>
                </c:pt>
                <c:pt idx="2590">
                  <c:v>1.7083905816095799</c:v>
                </c:pt>
                <c:pt idx="2591">
                  <c:v>1.7083905816095799</c:v>
                </c:pt>
                <c:pt idx="2592">
                  <c:v>1.7083905816095799</c:v>
                </c:pt>
                <c:pt idx="2593">
                  <c:v>1.7083905816095799</c:v>
                </c:pt>
                <c:pt idx="2594">
                  <c:v>1.7083905816095799</c:v>
                </c:pt>
                <c:pt idx="2595">
                  <c:v>1.7083905816095799</c:v>
                </c:pt>
                <c:pt idx="2596">
                  <c:v>1.7083905816095799</c:v>
                </c:pt>
                <c:pt idx="2597">
                  <c:v>1.7083905816095799</c:v>
                </c:pt>
                <c:pt idx="2598">
                  <c:v>1.7083905816095799</c:v>
                </c:pt>
                <c:pt idx="2599">
                  <c:v>1.7083905816095799</c:v>
                </c:pt>
                <c:pt idx="2600">
                  <c:v>1.7083905816095799</c:v>
                </c:pt>
                <c:pt idx="2601">
                  <c:v>1.7083905816095799</c:v>
                </c:pt>
                <c:pt idx="2602">
                  <c:v>1.7083905816095799</c:v>
                </c:pt>
                <c:pt idx="2603">
                  <c:v>1.7083905816095799</c:v>
                </c:pt>
                <c:pt idx="2604">
                  <c:v>1.7083905816095799</c:v>
                </c:pt>
                <c:pt idx="2605">
                  <c:v>1.7083905816095799</c:v>
                </c:pt>
                <c:pt idx="2606">
                  <c:v>1.7083905816095799</c:v>
                </c:pt>
                <c:pt idx="2607">
                  <c:v>1.7083905816095799</c:v>
                </c:pt>
                <c:pt idx="2608">
                  <c:v>1.7083905816095799</c:v>
                </c:pt>
                <c:pt idx="2609">
                  <c:v>1.7083905816095799</c:v>
                </c:pt>
                <c:pt idx="2610">
                  <c:v>1.7083905816095799</c:v>
                </c:pt>
                <c:pt idx="2611">
                  <c:v>1.7083905816095799</c:v>
                </c:pt>
                <c:pt idx="2612">
                  <c:v>1.7083905816095799</c:v>
                </c:pt>
                <c:pt idx="2613">
                  <c:v>1.7083905816095799</c:v>
                </c:pt>
                <c:pt idx="2614">
                  <c:v>1.7083905816095799</c:v>
                </c:pt>
                <c:pt idx="2615">
                  <c:v>1.7083905816095799</c:v>
                </c:pt>
                <c:pt idx="2616">
                  <c:v>1.7083905816095799</c:v>
                </c:pt>
                <c:pt idx="2617">
                  <c:v>1.7083905816095799</c:v>
                </c:pt>
                <c:pt idx="2618">
                  <c:v>1.7083905816095799</c:v>
                </c:pt>
                <c:pt idx="2619">
                  <c:v>1.7083905816095799</c:v>
                </c:pt>
                <c:pt idx="2620">
                  <c:v>1.7083905816095799</c:v>
                </c:pt>
                <c:pt idx="2621">
                  <c:v>1.7083905816095799</c:v>
                </c:pt>
                <c:pt idx="2622">
                  <c:v>1.7083905816095799</c:v>
                </c:pt>
                <c:pt idx="2623">
                  <c:v>1.7083905816095799</c:v>
                </c:pt>
                <c:pt idx="2624">
                  <c:v>1.7083905816095799</c:v>
                </c:pt>
                <c:pt idx="2625">
                  <c:v>1.7083905816095799</c:v>
                </c:pt>
                <c:pt idx="2626">
                  <c:v>1.7083905816095799</c:v>
                </c:pt>
                <c:pt idx="2627">
                  <c:v>1.7083905816095799</c:v>
                </c:pt>
                <c:pt idx="2628">
                  <c:v>1.7083905816095799</c:v>
                </c:pt>
                <c:pt idx="2629">
                  <c:v>1.7083905816095799</c:v>
                </c:pt>
                <c:pt idx="2630">
                  <c:v>1.7083905816095799</c:v>
                </c:pt>
                <c:pt idx="2631">
                  <c:v>1.7083905816095799</c:v>
                </c:pt>
                <c:pt idx="2632">
                  <c:v>1.7083905816095799</c:v>
                </c:pt>
                <c:pt idx="2633">
                  <c:v>1.7083905816095799</c:v>
                </c:pt>
                <c:pt idx="2634">
                  <c:v>1.7083905816095799</c:v>
                </c:pt>
                <c:pt idx="2635">
                  <c:v>1.7083905816095799</c:v>
                </c:pt>
                <c:pt idx="2636">
                  <c:v>1.7083905816095799</c:v>
                </c:pt>
                <c:pt idx="2637">
                  <c:v>1.7083905816095799</c:v>
                </c:pt>
                <c:pt idx="2638">
                  <c:v>1.7083905816095799</c:v>
                </c:pt>
                <c:pt idx="2639">
                  <c:v>1.7083905816095799</c:v>
                </c:pt>
                <c:pt idx="2640">
                  <c:v>1.7083905816095799</c:v>
                </c:pt>
                <c:pt idx="2641">
                  <c:v>1.7083905816095799</c:v>
                </c:pt>
                <c:pt idx="2642">
                  <c:v>1.7083905816095799</c:v>
                </c:pt>
                <c:pt idx="2643">
                  <c:v>1.7083905816095799</c:v>
                </c:pt>
                <c:pt idx="2644">
                  <c:v>1.7083905816095799</c:v>
                </c:pt>
                <c:pt idx="2645">
                  <c:v>1.7083905816095799</c:v>
                </c:pt>
                <c:pt idx="2646">
                  <c:v>1.7083905816095799</c:v>
                </c:pt>
                <c:pt idx="2647">
                  <c:v>1.7083905816095799</c:v>
                </c:pt>
                <c:pt idx="2648">
                  <c:v>1.7083905816095799</c:v>
                </c:pt>
                <c:pt idx="2649">
                  <c:v>1.7083905816095799</c:v>
                </c:pt>
                <c:pt idx="2650">
                  <c:v>1.7083905816095799</c:v>
                </c:pt>
                <c:pt idx="2651">
                  <c:v>1.7083905816095799</c:v>
                </c:pt>
                <c:pt idx="2652">
                  <c:v>1.7083905816095799</c:v>
                </c:pt>
                <c:pt idx="2653">
                  <c:v>1.7083905816095799</c:v>
                </c:pt>
                <c:pt idx="2654">
                  <c:v>1.7083905816095799</c:v>
                </c:pt>
                <c:pt idx="2655">
                  <c:v>1.7083905816095799</c:v>
                </c:pt>
                <c:pt idx="2656">
                  <c:v>1.7083905816095799</c:v>
                </c:pt>
                <c:pt idx="2657">
                  <c:v>1.7083905816095799</c:v>
                </c:pt>
                <c:pt idx="2658">
                  <c:v>1.7083905816095799</c:v>
                </c:pt>
                <c:pt idx="2659">
                  <c:v>1.7083905816095799</c:v>
                </c:pt>
                <c:pt idx="2660">
                  <c:v>1.7083905816095799</c:v>
                </c:pt>
                <c:pt idx="2661">
                  <c:v>1.7083905816095799</c:v>
                </c:pt>
                <c:pt idx="2662">
                  <c:v>1.7083905816095799</c:v>
                </c:pt>
                <c:pt idx="2663">
                  <c:v>1.7083905816095799</c:v>
                </c:pt>
                <c:pt idx="2664">
                  <c:v>1.7083905816095799</c:v>
                </c:pt>
                <c:pt idx="2665">
                  <c:v>1.7083905816095799</c:v>
                </c:pt>
                <c:pt idx="2666">
                  <c:v>1.7083905816095799</c:v>
                </c:pt>
                <c:pt idx="2667">
                  <c:v>1.7083905816095799</c:v>
                </c:pt>
                <c:pt idx="2668">
                  <c:v>1.7083905816095799</c:v>
                </c:pt>
                <c:pt idx="2669">
                  <c:v>1.7083905816095799</c:v>
                </c:pt>
                <c:pt idx="2670">
                  <c:v>1.7083905816095799</c:v>
                </c:pt>
                <c:pt idx="2671">
                  <c:v>1.7083905816095799</c:v>
                </c:pt>
                <c:pt idx="2672">
                  <c:v>1.7083905816095799</c:v>
                </c:pt>
                <c:pt idx="2673">
                  <c:v>1.7083905816095799</c:v>
                </c:pt>
                <c:pt idx="2674">
                  <c:v>1.7083905816095799</c:v>
                </c:pt>
                <c:pt idx="2675">
                  <c:v>1.7083905816095799</c:v>
                </c:pt>
                <c:pt idx="2676">
                  <c:v>1.7083905816095799</c:v>
                </c:pt>
                <c:pt idx="2677">
                  <c:v>1.7083905816095799</c:v>
                </c:pt>
                <c:pt idx="2678">
                  <c:v>1.7083905816095799</c:v>
                </c:pt>
                <c:pt idx="2679">
                  <c:v>1.7083905816095799</c:v>
                </c:pt>
                <c:pt idx="2680">
                  <c:v>1.7083905816095799</c:v>
                </c:pt>
                <c:pt idx="2681">
                  <c:v>1.7083905816095799</c:v>
                </c:pt>
                <c:pt idx="2682">
                  <c:v>1.7083905816095799</c:v>
                </c:pt>
                <c:pt idx="2683">
                  <c:v>1.7083905816095799</c:v>
                </c:pt>
                <c:pt idx="2684">
                  <c:v>1.7083905816095799</c:v>
                </c:pt>
                <c:pt idx="2685">
                  <c:v>1.7083905816095799</c:v>
                </c:pt>
                <c:pt idx="2686">
                  <c:v>1.7083905816095799</c:v>
                </c:pt>
                <c:pt idx="2687">
                  <c:v>1.7083905816095799</c:v>
                </c:pt>
                <c:pt idx="2688">
                  <c:v>1.7083905816095799</c:v>
                </c:pt>
                <c:pt idx="2689">
                  <c:v>1.7083905816095799</c:v>
                </c:pt>
                <c:pt idx="2690">
                  <c:v>1.7083905816095799</c:v>
                </c:pt>
                <c:pt idx="2691">
                  <c:v>1.7083905816095799</c:v>
                </c:pt>
                <c:pt idx="2692">
                  <c:v>1.7083905816095799</c:v>
                </c:pt>
                <c:pt idx="2693">
                  <c:v>1.7083905816095799</c:v>
                </c:pt>
                <c:pt idx="2694">
                  <c:v>1.7083905816095799</c:v>
                </c:pt>
                <c:pt idx="2695">
                  <c:v>1.7083905816095799</c:v>
                </c:pt>
                <c:pt idx="2696">
                  <c:v>1.7083905816095799</c:v>
                </c:pt>
                <c:pt idx="2697">
                  <c:v>1.7083905816095799</c:v>
                </c:pt>
                <c:pt idx="2698">
                  <c:v>1.7083905816095799</c:v>
                </c:pt>
                <c:pt idx="2699">
                  <c:v>1.7083905816095799</c:v>
                </c:pt>
                <c:pt idx="2700">
                  <c:v>1.7083905816095799</c:v>
                </c:pt>
                <c:pt idx="2701">
                  <c:v>1.7083905816095799</c:v>
                </c:pt>
                <c:pt idx="2702">
                  <c:v>1.7083905816095799</c:v>
                </c:pt>
                <c:pt idx="2703">
                  <c:v>1.7083905816095799</c:v>
                </c:pt>
                <c:pt idx="2704">
                  <c:v>1.7083905816095799</c:v>
                </c:pt>
                <c:pt idx="2705">
                  <c:v>1.7083905816095799</c:v>
                </c:pt>
                <c:pt idx="2706">
                  <c:v>1.7083905816095799</c:v>
                </c:pt>
                <c:pt idx="2707">
                  <c:v>1.7083905816095799</c:v>
                </c:pt>
                <c:pt idx="2708">
                  <c:v>1.7083905816095799</c:v>
                </c:pt>
                <c:pt idx="2709">
                  <c:v>1.7083905816095799</c:v>
                </c:pt>
                <c:pt idx="2710">
                  <c:v>1.7083905816095799</c:v>
                </c:pt>
                <c:pt idx="2711">
                  <c:v>1.7083905816095799</c:v>
                </c:pt>
                <c:pt idx="2712">
                  <c:v>1.7083905816095799</c:v>
                </c:pt>
                <c:pt idx="2713">
                  <c:v>1.7083905816095799</c:v>
                </c:pt>
                <c:pt idx="2714">
                  <c:v>1.7083905816095799</c:v>
                </c:pt>
                <c:pt idx="2715">
                  <c:v>1.7083905816095799</c:v>
                </c:pt>
                <c:pt idx="2716">
                  <c:v>1.7083905816095799</c:v>
                </c:pt>
                <c:pt idx="2717">
                  <c:v>1.7083905816095799</c:v>
                </c:pt>
                <c:pt idx="2718">
                  <c:v>1.7083905816095799</c:v>
                </c:pt>
                <c:pt idx="2719">
                  <c:v>1.7083905816095799</c:v>
                </c:pt>
                <c:pt idx="2720">
                  <c:v>1.7083905816095799</c:v>
                </c:pt>
                <c:pt idx="2721">
                  <c:v>1.7083905816095799</c:v>
                </c:pt>
                <c:pt idx="2722">
                  <c:v>1.7083905816095799</c:v>
                </c:pt>
                <c:pt idx="2723">
                  <c:v>1.7083905816095799</c:v>
                </c:pt>
                <c:pt idx="2724">
                  <c:v>1.7083905816095799</c:v>
                </c:pt>
                <c:pt idx="2725">
                  <c:v>1.7083905816095799</c:v>
                </c:pt>
                <c:pt idx="2726">
                  <c:v>1.7083905816095799</c:v>
                </c:pt>
                <c:pt idx="2727">
                  <c:v>1.7083905816095799</c:v>
                </c:pt>
                <c:pt idx="2728">
                  <c:v>1.7083905816095799</c:v>
                </c:pt>
                <c:pt idx="2729">
                  <c:v>1.7083905816095799</c:v>
                </c:pt>
                <c:pt idx="2730">
                  <c:v>1.7083905816095799</c:v>
                </c:pt>
                <c:pt idx="2731">
                  <c:v>1.7083905816095799</c:v>
                </c:pt>
                <c:pt idx="2732">
                  <c:v>1.7083905816095799</c:v>
                </c:pt>
                <c:pt idx="2733">
                  <c:v>1.7083905816095799</c:v>
                </c:pt>
                <c:pt idx="2734">
                  <c:v>1.7083905816095799</c:v>
                </c:pt>
                <c:pt idx="2735">
                  <c:v>1.7083905816095799</c:v>
                </c:pt>
                <c:pt idx="2736">
                  <c:v>1.7083905816095799</c:v>
                </c:pt>
                <c:pt idx="2737">
                  <c:v>1.7083905816095799</c:v>
                </c:pt>
                <c:pt idx="2738">
                  <c:v>1.7083905816095799</c:v>
                </c:pt>
                <c:pt idx="2739">
                  <c:v>1.7083905816095799</c:v>
                </c:pt>
                <c:pt idx="2740">
                  <c:v>1.7083905816095799</c:v>
                </c:pt>
                <c:pt idx="2741">
                  <c:v>1.7083905816095799</c:v>
                </c:pt>
                <c:pt idx="2742">
                  <c:v>1.7083905816095799</c:v>
                </c:pt>
                <c:pt idx="2743">
                  <c:v>1.7083905816095799</c:v>
                </c:pt>
                <c:pt idx="2744">
                  <c:v>1.7083905816095799</c:v>
                </c:pt>
                <c:pt idx="2745">
                  <c:v>1.7083905816095799</c:v>
                </c:pt>
                <c:pt idx="2746">
                  <c:v>1.7083905816095799</c:v>
                </c:pt>
                <c:pt idx="2747">
                  <c:v>1.7083905816095799</c:v>
                </c:pt>
                <c:pt idx="2748">
                  <c:v>1.7083905816095799</c:v>
                </c:pt>
                <c:pt idx="2749">
                  <c:v>1.7083905816095799</c:v>
                </c:pt>
                <c:pt idx="2750">
                  <c:v>1.7083905816095799</c:v>
                </c:pt>
                <c:pt idx="2751">
                  <c:v>1.7083905816095799</c:v>
                </c:pt>
                <c:pt idx="2752">
                  <c:v>1.7083905816095799</c:v>
                </c:pt>
                <c:pt idx="2753">
                  <c:v>1.7083905816095799</c:v>
                </c:pt>
                <c:pt idx="2754">
                  <c:v>1.7083905816095799</c:v>
                </c:pt>
                <c:pt idx="2755">
                  <c:v>1.7083905816095799</c:v>
                </c:pt>
                <c:pt idx="2756">
                  <c:v>1.7083905816095799</c:v>
                </c:pt>
                <c:pt idx="2757">
                  <c:v>1.7083905816095799</c:v>
                </c:pt>
                <c:pt idx="2758">
                  <c:v>1.7083905816095799</c:v>
                </c:pt>
                <c:pt idx="2759">
                  <c:v>1.7083905816095799</c:v>
                </c:pt>
                <c:pt idx="2760">
                  <c:v>1.7083905816095799</c:v>
                </c:pt>
                <c:pt idx="2761">
                  <c:v>1.7083905816095799</c:v>
                </c:pt>
                <c:pt idx="2762">
                  <c:v>1.7083905816095799</c:v>
                </c:pt>
                <c:pt idx="2763">
                  <c:v>1.7083905816095799</c:v>
                </c:pt>
                <c:pt idx="2764">
                  <c:v>1.7083905816095799</c:v>
                </c:pt>
                <c:pt idx="2765">
                  <c:v>1.7083905816095799</c:v>
                </c:pt>
                <c:pt idx="2766">
                  <c:v>1.7083905816095799</c:v>
                </c:pt>
                <c:pt idx="2767">
                  <c:v>1.7083905816095799</c:v>
                </c:pt>
                <c:pt idx="2768">
                  <c:v>1.7083905816095799</c:v>
                </c:pt>
                <c:pt idx="2769">
                  <c:v>1.7083905816095799</c:v>
                </c:pt>
                <c:pt idx="2770">
                  <c:v>1.7083905816095799</c:v>
                </c:pt>
                <c:pt idx="2771">
                  <c:v>1.7083905816095799</c:v>
                </c:pt>
                <c:pt idx="2772">
                  <c:v>1.7083905816095799</c:v>
                </c:pt>
                <c:pt idx="2773">
                  <c:v>1.7083905816095799</c:v>
                </c:pt>
                <c:pt idx="2774">
                  <c:v>1.7083905816095799</c:v>
                </c:pt>
                <c:pt idx="2775">
                  <c:v>1.7083905816095799</c:v>
                </c:pt>
                <c:pt idx="2776">
                  <c:v>1.7083905816095799</c:v>
                </c:pt>
                <c:pt idx="2777">
                  <c:v>1.7083905816095799</c:v>
                </c:pt>
                <c:pt idx="2778">
                  <c:v>1.7083905816095799</c:v>
                </c:pt>
                <c:pt idx="2779">
                  <c:v>1.7083905816095799</c:v>
                </c:pt>
                <c:pt idx="2780">
                  <c:v>1.7083905816095799</c:v>
                </c:pt>
                <c:pt idx="2781">
                  <c:v>1.7083905816095799</c:v>
                </c:pt>
                <c:pt idx="2782">
                  <c:v>1.7083905816095799</c:v>
                </c:pt>
                <c:pt idx="2783">
                  <c:v>1.7083905816095799</c:v>
                </c:pt>
                <c:pt idx="2784">
                  <c:v>1.7083905816095799</c:v>
                </c:pt>
                <c:pt idx="2785">
                  <c:v>1.7083905816095799</c:v>
                </c:pt>
                <c:pt idx="2786">
                  <c:v>1.7083905816095799</c:v>
                </c:pt>
                <c:pt idx="2787">
                  <c:v>1.7083905816095799</c:v>
                </c:pt>
                <c:pt idx="2788">
                  <c:v>1.7083905816095799</c:v>
                </c:pt>
                <c:pt idx="2789">
                  <c:v>1.7083905816095799</c:v>
                </c:pt>
                <c:pt idx="2790">
                  <c:v>1.7083905816095799</c:v>
                </c:pt>
                <c:pt idx="2791">
                  <c:v>1.7083905816095799</c:v>
                </c:pt>
                <c:pt idx="2792">
                  <c:v>1.7083905816095799</c:v>
                </c:pt>
                <c:pt idx="2793">
                  <c:v>1.7083905816095799</c:v>
                </c:pt>
                <c:pt idx="2794">
                  <c:v>1.7083905816095799</c:v>
                </c:pt>
                <c:pt idx="2795">
                  <c:v>1.7083905816095799</c:v>
                </c:pt>
                <c:pt idx="2796">
                  <c:v>1.7083905816095799</c:v>
                </c:pt>
                <c:pt idx="2797">
                  <c:v>1.7083905816095799</c:v>
                </c:pt>
                <c:pt idx="2798">
                  <c:v>1.7083905816095799</c:v>
                </c:pt>
                <c:pt idx="2799">
                  <c:v>1.7083905816095799</c:v>
                </c:pt>
                <c:pt idx="2800">
                  <c:v>1.7083905816095799</c:v>
                </c:pt>
                <c:pt idx="2801">
                  <c:v>1.7083905816095799</c:v>
                </c:pt>
                <c:pt idx="2802">
                  <c:v>1.7083905816095799</c:v>
                </c:pt>
                <c:pt idx="2803">
                  <c:v>1.7083905816095799</c:v>
                </c:pt>
                <c:pt idx="2804">
                  <c:v>1.7083905816095799</c:v>
                </c:pt>
                <c:pt idx="2805">
                  <c:v>1.7083905816095799</c:v>
                </c:pt>
                <c:pt idx="2806">
                  <c:v>1.7083905816095799</c:v>
                </c:pt>
                <c:pt idx="2807">
                  <c:v>1.7083905816095799</c:v>
                </c:pt>
                <c:pt idx="2808">
                  <c:v>1.7083905816095799</c:v>
                </c:pt>
                <c:pt idx="2809">
                  <c:v>1.7083905816095799</c:v>
                </c:pt>
                <c:pt idx="2810">
                  <c:v>1.7083905816095799</c:v>
                </c:pt>
                <c:pt idx="2811">
                  <c:v>1.7083905816095799</c:v>
                </c:pt>
                <c:pt idx="2812">
                  <c:v>1.7083905816095799</c:v>
                </c:pt>
                <c:pt idx="2813">
                  <c:v>1.7083905816095799</c:v>
                </c:pt>
                <c:pt idx="2814">
                  <c:v>1.7083905816095799</c:v>
                </c:pt>
                <c:pt idx="2815">
                  <c:v>1.7083905816095799</c:v>
                </c:pt>
                <c:pt idx="2816">
                  <c:v>1.7083905816095799</c:v>
                </c:pt>
                <c:pt idx="2817">
                  <c:v>1.7083905816095799</c:v>
                </c:pt>
                <c:pt idx="2818">
                  <c:v>1.7083905816095799</c:v>
                </c:pt>
                <c:pt idx="2819">
                  <c:v>1.7083905816095799</c:v>
                </c:pt>
                <c:pt idx="2820">
                  <c:v>1.7083905816095799</c:v>
                </c:pt>
                <c:pt idx="2821">
                  <c:v>1.7083905816095799</c:v>
                </c:pt>
                <c:pt idx="2822">
                  <c:v>1.7083905816095799</c:v>
                </c:pt>
                <c:pt idx="2823">
                  <c:v>1.7083905816095799</c:v>
                </c:pt>
                <c:pt idx="2824">
                  <c:v>1.7083905816095799</c:v>
                </c:pt>
                <c:pt idx="2825">
                  <c:v>1.7083905816095799</c:v>
                </c:pt>
                <c:pt idx="2826">
                  <c:v>1.7083905816095799</c:v>
                </c:pt>
                <c:pt idx="2827">
                  <c:v>1.7083905816095799</c:v>
                </c:pt>
                <c:pt idx="2828">
                  <c:v>1.7083905816095799</c:v>
                </c:pt>
                <c:pt idx="2829">
                  <c:v>1.7083905816095799</c:v>
                </c:pt>
                <c:pt idx="2830">
                  <c:v>1.7083905816095799</c:v>
                </c:pt>
                <c:pt idx="2831">
                  <c:v>1.7083905816095799</c:v>
                </c:pt>
                <c:pt idx="2832">
                  <c:v>1.7083905816095799</c:v>
                </c:pt>
                <c:pt idx="2833">
                  <c:v>1.7083905816095799</c:v>
                </c:pt>
                <c:pt idx="2834">
                  <c:v>1.7083905816095799</c:v>
                </c:pt>
                <c:pt idx="2835">
                  <c:v>1.7083905816095799</c:v>
                </c:pt>
                <c:pt idx="2836">
                  <c:v>1.7083905816095799</c:v>
                </c:pt>
                <c:pt idx="2837">
                  <c:v>1.7083905816095799</c:v>
                </c:pt>
                <c:pt idx="2838">
                  <c:v>1.7083905816095799</c:v>
                </c:pt>
                <c:pt idx="2839">
                  <c:v>1.7083905816095799</c:v>
                </c:pt>
                <c:pt idx="2840">
                  <c:v>1.7083905816095799</c:v>
                </c:pt>
                <c:pt idx="2841">
                  <c:v>1.7083905816095799</c:v>
                </c:pt>
                <c:pt idx="2842">
                  <c:v>1.7083905816095799</c:v>
                </c:pt>
                <c:pt idx="2843">
                  <c:v>1.7083905816095799</c:v>
                </c:pt>
                <c:pt idx="2844">
                  <c:v>1.7083905816095799</c:v>
                </c:pt>
                <c:pt idx="2845">
                  <c:v>1.7083905816095799</c:v>
                </c:pt>
                <c:pt idx="2846">
                  <c:v>1.7083905816095799</c:v>
                </c:pt>
                <c:pt idx="2847">
                  <c:v>1.7083905816095799</c:v>
                </c:pt>
                <c:pt idx="2848">
                  <c:v>1.7083905816095799</c:v>
                </c:pt>
                <c:pt idx="2849">
                  <c:v>1.7083905816095799</c:v>
                </c:pt>
                <c:pt idx="2850">
                  <c:v>1.7083905816095799</c:v>
                </c:pt>
                <c:pt idx="2851">
                  <c:v>1.7083905816095799</c:v>
                </c:pt>
                <c:pt idx="2852">
                  <c:v>1.7083905816095799</c:v>
                </c:pt>
                <c:pt idx="2853">
                  <c:v>1.7083905816095799</c:v>
                </c:pt>
                <c:pt idx="2854">
                  <c:v>1.7083905816095799</c:v>
                </c:pt>
                <c:pt idx="2855">
                  <c:v>1.7083905816095799</c:v>
                </c:pt>
                <c:pt idx="2856">
                  <c:v>1.7083905816095799</c:v>
                </c:pt>
                <c:pt idx="2857">
                  <c:v>1.7083905816095799</c:v>
                </c:pt>
                <c:pt idx="2858">
                  <c:v>1.7083905816095799</c:v>
                </c:pt>
                <c:pt idx="2859">
                  <c:v>1.7083905816095799</c:v>
                </c:pt>
                <c:pt idx="2860">
                  <c:v>1.7083905816095799</c:v>
                </c:pt>
                <c:pt idx="2861">
                  <c:v>1.7083905816095799</c:v>
                </c:pt>
                <c:pt idx="2862">
                  <c:v>1.7083905816095799</c:v>
                </c:pt>
                <c:pt idx="2863">
                  <c:v>1.7083905816095799</c:v>
                </c:pt>
                <c:pt idx="2864">
                  <c:v>1.7083905816095799</c:v>
                </c:pt>
                <c:pt idx="2865">
                  <c:v>1.7083905816095799</c:v>
                </c:pt>
                <c:pt idx="2866">
                  <c:v>1.7083905816095799</c:v>
                </c:pt>
                <c:pt idx="2867">
                  <c:v>1.7083905816095799</c:v>
                </c:pt>
                <c:pt idx="2868">
                  <c:v>1.7083905816095799</c:v>
                </c:pt>
                <c:pt idx="2869">
                  <c:v>1.7083905816095799</c:v>
                </c:pt>
                <c:pt idx="2870">
                  <c:v>1.7083905816095799</c:v>
                </c:pt>
                <c:pt idx="2871">
                  <c:v>1.7083905816095799</c:v>
                </c:pt>
                <c:pt idx="2872">
                  <c:v>1.7083905816095799</c:v>
                </c:pt>
                <c:pt idx="2873">
                  <c:v>1.7083905816095799</c:v>
                </c:pt>
                <c:pt idx="2874">
                  <c:v>1.7083905816095799</c:v>
                </c:pt>
                <c:pt idx="2875">
                  <c:v>1.7083905816095799</c:v>
                </c:pt>
                <c:pt idx="2876">
                  <c:v>1.7083905816095799</c:v>
                </c:pt>
                <c:pt idx="2877">
                  <c:v>1.7083905816095799</c:v>
                </c:pt>
                <c:pt idx="2878">
                  <c:v>1.7083905816095799</c:v>
                </c:pt>
                <c:pt idx="2879">
                  <c:v>1.7083905816095799</c:v>
                </c:pt>
                <c:pt idx="2880">
                  <c:v>1.7083905816095799</c:v>
                </c:pt>
                <c:pt idx="2881">
                  <c:v>1.7083905816095799</c:v>
                </c:pt>
                <c:pt idx="2882">
                  <c:v>1.7083905816095799</c:v>
                </c:pt>
                <c:pt idx="2883">
                  <c:v>1.7083905816095799</c:v>
                </c:pt>
                <c:pt idx="2884">
                  <c:v>1.7083905816095799</c:v>
                </c:pt>
                <c:pt idx="2885">
                  <c:v>1.7083905816095799</c:v>
                </c:pt>
                <c:pt idx="2886">
                  <c:v>1.7083905816095799</c:v>
                </c:pt>
                <c:pt idx="2887">
                  <c:v>1.7083905816095799</c:v>
                </c:pt>
                <c:pt idx="2888">
                  <c:v>1.7083905816095799</c:v>
                </c:pt>
                <c:pt idx="2889">
                  <c:v>1.7083905816095799</c:v>
                </c:pt>
                <c:pt idx="2890">
                  <c:v>1.7083905816095799</c:v>
                </c:pt>
                <c:pt idx="2891">
                  <c:v>1.7083905816095799</c:v>
                </c:pt>
                <c:pt idx="2892">
                  <c:v>1.7083905816095799</c:v>
                </c:pt>
                <c:pt idx="2893">
                  <c:v>1.7083905816095799</c:v>
                </c:pt>
                <c:pt idx="2894">
                  <c:v>1.7083905816095799</c:v>
                </c:pt>
                <c:pt idx="2895">
                  <c:v>1.7083905816095799</c:v>
                </c:pt>
                <c:pt idx="2896">
                  <c:v>1.7083905816095799</c:v>
                </c:pt>
                <c:pt idx="2897">
                  <c:v>1.7083905816095799</c:v>
                </c:pt>
                <c:pt idx="2898">
                  <c:v>1.7083905816095799</c:v>
                </c:pt>
                <c:pt idx="2899">
                  <c:v>1.7083905816095799</c:v>
                </c:pt>
                <c:pt idx="2900">
                  <c:v>1.7083905816095799</c:v>
                </c:pt>
                <c:pt idx="2901">
                  <c:v>1.7083905816095799</c:v>
                </c:pt>
                <c:pt idx="2902">
                  <c:v>1.7083905816095799</c:v>
                </c:pt>
                <c:pt idx="2903">
                  <c:v>1.7083905816095799</c:v>
                </c:pt>
                <c:pt idx="2904">
                  <c:v>1.7083905816095799</c:v>
                </c:pt>
                <c:pt idx="2905">
                  <c:v>1.7083905816095799</c:v>
                </c:pt>
                <c:pt idx="2906">
                  <c:v>1.7083905816095799</c:v>
                </c:pt>
                <c:pt idx="2907">
                  <c:v>1.7083905816095799</c:v>
                </c:pt>
                <c:pt idx="2908">
                  <c:v>1.7083905816095799</c:v>
                </c:pt>
                <c:pt idx="2909">
                  <c:v>1.7083905816095799</c:v>
                </c:pt>
                <c:pt idx="2910">
                  <c:v>1.7083905816095799</c:v>
                </c:pt>
                <c:pt idx="2911">
                  <c:v>1.7083905816095799</c:v>
                </c:pt>
                <c:pt idx="2912">
                  <c:v>1.7083905816095799</c:v>
                </c:pt>
                <c:pt idx="2913">
                  <c:v>1.7083905816095799</c:v>
                </c:pt>
                <c:pt idx="2914">
                  <c:v>1.7083905816095799</c:v>
                </c:pt>
                <c:pt idx="2915">
                  <c:v>1.7083905816095799</c:v>
                </c:pt>
                <c:pt idx="2916">
                  <c:v>1.7083905816095799</c:v>
                </c:pt>
                <c:pt idx="2917">
                  <c:v>1.7083905816095799</c:v>
                </c:pt>
                <c:pt idx="2918">
                  <c:v>1.7083905816095799</c:v>
                </c:pt>
                <c:pt idx="2919">
                  <c:v>1.7083905816095799</c:v>
                </c:pt>
                <c:pt idx="2920">
                  <c:v>1.7083905816095799</c:v>
                </c:pt>
                <c:pt idx="2921">
                  <c:v>1.7083905816095799</c:v>
                </c:pt>
                <c:pt idx="2922">
                  <c:v>1.7083905816095799</c:v>
                </c:pt>
                <c:pt idx="2923">
                  <c:v>1.7083905816095799</c:v>
                </c:pt>
                <c:pt idx="2924">
                  <c:v>1.7083905816095799</c:v>
                </c:pt>
                <c:pt idx="2925">
                  <c:v>1.7083905816095799</c:v>
                </c:pt>
                <c:pt idx="2926">
                  <c:v>1.7083905816095799</c:v>
                </c:pt>
                <c:pt idx="2927">
                  <c:v>1.7083905816095799</c:v>
                </c:pt>
                <c:pt idx="2928">
                  <c:v>1.7083905816095799</c:v>
                </c:pt>
                <c:pt idx="2929">
                  <c:v>1.7083905816095799</c:v>
                </c:pt>
                <c:pt idx="2930">
                  <c:v>1.7083905816095799</c:v>
                </c:pt>
                <c:pt idx="2931">
                  <c:v>1.7083905816095799</c:v>
                </c:pt>
                <c:pt idx="2932">
                  <c:v>1.7083905816095799</c:v>
                </c:pt>
                <c:pt idx="2933">
                  <c:v>1.7083905816095799</c:v>
                </c:pt>
                <c:pt idx="2934">
                  <c:v>1.7083905816095799</c:v>
                </c:pt>
                <c:pt idx="2935">
                  <c:v>1.7083905816095799</c:v>
                </c:pt>
                <c:pt idx="2936">
                  <c:v>1.7083905816095799</c:v>
                </c:pt>
                <c:pt idx="2937">
                  <c:v>1.7083905816095799</c:v>
                </c:pt>
                <c:pt idx="2938">
                  <c:v>1.7083905816095799</c:v>
                </c:pt>
                <c:pt idx="2939">
                  <c:v>1.7083905816095799</c:v>
                </c:pt>
                <c:pt idx="2940">
                  <c:v>1.7083905816095799</c:v>
                </c:pt>
                <c:pt idx="2941">
                  <c:v>1.7083905816095799</c:v>
                </c:pt>
                <c:pt idx="2942">
                  <c:v>1.7083905816095799</c:v>
                </c:pt>
                <c:pt idx="2943">
                  <c:v>1.7083905816095799</c:v>
                </c:pt>
                <c:pt idx="2944">
                  <c:v>1.7083905816095799</c:v>
                </c:pt>
                <c:pt idx="2945">
                  <c:v>1.7083905816095799</c:v>
                </c:pt>
                <c:pt idx="2946">
                  <c:v>1.7083905816095799</c:v>
                </c:pt>
                <c:pt idx="2947">
                  <c:v>1.7083905816095799</c:v>
                </c:pt>
                <c:pt idx="2948">
                  <c:v>1.7083905816095799</c:v>
                </c:pt>
                <c:pt idx="2949">
                  <c:v>1.7083905816095799</c:v>
                </c:pt>
                <c:pt idx="2950">
                  <c:v>1.7083905816095799</c:v>
                </c:pt>
                <c:pt idx="2951">
                  <c:v>1.7083905816095799</c:v>
                </c:pt>
                <c:pt idx="2952">
                  <c:v>1.7083905816095799</c:v>
                </c:pt>
                <c:pt idx="2953">
                  <c:v>1.7083905816095799</c:v>
                </c:pt>
                <c:pt idx="2954">
                  <c:v>1.7083905816095799</c:v>
                </c:pt>
                <c:pt idx="2955">
                  <c:v>1.7083905816095799</c:v>
                </c:pt>
                <c:pt idx="2956">
                  <c:v>1.7083905816095799</c:v>
                </c:pt>
                <c:pt idx="2957">
                  <c:v>1.7083905816095799</c:v>
                </c:pt>
                <c:pt idx="2958">
                  <c:v>1.7083905816095799</c:v>
                </c:pt>
                <c:pt idx="2959">
                  <c:v>1.7083905816095799</c:v>
                </c:pt>
                <c:pt idx="2960">
                  <c:v>1.7083905816095799</c:v>
                </c:pt>
                <c:pt idx="2961">
                  <c:v>1.7083905816095799</c:v>
                </c:pt>
                <c:pt idx="2962">
                  <c:v>1.7083905816095799</c:v>
                </c:pt>
                <c:pt idx="2963">
                  <c:v>1.7083905816095799</c:v>
                </c:pt>
                <c:pt idx="2964">
                  <c:v>1.7083905816095799</c:v>
                </c:pt>
                <c:pt idx="2965">
                  <c:v>1.7083905816095799</c:v>
                </c:pt>
                <c:pt idx="2966">
                  <c:v>1.7083905816095799</c:v>
                </c:pt>
                <c:pt idx="2967">
                  <c:v>1.7083905816095799</c:v>
                </c:pt>
                <c:pt idx="2968">
                  <c:v>1.7083905816095799</c:v>
                </c:pt>
                <c:pt idx="2969">
                  <c:v>1.7083905816095799</c:v>
                </c:pt>
                <c:pt idx="2970">
                  <c:v>1.7083905816095799</c:v>
                </c:pt>
                <c:pt idx="2971">
                  <c:v>1.7083905816095799</c:v>
                </c:pt>
                <c:pt idx="2972">
                  <c:v>1.7083905816095799</c:v>
                </c:pt>
                <c:pt idx="2973">
                  <c:v>1.7083905816095799</c:v>
                </c:pt>
                <c:pt idx="2974">
                  <c:v>1.7083905816095799</c:v>
                </c:pt>
                <c:pt idx="2975">
                  <c:v>1.7083905816095799</c:v>
                </c:pt>
                <c:pt idx="2976">
                  <c:v>1.7083905816095799</c:v>
                </c:pt>
                <c:pt idx="2977">
                  <c:v>1.7083905816095799</c:v>
                </c:pt>
                <c:pt idx="2978">
                  <c:v>1.7083905816095799</c:v>
                </c:pt>
                <c:pt idx="2979">
                  <c:v>1.7083905816095799</c:v>
                </c:pt>
                <c:pt idx="2980">
                  <c:v>1.7083905816095799</c:v>
                </c:pt>
                <c:pt idx="2981">
                  <c:v>1.7083905816095799</c:v>
                </c:pt>
                <c:pt idx="2982">
                  <c:v>1.7083905816095799</c:v>
                </c:pt>
                <c:pt idx="2983">
                  <c:v>1.7083905816095799</c:v>
                </c:pt>
                <c:pt idx="2984">
                  <c:v>1.7083905816095799</c:v>
                </c:pt>
                <c:pt idx="2985">
                  <c:v>1.7083905816095799</c:v>
                </c:pt>
                <c:pt idx="2986">
                  <c:v>1.7083905816095799</c:v>
                </c:pt>
                <c:pt idx="2987">
                  <c:v>1.7083905816095799</c:v>
                </c:pt>
                <c:pt idx="2988">
                  <c:v>1.7083905816095799</c:v>
                </c:pt>
                <c:pt idx="2989">
                  <c:v>1.7083905816095799</c:v>
                </c:pt>
                <c:pt idx="2990">
                  <c:v>1.7083905816095799</c:v>
                </c:pt>
                <c:pt idx="2991">
                  <c:v>1.7083905816095799</c:v>
                </c:pt>
                <c:pt idx="2992">
                  <c:v>1.7083905816095799</c:v>
                </c:pt>
                <c:pt idx="2993">
                  <c:v>1.7083905816095799</c:v>
                </c:pt>
                <c:pt idx="2994">
                  <c:v>1.7083905816095799</c:v>
                </c:pt>
                <c:pt idx="2995">
                  <c:v>1.7083905816095799</c:v>
                </c:pt>
                <c:pt idx="2996">
                  <c:v>1.7083905816095799</c:v>
                </c:pt>
                <c:pt idx="2997">
                  <c:v>1.7083905816095799</c:v>
                </c:pt>
                <c:pt idx="2998">
                  <c:v>1.7083905816095799</c:v>
                </c:pt>
                <c:pt idx="2999">
                  <c:v>1.7083905816095799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984-4DEB-ACB2-736C29DDD2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13514528"/>
        <c:axId val="1113524512"/>
      </c:lineChart>
      <c:catAx>
        <c:axId val="11135145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Iterations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3524512"/>
        <c:crosses val="autoZero"/>
        <c:auto val="1"/>
        <c:lblAlgn val="ctr"/>
        <c:lblOffset val="100"/>
        <c:noMultiLvlLbl val="0"/>
      </c:catAx>
      <c:valAx>
        <c:axId val="1113524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momentum</a:t>
                </a:r>
                <a:r>
                  <a:rPr lang="en-US" baseline="0"/>
                  <a:t>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35145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/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51139C-A77E-4A4D-9005-D73627ACA5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9B1035-060F-1846-90B7-2599478344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BA29F8-3E1A-0240-881A-49E611EB5C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5572479"/>
            <a:ext cx="10515600" cy="612775"/>
          </a:xfrm>
        </p:spPr>
        <p:txBody>
          <a:bodyPr/>
          <a:lstStyle/>
          <a:p>
            <a:pPr lvl="0"/>
            <a:r>
              <a:rPr lang="en-US" dirty="0"/>
              <a:t>Name Here  •  Date Here</a:t>
            </a:r>
          </a:p>
        </p:txBody>
      </p:sp>
    </p:spTree>
    <p:extLst>
      <p:ext uri="{BB962C8B-B14F-4D97-AF65-F5344CB8AC3E}">
        <p14:creationId xmlns:p14="http://schemas.microsoft.com/office/powerpoint/2010/main" val="2309558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8385-9BB6-6046-8994-569CA0E33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40D36-6F10-564A-A07C-46FF786AB0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3369094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032BC-5BD0-A247-8C6E-14643DA41E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3369094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F6208-FF55-3347-8908-92F075DEC56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96449" y="1681163"/>
            <a:ext cx="3385686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3B67B-4AA7-CC43-B90F-48297C42F5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96449" y="2505075"/>
            <a:ext cx="338568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BD2168-9447-8546-A39A-21025CAB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8B73C-9157-DF44-9072-6D6D3AAB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B5AA2-892E-284A-8D49-C07FDCD8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B28E6E6-EFC1-0B4D-AAEE-2BD1A4246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67422" y="1681163"/>
            <a:ext cx="3385686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C162ADB-1ABA-AF43-BB62-10FB931772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67422" y="2505075"/>
            <a:ext cx="338568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4964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ocused Text or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07632-CA87-1740-939D-4726862575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838818"/>
            <a:ext cx="10515600" cy="1325563"/>
          </a:xfrm>
        </p:spPr>
        <p:txBody>
          <a:bodyPr>
            <a:normAutofit/>
          </a:bodyPr>
          <a:lstStyle>
            <a:lvl1pPr algn="ctr">
              <a:defRPr sz="7200"/>
            </a:lvl1pPr>
          </a:lstStyle>
          <a:p>
            <a:r>
              <a:rPr lang="en-US" dirty="0"/>
              <a:t>Focused text </a:t>
            </a:r>
            <a:br>
              <a:rPr lang="en-US" dirty="0"/>
            </a:br>
            <a:r>
              <a:rPr lang="en-US" dirty="0"/>
              <a:t>goes here.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C0DA94-5718-9848-8555-BCE9B0BDB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B5E799-FE0E-EF4E-A9DB-2E24D980D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9C83A7-B801-C14F-8E73-15FF56442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74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EC238-DEE6-A34D-B6A8-81A1A8405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55E3A1-6BD0-6C4B-BFBE-2A4F5EAAB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CA809F-0AE7-9442-8AB0-8BED069C8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526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D2A51-05C2-9A4A-8B8A-566D92B19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9652" y="365125"/>
            <a:ext cx="6914147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C3684-1ED6-B04A-A171-19B5A5F44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52" y="2505075"/>
            <a:ext cx="6914147" cy="36718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322CD-A55F-E449-B985-B68F75B04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E9560-27D1-8349-8A72-FE3CA3C5B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3E6C6-322A-6E46-AF6E-C329A0CCE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DAFFE63-F614-8B46-80D6-C1D1AA242E2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39652" y="1690688"/>
            <a:ext cx="6914147" cy="431007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721C450-2626-644D-B79C-77EA4AFBE5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313" y="782638"/>
            <a:ext cx="2859087" cy="5394325"/>
          </a:xfrm>
        </p:spPr>
        <p:txBody>
          <a:bodyPr anchor="ctr">
            <a:normAutofit/>
          </a:bodyPr>
          <a:lstStyle>
            <a:lvl1pPr marL="0" indent="0">
              <a:lnSpc>
                <a:spcPts val="4700"/>
              </a:lnSpc>
              <a:buNone/>
              <a:defRPr sz="3200" b="1">
                <a:solidFill>
                  <a:srgbClr val="FFFFFF"/>
                </a:solidFill>
              </a:defRPr>
            </a:lvl1pPr>
            <a:lvl2pPr marL="457200" indent="0">
              <a:buNone/>
              <a:defRPr sz="2800" b="1">
                <a:solidFill>
                  <a:srgbClr val="FFFFFF"/>
                </a:solidFill>
              </a:defRPr>
            </a:lvl2pPr>
            <a:lvl3pPr marL="914400" indent="0">
              <a:buNone/>
              <a:defRPr sz="2400" b="1">
                <a:solidFill>
                  <a:srgbClr val="FFFFFF"/>
                </a:solidFill>
              </a:defRPr>
            </a:lvl3pPr>
            <a:lvl4pPr marL="1371600" indent="0">
              <a:buNone/>
              <a:defRPr sz="2000" b="1">
                <a:solidFill>
                  <a:srgbClr val="FFFFFF"/>
                </a:solidFill>
              </a:defRPr>
            </a:lvl4pPr>
            <a:lvl5pPr marL="1828800" indent="0">
              <a:buNone/>
              <a:defRPr sz="2000"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Sidebar content goes here. It can be a paragraph or a list of bullet points.</a:t>
            </a:r>
          </a:p>
        </p:txBody>
      </p:sp>
    </p:spTree>
    <p:extLst>
      <p:ext uri="{BB962C8B-B14F-4D97-AF65-F5344CB8AC3E}">
        <p14:creationId xmlns:p14="http://schemas.microsoft.com/office/powerpoint/2010/main" val="2172311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8385-9BB6-6046-8994-569CA0E33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9652" y="365125"/>
            <a:ext cx="6915735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40D36-6F10-564A-A07C-46FF786AB0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39652" y="1681163"/>
            <a:ext cx="340493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032BC-5BD0-A247-8C6E-14643DA41E5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39652" y="2505075"/>
            <a:ext cx="3404937" cy="3684588"/>
          </a:xfrm>
        </p:spPr>
        <p:txBody>
          <a:bodyPr/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F6208-FF55-3347-8908-92F075DEC56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44590" y="1681163"/>
            <a:ext cx="351079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3B67B-4AA7-CC43-B90F-48297C42F58D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844590" y="2505075"/>
            <a:ext cx="3510798" cy="3684588"/>
          </a:xfrm>
        </p:spPr>
        <p:txBody>
          <a:bodyPr/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BD2168-9447-8546-A39A-21025CAB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8B73C-9157-DF44-9072-6D6D3AAB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B5AA2-892E-284A-8D49-C07FDCD8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8A35E15-55CA-4941-969A-08FFCEA1BF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313" y="782638"/>
            <a:ext cx="2859087" cy="5394325"/>
          </a:xfrm>
        </p:spPr>
        <p:txBody>
          <a:bodyPr anchor="ctr">
            <a:normAutofit/>
          </a:bodyPr>
          <a:lstStyle>
            <a:lvl1pPr marL="0" indent="0">
              <a:lnSpc>
                <a:spcPts val="4700"/>
              </a:lnSpc>
              <a:buNone/>
              <a:defRPr sz="3200" b="1">
                <a:solidFill>
                  <a:srgbClr val="FFFFFF"/>
                </a:solidFill>
              </a:defRPr>
            </a:lvl1pPr>
            <a:lvl2pPr marL="457200" indent="0">
              <a:buNone/>
              <a:defRPr sz="2800" b="1">
                <a:solidFill>
                  <a:srgbClr val="FFFFFF"/>
                </a:solidFill>
              </a:defRPr>
            </a:lvl2pPr>
            <a:lvl3pPr marL="914400" indent="0">
              <a:buNone/>
              <a:defRPr sz="2400" b="1">
                <a:solidFill>
                  <a:srgbClr val="FFFFFF"/>
                </a:solidFill>
              </a:defRPr>
            </a:lvl3pPr>
            <a:lvl4pPr marL="1371600" indent="0">
              <a:buNone/>
              <a:defRPr sz="2000" b="1">
                <a:solidFill>
                  <a:srgbClr val="FFFFFF"/>
                </a:solidFill>
              </a:defRPr>
            </a:lvl4pPr>
            <a:lvl5pPr marL="1828800" indent="0">
              <a:buNone/>
              <a:defRPr sz="2000"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Sidebar content goes here. It can be a paragraph or a list of bullet points.</a:t>
            </a:r>
          </a:p>
        </p:txBody>
      </p:sp>
    </p:spTree>
    <p:extLst>
      <p:ext uri="{BB962C8B-B14F-4D97-AF65-F5344CB8AC3E}">
        <p14:creationId xmlns:p14="http://schemas.microsoft.com/office/powerpoint/2010/main" val="2401376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8385-9BB6-6046-8994-569CA0E33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96448" y="365125"/>
            <a:ext cx="6958939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40D36-6F10-564A-A07C-46FF786AB0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83060" y="1681163"/>
            <a:ext cx="228383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032BC-5BD0-A247-8C6E-14643DA41E5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83060" y="2505075"/>
            <a:ext cx="2283830" cy="3684588"/>
          </a:xfrm>
        </p:spPr>
        <p:txBody>
          <a:bodyPr/>
          <a:lstStyle/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F6208-FF55-3347-8908-92F075DEC56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14921" y="1681163"/>
            <a:ext cx="229507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3B67B-4AA7-CC43-B90F-48297C42F58D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14921" y="2505075"/>
            <a:ext cx="2295077" cy="3684588"/>
          </a:xfrm>
        </p:spPr>
        <p:txBody>
          <a:bodyPr/>
          <a:lstStyle/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BD2168-9447-8546-A39A-21025CAB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8B73C-9157-DF44-9072-6D6D3AAB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B5AA2-892E-284A-8D49-C07FDCD8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B28E6E6-EFC1-0B4D-AAEE-2BD1A4246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58030" y="1681163"/>
            <a:ext cx="229507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C162ADB-1ABA-AF43-BB62-10FB9317723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058030" y="2505075"/>
            <a:ext cx="2295077" cy="3684588"/>
          </a:xfrm>
        </p:spPr>
        <p:txBody>
          <a:bodyPr/>
          <a:lstStyle/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7F4B2913-F302-B445-8791-6BFBB230E0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2313" y="782638"/>
            <a:ext cx="2859087" cy="5394325"/>
          </a:xfrm>
        </p:spPr>
        <p:txBody>
          <a:bodyPr anchor="ctr">
            <a:normAutofit/>
          </a:bodyPr>
          <a:lstStyle>
            <a:lvl1pPr marL="0" indent="0">
              <a:lnSpc>
                <a:spcPts val="4700"/>
              </a:lnSpc>
              <a:buNone/>
              <a:defRPr sz="3200" b="1">
                <a:solidFill>
                  <a:srgbClr val="FFFFFF"/>
                </a:solidFill>
              </a:defRPr>
            </a:lvl1pPr>
            <a:lvl2pPr marL="457200" indent="0">
              <a:buNone/>
              <a:defRPr sz="2800" b="1">
                <a:solidFill>
                  <a:srgbClr val="FFFFFF"/>
                </a:solidFill>
              </a:defRPr>
            </a:lvl2pPr>
            <a:lvl3pPr marL="914400" indent="0">
              <a:buNone/>
              <a:defRPr sz="2400" b="1">
                <a:solidFill>
                  <a:srgbClr val="FFFFFF"/>
                </a:solidFill>
              </a:defRPr>
            </a:lvl3pPr>
            <a:lvl4pPr marL="1371600" indent="0">
              <a:buNone/>
              <a:defRPr sz="2000" b="1">
                <a:solidFill>
                  <a:srgbClr val="FFFFFF"/>
                </a:solidFill>
              </a:defRPr>
            </a:lvl4pPr>
            <a:lvl5pPr marL="1828800" indent="0">
              <a:buNone/>
              <a:defRPr sz="2000"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Sidebar content goes here. It can be a paragraph or a list of bullet points.</a:t>
            </a:r>
          </a:p>
        </p:txBody>
      </p:sp>
    </p:spTree>
    <p:extLst>
      <p:ext uri="{BB962C8B-B14F-4D97-AF65-F5344CB8AC3E}">
        <p14:creationId xmlns:p14="http://schemas.microsoft.com/office/powerpoint/2010/main" val="241400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/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51139C-A77E-4A4D-9005-D73627ACA5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9B1035-060F-1846-90B7-2599478344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BA29F8-3E1A-0240-881A-49E611EB5C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5572479"/>
            <a:ext cx="10515600" cy="612775"/>
          </a:xfrm>
        </p:spPr>
        <p:txBody>
          <a:bodyPr/>
          <a:lstStyle/>
          <a:p>
            <a:pPr lvl="0"/>
            <a:r>
              <a:rPr lang="en-US" dirty="0"/>
              <a:t>Name Here  •  Date Here</a:t>
            </a:r>
          </a:p>
        </p:txBody>
      </p:sp>
    </p:spTree>
    <p:extLst>
      <p:ext uri="{BB962C8B-B14F-4D97-AF65-F5344CB8AC3E}">
        <p14:creationId xmlns:p14="http://schemas.microsoft.com/office/powerpoint/2010/main" val="60085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/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2675851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451142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1175893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2881607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810348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D2A51-05C2-9A4A-8B8A-566D92B19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C3684-1ED6-B04A-A171-19B5A5F44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5075"/>
            <a:ext cx="10515600" cy="36718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322CD-A55F-E449-B985-B68F75B04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E9560-27D1-8349-8A72-FE3CA3C5B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3E6C6-322A-6E46-AF6E-C329A0CCE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DAFFE63-F614-8B46-80D6-C1D1AA242E2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9788" y="1690688"/>
            <a:ext cx="5157787" cy="431007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4335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8385-9BB6-6046-8994-569CA0E33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40D36-6F10-564A-A07C-46FF786AB0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032BC-5BD0-A247-8C6E-14643DA41E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F6208-FF55-3347-8908-92F075DEC56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3B67B-4AA7-CC43-B90F-48297C42F5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BD2168-9447-8546-A39A-21025CAB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8B73C-9157-DF44-9072-6D6D3AAB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B5AA2-892E-284A-8D49-C07FDCD8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432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1895C4-6FF7-8C46-B909-B794CB9E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223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Main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5038C-B1A6-C543-9FDD-3E63D66B2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698155"/>
            <a:ext cx="10515600" cy="478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Name Here • Date Here</a:t>
            </a:r>
          </a:p>
        </p:txBody>
      </p:sp>
    </p:spTree>
    <p:extLst>
      <p:ext uri="{BB962C8B-B14F-4D97-AF65-F5344CB8AC3E}">
        <p14:creationId xmlns:p14="http://schemas.microsoft.com/office/powerpoint/2010/main" val="3433179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kern="1200">
          <a:solidFill>
            <a:srgbClr val="FFFFFF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1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1895C4-6FF7-8C46-B909-B794CB9E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1584"/>
            <a:ext cx="10515600" cy="2506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Transition Slide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5038C-B1A6-C543-9FDD-3E63D66B2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547916"/>
            <a:ext cx="10515600" cy="478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3184106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9" r:id="rId2"/>
    <p:sldLayoutId id="2147483670" r:id="rId3"/>
    <p:sldLayoutId id="2147483671" r:id="rId4"/>
    <p:sldLayoutId id="214748367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rgbClr val="FFFFFF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1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D72859-36EF-1346-B9DF-A02FEE89227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1895C4-6FF7-8C46-B909-B794CB9E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5038C-B1A6-C543-9FDD-3E63D66B2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3D241-9E56-2040-A888-DFACA2DB8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03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DA0F778A-CA70-AA43-947C-5CA481343820}" type="datetimeFigureOut">
              <a:rPr lang="en-US" smtClean="0"/>
              <a:pPr/>
              <a:t>4/27/2022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29031-29BF-644B-B4A8-4E0CF9C6C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034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8E88C-0112-8945-A50F-4C98D22BF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603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7A27A01-2167-8A4A-8A80-49BE715D97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20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61" r:id="rId3"/>
    <p:sldLayoutId id="2147483654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D72859-36EF-1346-B9DF-A02FEE89227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1895C4-6FF7-8C46-B909-B794CB9E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400" y="365125"/>
            <a:ext cx="701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5038C-B1A6-C543-9FDD-3E63D66B2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43400" y="1825625"/>
            <a:ext cx="701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3D241-9E56-2040-A888-DFACA2DB8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03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DA0F778A-CA70-AA43-947C-5CA481343820}" type="datetimeFigureOut">
              <a:rPr lang="en-US" smtClean="0"/>
              <a:pPr/>
              <a:t>4/27/2022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29031-29BF-644B-B4A8-4E0CF9C6C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034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8E88C-0112-8945-A50F-4C98D22BF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603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7A27A01-2167-8A4A-8A80-49BE715D97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6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1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818D5D-EB7A-0147-9629-7059E4807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6114"/>
            <a:ext cx="10515600" cy="2361802"/>
          </a:xfrm>
        </p:spPr>
        <p:txBody>
          <a:bodyPr>
            <a:normAutofit/>
          </a:bodyPr>
          <a:lstStyle/>
          <a:p>
            <a:r>
              <a:rPr lang="en-US" dirty="0"/>
              <a:t>AUGMENTED POPULATION BASED TRAINING (APBT)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F435C28-F0A8-4449-B563-A09CB77BBA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Josias Moukpe • 4-27-2022</a:t>
            </a:r>
          </a:p>
        </p:txBody>
      </p:sp>
    </p:spTree>
    <p:extLst>
      <p:ext uri="{BB962C8B-B14F-4D97-AF65-F5344CB8AC3E}">
        <p14:creationId xmlns:p14="http://schemas.microsoft.com/office/powerpoint/2010/main" val="451015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B721E-74C5-45D1-8770-9A04E54E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ABA77-FA04-4E4E-A4FA-08A0BEACD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52" y="1800225"/>
            <a:ext cx="6914147" cy="4376738"/>
          </a:xfrm>
        </p:spPr>
        <p:txBody>
          <a:bodyPr/>
          <a:lstStyle/>
          <a:p>
            <a:r>
              <a:rPr lang="en-US" dirty="0"/>
              <a:t>It’s our mutation function. </a:t>
            </a:r>
          </a:p>
          <a:p>
            <a:r>
              <a:rPr lang="en-US" dirty="0"/>
              <a:t>Following exploitation, the net experiences a perturbation in its hyperparameters, and topology before continuing training with the new hypermeters and topology.</a:t>
            </a:r>
          </a:p>
          <a:p>
            <a:r>
              <a:rPr lang="en-US" dirty="0"/>
              <a:t>Hyperparameters are multiplied by either .8 or 1.2 </a:t>
            </a:r>
          </a:p>
          <a:p>
            <a:r>
              <a:rPr lang="en-US" dirty="0"/>
              <a:t>Topology either gains a neuron, loses a neuron, or does nothing.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3642BC-3E3C-47C2-AE74-64CB57DBC6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2313" y="782638"/>
            <a:ext cx="2859087" cy="3532187"/>
          </a:xfrm>
        </p:spPr>
        <p:txBody>
          <a:bodyPr/>
          <a:lstStyle/>
          <a:p>
            <a:r>
              <a:rPr lang="en-US" dirty="0"/>
              <a:t>Augmented </a:t>
            </a:r>
          </a:p>
          <a:p>
            <a:r>
              <a:rPr lang="en-US" dirty="0"/>
              <a:t>Population</a:t>
            </a:r>
          </a:p>
          <a:p>
            <a:r>
              <a:rPr lang="en-US" dirty="0"/>
              <a:t>Based</a:t>
            </a:r>
          </a:p>
          <a:p>
            <a:r>
              <a:rPr lang="en-US" dirty="0"/>
              <a:t>Training</a:t>
            </a:r>
          </a:p>
          <a:p>
            <a:r>
              <a:rPr lang="en-US" dirty="0"/>
              <a:t>Operators</a:t>
            </a:r>
          </a:p>
        </p:txBody>
      </p:sp>
    </p:spTree>
    <p:extLst>
      <p:ext uri="{BB962C8B-B14F-4D97-AF65-F5344CB8AC3E}">
        <p14:creationId xmlns:p14="http://schemas.microsoft.com/office/powerpoint/2010/main" val="1381319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503BC-E585-46B9-84D7-2308463C8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219624"/>
            <a:ext cx="2136531" cy="431007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915435-BD52-469A-AC98-26CCBAB3785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668589" y="259737"/>
            <a:ext cx="3099166" cy="431007"/>
          </a:xfrm>
        </p:spPr>
        <p:txBody>
          <a:bodyPr/>
          <a:lstStyle/>
          <a:p>
            <a:r>
              <a:rPr lang="en-US" dirty="0"/>
              <a:t>Tennis Dataset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EF0D33F-726F-4F52-B6A1-DA8C118990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8406684"/>
              </p:ext>
            </p:extLst>
          </p:nvPr>
        </p:nvGraphicFramePr>
        <p:xfrm>
          <a:off x="518747" y="1151792"/>
          <a:ext cx="10612316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CB6474BD-9DE9-4BBC-BA90-70AE9ABD95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6169768"/>
              </p:ext>
            </p:extLst>
          </p:nvPr>
        </p:nvGraphicFramePr>
        <p:xfrm>
          <a:off x="518747" y="3819894"/>
          <a:ext cx="10357338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52391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503BC-E585-46B9-84D7-2308463C8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219624"/>
            <a:ext cx="2136531" cy="431007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915435-BD52-469A-AC98-26CCBAB3785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668589" y="259737"/>
            <a:ext cx="3099166" cy="431007"/>
          </a:xfrm>
        </p:spPr>
        <p:txBody>
          <a:bodyPr/>
          <a:lstStyle/>
          <a:p>
            <a:r>
              <a:rPr lang="en-US" dirty="0"/>
              <a:t>Iris Dataset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07DBDE6-77DA-4FEF-BEDD-F73BB816B4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840568"/>
              </p:ext>
            </p:extLst>
          </p:nvPr>
        </p:nvGraphicFramePr>
        <p:xfrm>
          <a:off x="395654" y="821347"/>
          <a:ext cx="11192608" cy="32143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21A9F455-E254-4073-ABD2-D3BFC811F7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4311408"/>
              </p:ext>
            </p:extLst>
          </p:nvPr>
        </p:nvGraphicFramePr>
        <p:xfrm>
          <a:off x="395653" y="3855063"/>
          <a:ext cx="1106951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6205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503BC-E585-46B9-84D7-2308463C8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219624"/>
            <a:ext cx="2136531" cy="431007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915435-BD52-469A-AC98-26CCBAB3785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668589" y="259737"/>
            <a:ext cx="3099166" cy="431007"/>
          </a:xfrm>
        </p:spPr>
        <p:txBody>
          <a:bodyPr/>
          <a:lstStyle/>
          <a:p>
            <a:r>
              <a:rPr lang="en-US" dirty="0"/>
              <a:t>Identity Dataset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D8C09E6-A018-4B1D-B14B-1F5D585ECF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0271602"/>
              </p:ext>
            </p:extLst>
          </p:nvPr>
        </p:nvGraphicFramePr>
        <p:xfrm>
          <a:off x="325315" y="949569"/>
          <a:ext cx="10568354" cy="29190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7F2C41D-75EC-4F52-B6D5-B71178C956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0107468"/>
              </p:ext>
            </p:extLst>
          </p:nvPr>
        </p:nvGraphicFramePr>
        <p:xfrm>
          <a:off x="671146" y="3631223"/>
          <a:ext cx="100203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34055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503BC-E585-46B9-84D7-2308463C8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219624"/>
            <a:ext cx="2136531" cy="431007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D8B5F80D-675E-4C33-9A2E-3AEC469E2E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9166020"/>
              </p:ext>
            </p:extLst>
          </p:nvPr>
        </p:nvGraphicFramePr>
        <p:xfrm>
          <a:off x="572108" y="1090247"/>
          <a:ext cx="9832367" cy="4962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8615468" imgH="4347919" progId="Excel.Sheet.12">
                  <p:embed/>
                </p:oleObj>
              </mc:Choice>
              <mc:Fallback>
                <p:oleObj name="Worksheet" r:id="rId2" imgW="8615468" imgH="4347919" progId="Excel.Sheet.12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D8B5F80D-675E-4C33-9A2E-3AEC469E2E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2108" y="1090247"/>
                        <a:ext cx="9832367" cy="49623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1331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62AED-FB32-460A-AF33-D488D90EF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285" y="113204"/>
            <a:ext cx="8428892" cy="651728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Hyperparameter schedules (think of what they mean)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02EA694-CDB7-4FD6-8711-845FBB1FE6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5881637"/>
              </p:ext>
            </p:extLst>
          </p:nvPr>
        </p:nvGraphicFramePr>
        <p:xfrm>
          <a:off x="284285" y="764932"/>
          <a:ext cx="457493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D088F99-9C0E-43A6-889D-4EF1E97160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4449209"/>
              </p:ext>
            </p:extLst>
          </p:nvPr>
        </p:nvGraphicFramePr>
        <p:xfrm>
          <a:off x="5004288" y="76493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141D137-C9E5-4599-9D32-DB47362C73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1978582"/>
              </p:ext>
            </p:extLst>
          </p:nvPr>
        </p:nvGraphicFramePr>
        <p:xfrm>
          <a:off x="432288" y="350813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42FA033E-B061-4F11-8D3F-116EE0E6FF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6646856"/>
              </p:ext>
            </p:extLst>
          </p:nvPr>
        </p:nvGraphicFramePr>
        <p:xfrm>
          <a:off x="5004288" y="3569678"/>
          <a:ext cx="506913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632347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1B31A-C397-4FA1-8203-1A7E0A12B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7554" y="557213"/>
            <a:ext cx="7789984" cy="5619750"/>
          </a:xfrm>
        </p:spPr>
        <p:txBody>
          <a:bodyPr>
            <a:normAutofit/>
          </a:bodyPr>
          <a:lstStyle/>
          <a:p>
            <a:r>
              <a:rPr lang="en-US" dirty="0"/>
              <a:t>Works quite well in optimizing topology and hyperparameters!</a:t>
            </a:r>
          </a:p>
          <a:p>
            <a:r>
              <a:rPr lang="en-US" dirty="0"/>
              <a:t>Provides both absolute highest accuracy net and highest accuracy with lowest size net.</a:t>
            </a:r>
          </a:p>
          <a:p>
            <a:r>
              <a:rPr lang="en-US" dirty="0"/>
              <a:t>Trains ANN adaptively on hyperparameter schedules as opposed to values for efficient training</a:t>
            </a:r>
          </a:p>
          <a:p>
            <a:r>
              <a:rPr lang="en-US" dirty="0"/>
              <a:t>Requires much less tunable parameters.</a:t>
            </a:r>
          </a:p>
          <a:p>
            <a:r>
              <a:rPr lang="en-US" dirty="0"/>
              <a:t>Found 10.2.2 at 96% on Tennis</a:t>
            </a:r>
          </a:p>
          <a:p>
            <a:r>
              <a:rPr lang="en-US" dirty="0"/>
              <a:t>Can be parallelized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89FD33-AE3E-4ED0-9993-4CC169B9A1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2313" y="557213"/>
            <a:ext cx="2949575" cy="1743076"/>
          </a:xfrm>
        </p:spPr>
        <p:txBody>
          <a:bodyPr>
            <a:normAutofit/>
          </a:bodyPr>
          <a:lstStyle/>
          <a:p>
            <a:r>
              <a:rPr lang="en-US" dirty="0"/>
              <a:t>Discussion: Advantages</a:t>
            </a:r>
          </a:p>
        </p:txBody>
      </p:sp>
    </p:spTree>
    <p:extLst>
      <p:ext uri="{BB962C8B-B14F-4D97-AF65-F5344CB8AC3E}">
        <p14:creationId xmlns:p14="http://schemas.microsoft.com/office/powerpoint/2010/main" val="4060984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1B31A-C397-4FA1-8203-1A7E0A12B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52" y="557213"/>
            <a:ext cx="6914147" cy="5619750"/>
          </a:xfrm>
        </p:spPr>
        <p:txBody>
          <a:bodyPr/>
          <a:lstStyle/>
          <a:p>
            <a:r>
              <a:rPr lang="en-US" dirty="0"/>
              <a:t>APBT uses </a:t>
            </a:r>
            <a:r>
              <a:rPr lang="en-US" b="1" dirty="0"/>
              <a:t>k</a:t>
            </a:r>
            <a:r>
              <a:rPr lang="en-US" dirty="0"/>
              <a:t> (population size) times more space to run than BP, runs </a:t>
            </a:r>
            <a:r>
              <a:rPr lang="en-US" b="1" dirty="0"/>
              <a:t>k</a:t>
            </a:r>
            <a:r>
              <a:rPr lang="en-US" dirty="0"/>
              <a:t> times longer. But it can be parallelized to run much faster!</a:t>
            </a:r>
          </a:p>
          <a:p>
            <a:r>
              <a:rPr lang="en-US" dirty="0"/>
              <a:t>APBT is inconsistent with too small </a:t>
            </a:r>
            <a:r>
              <a:rPr lang="en-US" b="1" dirty="0"/>
              <a:t>k</a:t>
            </a:r>
            <a:r>
              <a:rPr lang="en-US" dirty="0"/>
              <a:t> and to small datasets</a:t>
            </a:r>
          </a:p>
          <a:p>
            <a:r>
              <a:rPr lang="en-US" dirty="0"/>
              <a:t>APBT struggles to find minimum size net with Identity dataset</a:t>
            </a:r>
          </a:p>
          <a:p>
            <a:r>
              <a:rPr lang="en-US" dirty="0"/>
              <a:t>Doesn’t support early stopping yet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89FD33-AE3E-4ED0-9993-4CC169B9A1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2313" y="557213"/>
            <a:ext cx="2949575" cy="1743076"/>
          </a:xfrm>
        </p:spPr>
        <p:txBody>
          <a:bodyPr>
            <a:normAutofit/>
          </a:bodyPr>
          <a:lstStyle/>
          <a:p>
            <a:r>
              <a:rPr lang="en-US" dirty="0"/>
              <a:t>Discussion: Drawbacks</a:t>
            </a:r>
          </a:p>
        </p:txBody>
      </p:sp>
    </p:spTree>
    <p:extLst>
      <p:ext uri="{BB962C8B-B14F-4D97-AF65-F5344CB8AC3E}">
        <p14:creationId xmlns:p14="http://schemas.microsoft.com/office/powerpoint/2010/main" val="2702268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1ED0C-A87D-4A1E-967D-22EDC52A0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99992" cy="1111983"/>
          </a:xfrm>
        </p:spPr>
        <p:txBody>
          <a:bodyPr/>
          <a:lstStyle/>
          <a:p>
            <a:r>
              <a:rPr lang="en-US" dirty="0"/>
              <a:t>Some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BD508-02A6-4825-9E86-B2C21DDDE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3969"/>
            <a:ext cx="10515600" cy="4312994"/>
          </a:xfrm>
        </p:spPr>
        <p:txBody>
          <a:bodyPr/>
          <a:lstStyle/>
          <a:p>
            <a:r>
              <a:rPr lang="en-US" dirty="0"/>
              <a:t>Higher k the better, as long as resources allow it. Increases diversity in population </a:t>
            </a:r>
          </a:p>
          <a:p>
            <a:r>
              <a:rPr lang="en-US" dirty="0"/>
              <a:t>Higher Selection Readiness allows nets to train for longer before sharing. But too high readiness and it’s </a:t>
            </a:r>
            <a:r>
              <a:rPr lang="en-US"/>
              <a:t>just k-random search.</a:t>
            </a:r>
            <a:endParaRPr lang="en-US" dirty="0"/>
          </a:p>
          <a:p>
            <a:r>
              <a:rPr lang="en-US" dirty="0"/>
              <a:t>Most effectively accurate net is not always the most absolutely accurate</a:t>
            </a:r>
          </a:p>
          <a:p>
            <a:r>
              <a:rPr lang="en-US" dirty="0"/>
              <a:t>Longer epochs range allow for rest of population to catch up to the top performers.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720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221EA-A8F8-43A3-BE2C-A54E1F588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35C586-7C67-461A-9A25-51C37F70C0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397978"/>
            <a:ext cx="10361612" cy="4791686"/>
          </a:xfrm>
        </p:spPr>
        <p:txBody>
          <a:bodyPr>
            <a:normAutofit/>
          </a:bodyPr>
          <a:lstStyle/>
          <a:p>
            <a:r>
              <a:rPr lang="en-US" dirty="0"/>
              <a:t>APBT can work really well and requires far less hyper parameters, providing the most accurate, lowest size neural net, which is trained on the optimal hyperparameter schedule.</a:t>
            </a:r>
          </a:p>
          <a:p>
            <a:r>
              <a:rPr lang="en-US" dirty="0"/>
              <a:t>However, APBT runs k (population size) times more space to run than BP, and without parallelism runs k longer than BP. APBT can be inconsistent with smaller k and very small datasets. Struggles with Identity</a:t>
            </a:r>
          </a:p>
          <a:p>
            <a:r>
              <a:rPr lang="en-US" dirty="0"/>
              <a:t>In all, to solve the problem of ANN topology and hyperparameters optimization, Augmented Population Based Training is a powerful step in the right direction.</a:t>
            </a:r>
          </a:p>
        </p:txBody>
      </p:sp>
    </p:spTree>
    <p:extLst>
      <p:ext uri="{BB962C8B-B14F-4D97-AF65-F5344CB8AC3E}">
        <p14:creationId xmlns:p14="http://schemas.microsoft.com/office/powerpoint/2010/main" val="940789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69986-C16C-4C7E-88F5-AC09C7BD7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42951"/>
            <a:ext cx="2976563" cy="1014412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9A0FF-91AE-439A-B1B1-F69EA71269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71600" y="1971675"/>
            <a:ext cx="4557712" cy="3900487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Problem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Operators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Results – Tennis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Results – Iris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Results – Identity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Discussion – Advantages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Discussion – Drawbacks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Observations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251374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0C574-1309-F34A-A336-29AE5CEFA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DE168-AA7B-244E-9C82-4889B1CEF9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Josias Moukpe •  4-27-2022</a:t>
            </a:r>
          </a:p>
        </p:txBody>
      </p:sp>
    </p:spTree>
    <p:extLst>
      <p:ext uri="{BB962C8B-B14F-4D97-AF65-F5344CB8AC3E}">
        <p14:creationId xmlns:p14="http://schemas.microsoft.com/office/powerpoint/2010/main" val="1519307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D18E4-E96A-4D05-89BB-4CD9038B3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772025"/>
            <a:ext cx="5029200" cy="1343025"/>
          </a:xfrm>
        </p:spPr>
        <p:txBody>
          <a:bodyPr>
            <a:normAutofit/>
          </a:bodyPr>
          <a:lstStyle/>
          <a:p>
            <a:r>
              <a:rPr lang="en-US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2202161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C763E-A354-469E-AE0A-2FCE34FDF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45FBA-A379-40AF-9885-FAFD3990E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Artificial Neural Nets (ANN) are very powerful function approximators</a:t>
            </a:r>
          </a:p>
          <a:p>
            <a:r>
              <a:rPr lang="en-US" dirty="0"/>
              <a:t>To use effectively, ANNs require lots of hyperparameters to tune (6+, too much to exhaustively search!)</a:t>
            </a:r>
          </a:p>
          <a:p>
            <a:r>
              <a:rPr lang="en-US" dirty="0"/>
              <a:t>Moreover, finding the right topology is even more important and difficult. Wrong topology invalidates best hyperparameters…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6D0356-3E2F-4C67-B804-899FEA3D410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9788" y="1690688"/>
            <a:ext cx="10514012" cy="431007"/>
          </a:xfrm>
        </p:spPr>
        <p:txBody>
          <a:bodyPr>
            <a:normAutofit fontScale="92500"/>
          </a:bodyPr>
          <a:lstStyle/>
          <a:p>
            <a:r>
              <a:rPr lang="en-US" dirty="0"/>
              <a:t>Searching and Tuning Neural Nets is a difficult and long process!</a:t>
            </a:r>
          </a:p>
        </p:txBody>
      </p:sp>
    </p:spTree>
    <p:extLst>
      <p:ext uri="{BB962C8B-B14F-4D97-AF65-F5344CB8AC3E}">
        <p14:creationId xmlns:p14="http://schemas.microsoft.com/office/powerpoint/2010/main" val="1520070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943DD-1CB7-4647-B66D-6F85EC545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7906"/>
          </a:xfrm>
        </p:spPr>
        <p:txBody>
          <a:bodyPr>
            <a:normAutofit fontScale="90000"/>
          </a:bodyPr>
          <a:lstStyle/>
          <a:p>
            <a:r>
              <a:rPr lang="en-US" dirty="0"/>
              <a:t>Approach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E70789-9D54-4993-B3D9-799BBA68F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800"/>
            <a:ext cx="10515600" cy="4348163"/>
          </a:xfrm>
        </p:spPr>
        <p:txBody>
          <a:bodyPr>
            <a:normAutofit/>
          </a:bodyPr>
          <a:lstStyle/>
          <a:p>
            <a:r>
              <a:rPr lang="en-US" dirty="0"/>
              <a:t>Leverage power of Genetic Algorithms to help search both topology and hyperparameters in SINGLE joint training process.</a:t>
            </a:r>
          </a:p>
          <a:p>
            <a:r>
              <a:rPr lang="en-US" dirty="0"/>
              <a:t>Produce optimal topology (high accuracy, low size) trained on optimal hyperparameter schedules (adaptive, not just one value)</a:t>
            </a:r>
          </a:p>
          <a:p>
            <a:r>
              <a:rPr lang="en-US" dirty="0"/>
              <a:t>Requires fewer hyperparameters (3 at most, 2 usually!)</a:t>
            </a:r>
          </a:p>
          <a:p>
            <a:r>
              <a:rPr lang="en-US" dirty="0"/>
              <a:t>Can be parallelize for speed boost.</a:t>
            </a:r>
          </a:p>
          <a:p>
            <a:r>
              <a:rPr lang="en-US" dirty="0"/>
              <a:t>Better than manual, grid, and random search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DE32B3-91F2-4D8E-A964-BB37B11566A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9788" y="1143031"/>
            <a:ext cx="10514012" cy="431007"/>
          </a:xfrm>
        </p:spPr>
        <p:txBody>
          <a:bodyPr>
            <a:normAutofit/>
          </a:bodyPr>
          <a:lstStyle/>
          <a:p>
            <a:r>
              <a:rPr lang="en-US" dirty="0"/>
              <a:t>We propose Augmented Population Based Training!</a:t>
            </a:r>
          </a:p>
        </p:txBody>
      </p:sp>
    </p:spTree>
    <p:extLst>
      <p:ext uri="{BB962C8B-B14F-4D97-AF65-F5344CB8AC3E}">
        <p14:creationId xmlns:p14="http://schemas.microsoft.com/office/powerpoint/2010/main" val="3915720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6C739-40E7-4599-A65B-A45081447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1232"/>
            <a:ext cx="3393989" cy="970560"/>
          </a:xfrm>
        </p:spPr>
        <p:txBody>
          <a:bodyPr>
            <a:normAutofit fontScale="90000"/>
          </a:bodyPr>
          <a:lstStyle/>
          <a:p>
            <a:r>
              <a:rPr lang="en-US" dirty="0"/>
              <a:t>Illustrations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6E9F48-0B02-4450-8A8E-A48004190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197" y="1922109"/>
            <a:ext cx="8379520" cy="4367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403B79-65B5-41AB-9508-6E210B3EA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371" y="229153"/>
            <a:ext cx="7649306" cy="184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91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B721E-74C5-45D1-8770-9A04E54E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BABA77-FA04-4E4E-A4FA-08A0BEACD1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39652" y="1800225"/>
                <a:ext cx="6914147" cy="4376738"/>
              </a:xfrm>
            </p:spPr>
            <p:txBody>
              <a:bodyPr/>
              <a:lstStyle/>
              <a:p>
                <a:r>
                  <a:rPr lang="en-US" dirty="0"/>
                  <a:t>It’s our Fitness function here.</a:t>
                </a:r>
              </a:p>
              <a:p>
                <a:r>
                  <a:rPr lang="en-US" dirty="0"/>
                  <a:t>Takes a neural net, a validation/test set, and returns a score</a:t>
                </a:r>
              </a:p>
              <a:p>
                <a:r>
                  <a:rPr lang="en-US" dirty="0"/>
                  <a:t>Evaluate the accuracy (1), get net size (2), and apply a special ratio function (f) on the accuracy and size to get performance score.</a:t>
                </a:r>
              </a:p>
              <a:p>
                <a14:m>
                  <m:oMath xmlns:m="http://schemas.openxmlformats.org/officeDocument/2006/math">
                    <m:r>
                      <a:rPr lang="en-US" sz="36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3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𝑎𝑐𝑐𝑢𝑟𝑎𝑐𝑦</m:t>
                        </m:r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𝑠𝑖𝑧𝑒</m:t>
                        </m:r>
                      </m:e>
                    </m:d>
                    <m:r>
                      <a:rPr lang="en-US" sz="3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sz="3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1.09</m:t>
                            </m:r>
                          </m:e>
                          <m:sup>
                            <m:r>
                              <a:rPr lang="en-US" sz="3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𝑎𝑐𝑐𝑢𝑟𝑎𝑐𝑦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3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1.02</m:t>
                            </m:r>
                          </m:e>
                          <m:sup>
                            <m:r>
                              <a:rPr lang="en-US" sz="3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𝑠𝑖𝑧𝑒</m:t>
                            </m:r>
                          </m:sup>
                        </m:sSup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BABA77-FA04-4E4E-A4FA-08A0BEACD1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39652" y="1800225"/>
                <a:ext cx="6914147" cy="4376738"/>
              </a:xfrm>
              <a:blipFill>
                <a:blip r:embed="rId2"/>
                <a:stretch>
                  <a:fillRect l="-1587" t="-2368" r="-2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3642BC-3E3C-47C2-AE74-64CB57DBC6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2313" y="782638"/>
            <a:ext cx="2859087" cy="3532187"/>
          </a:xfrm>
        </p:spPr>
        <p:txBody>
          <a:bodyPr/>
          <a:lstStyle/>
          <a:p>
            <a:r>
              <a:rPr lang="en-US" dirty="0"/>
              <a:t>Augmented </a:t>
            </a:r>
          </a:p>
          <a:p>
            <a:r>
              <a:rPr lang="en-US" dirty="0"/>
              <a:t>Population</a:t>
            </a:r>
          </a:p>
          <a:p>
            <a:r>
              <a:rPr lang="en-US" dirty="0"/>
              <a:t>Based</a:t>
            </a:r>
          </a:p>
          <a:p>
            <a:r>
              <a:rPr lang="en-US" dirty="0"/>
              <a:t>Training</a:t>
            </a:r>
          </a:p>
          <a:p>
            <a:r>
              <a:rPr lang="en-US" dirty="0"/>
              <a:t>Operators</a:t>
            </a:r>
          </a:p>
        </p:txBody>
      </p:sp>
    </p:spTree>
    <p:extLst>
      <p:ext uri="{BB962C8B-B14F-4D97-AF65-F5344CB8AC3E}">
        <p14:creationId xmlns:p14="http://schemas.microsoft.com/office/powerpoint/2010/main" val="382869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22EA52-D002-4255-8E61-A5F260F091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13" b="7188"/>
          <a:stretch/>
        </p:blipFill>
        <p:spPr>
          <a:xfrm>
            <a:off x="3947747" y="1412039"/>
            <a:ext cx="7385538" cy="49535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472660-6200-43FA-BD1F-53843AF37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55" y="492369"/>
            <a:ext cx="7884466" cy="402139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72251A6-372C-421E-82C7-726EA303E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730" y="5322458"/>
            <a:ext cx="3065585" cy="777906"/>
          </a:xfrm>
        </p:spPr>
        <p:txBody>
          <a:bodyPr>
            <a:normAutofit fontScale="90000"/>
          </a:bodyPr>
          <a:lstStyle/>
          <a:p>
            <a:r>
              <a:rPr lang="en-US" dirty="0"/>
              <a:t>Ratio F</a:t>
            </a:r>
          </a:p>
        </p:txBody>
      </p:sp>
    </p:spTree>
    <p:extLst>
      <p:ext uri="{BB962C8B-B14F-4D97-AF65-F5344CB8AC3E}">
        <p14:creationId xmlns:p14="http://schemas.microsoft.com/office/powerpoint/2010/main" val="4273465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B721E-74C5-45D1-8770-9A04E54E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Truncation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ABA77-FA04-4E4E-A4FA-08A0BEACD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52" y="1800225"/>
            <a:ext cx="6914147" cy="4376738"/>
          </a:xfrm>
        </p:spPr>
        <p:txBody>
          <a:bodyPr>
            <a:normAutofit fontScale="92500"/>
          </a:bodyPr>
          <a:lstStyle/>
          <a:p>
            <a:r>
              <a:rPr lang="en-US" dirty="0"/>
              <a:t>It’s our selection function based on the readiness threshold. </a:t>
            </a:r>
          </a:p>
          <a:p>
            <a:r>
              <a:rPr lang="en-US" dirty="0"/>
              <a:t>A neural net is simply “ready” after a set number of iteration has elapsed since last time it was ready</a:t>
            </a:r>
          </a:p>
          <a:p>
            <a:r>
              <a:rPr lang="en-US" dirty="0"/>
              <a:t>Truncation selection works by first ranking the nets in the population by performance ratio. If current net is in the bottom 20% of the population, we sample another net uniformly from the top 20% of the population to exploit.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3642BC-3E3C-47C2-AE74-64CB57DBC6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2313" y="782638"/>
            <a:ext cx="2859087" cy="3532187"/>
          </a:xfrm>
        </p:spPr>
        <p:txBody>
          <a:bodyPr/>
          <a:lstStyle/>
          <a:p>
            <a:r>
              <a:rPr lang="en-US" dirty="0"/>
              <a:t>Augmented </a:t>
            </a:r>
          </a:p>
          <a:p>
            <a:r>
              <a:rPr lang="en-US" dirty="0"/>
              <a:t>Population</a:t>
            </a:r>
          </a:p>
          <a:p>
            <a:r>
              <a:rPr lang="en-US" dirty="0"/>
              <a:t>Based</a:t>
            </a:r>
          </a:p>
          <a:p>
            <a:r>
              <a:rPr lang="en-US" dirty="0"/>
              <a:t>Training</a:t>
            </a:r>
          </a:p>
          <a:p>
            <a:r>
              <a:rPr lang="en-US" dirty="0"/>
              <a:t>Operators</a:t>
            </a:r>
          </a:p>
        </p:txBody>
      </p:sp>
    </p:spTree>
    <p:extLst>
      <p:ext uri="{BB962C8B-B14F-4D97-AF65-F5344CB8AC3E}">
        <p14:creationId xmlns:p14="http://schemas.microsoft.com/office/powerpoint/2010/main" val="285967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B721E-74C5-45D1-8770-9A04E54E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ABA77-FA04-4E4E-A4FA-08A0BEACD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52" y="1800225"/>
            <a:ext cx="6914147" cy="4376738"/>
          </a:xfrm>
        </p:spPr>
        <p:txBody>
          <a:bodyPr/>
          <a:lstStyle/>
          <a:p>
            <a:r>
              <a:rPr lang="en-US" dirty="0"/>
              <a:t>It’s our crossover function.</a:t>
            </a:r>
          </a:p>
          <a:p>
            <a:r>
              <a:rPr lang="en-US" dirty="0"/>
              <a:t>When a net is ready after a certain number of iterations, and is struggling in performance (bottom 20%), it can exploit the rest of the population by copying the topology, weights, and hyperparameters of the top net selected from the population with truncation selection.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3642BC-3E3C-47C2-AE74-64CB57DBC6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2313" y="782638"/>
            <a:ext cx="2859087" cy="3532187"/>
          </a:xfrm>
        </p:spPr>
        <p:txBody>
          <a:bodyPr/>
          <a:lstStyle/>
          <a:p>
            <a:r>
              <a:rPr lang="en-US" dirty="0"/>
              <a:t>Augmented </a:t>
            </a:r>
          </a:p>
          <a:p>
            <a:r>
              <a:rPr lang="en-US" dirty="0"/>
              <a:t>Population</a:t>
            </a:r>
          </a:p>
          <a:p>
            <a:r>
              <a:rPr lang="en-US" dirty="0"/>
              <a:t>Based</a:t>
            </a:r>
          </a:p>
          <a:p>
            <a:r>
              <a:rPr lang="en-US" dirty="0"/>
              <a:t>Training</a:t>
            </a:r>
          </a:p>
          <a:p>
            <a:r>
              <a:rPr lang="en-US" dirty="0"/>
              <a:t>Operators</a:t>
            </a:r>
          </a:p>
        </p:txBody>
      </p:sp>
    </p:spTree>
    <p:extLst>
      <p:ext uri="{BB962C8B-B14F-4D97-AF65-F5344CB8AC3E}">
        <p14:creationId xmlns:p14="http://schemas.microsoft.com/office/powerpoint/2010/main" val="104771390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/Closing Slide">
  <a:themeElements>
    <a:clrScheme name="Custom 1">
      <a:dk1>
        <a:srgbClr val="3A3A3A"/>
      </a:dk1>
      <a:lt1>
        <a:srgbClr val="AB946C"/>
      </a:lt1>
      <a:dk2>
        <a:srgbClr val="8B0F00"/>
      </a:dk2>
      <a:lt2>
        <a:srgbClr val="D5D0C9"/>
      </a:lt2>
      <a:accent1>
        <a:srgbClr val="084670"/>
      </a:accent1>
      <a:accent2>
        <a:srgbClr val="FBC444"/>
      </a:accent2>
      <a:accent3>
        <a:srgbClr val="5D2162"/>
      </a:accent3>
      <a:accent4>
        <a:srgbClr val="A3B8BE"/>
      </a:accent4>
      <a:accent5>
        <a:srgbClr val="F49028"/>
      </a:accent5>
      <a:accent6>
        <a:srgbClr val="00546A"/>
      </a:accent6>
      <a:hlink>
        <a:srgbClr val="084670"/>
      </a:hlink>
      <a:folHlink>
        <a:srgbClr val="5F4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8DDAB41-4FBA-9B41-8951-C8D69156D943}" vid="{1AE2DF10-A182-F945-827E-B8D71FB5B98D}"/>
    </a:ext>
  </a:extLst>
</a:theme>
</file>

<file path=ppt/theme/theme2.xml><?xml version="1.0" encoding="utf-8"?>
<a:theme xmlns:a="http://schemas.openxmlformats.org/drawingml/2006/main" name="Transition/Section Header Slide">
  <a:themeElements>
    <a:clrScheme name="FloridaTech2019">
      <a:dk1>
        <a:srgbClr val="3A3A3A"/>
      </a:dk1>
      <a:lt1>
        <a:srgbClr val="AB946C"/>
      </a:lt1>
      <a:dk2>
        <a:srgbClr val="770000"/>
      </a:dk2>
      <a:lt2>
        <a:srgbClr val="D5D0C9"/>
      </a:lt2>
      <a:accent1>
        <a:srgbClr val="084670"/>
      </a:accent1>
      <a:accent2>
        <a:srgbClr val="FBC444"/>
      </a:accent2>
      <a:accent3>
        <a:srgbClr val="5D2162"/>
      </a:accent3>
      <a:accent4>
        <a:srgbClr val="A3B8BE"/>
      </a:accent4>
      <a:accent5>
        <a:srgbClr val="F49028"/>
      </a:accent5>
      <a:accent6>
        <a:srgbClr val="00546A"/>
      </a:accent6>
      <a:hlink>
        <a:srgbClr val="084670"/>
      </a:hlink>
      <a:folHlink>
        <a:srgbClr val="5F4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8DDAB41-4FBA-9B41-8951-C8D69156D943}" vid="{A0509822-F3DF-9D44-A403-4158ECC22354}"/>
    </a:ext>
  </a:extLst>
</a:theme>
</file>

<file path=ppt/theme/theme3.xml><?xml version="1.0" encoding="utf-8"?>
<a:theme xmlns:a="http://schemas.openxmlformats.org/drawingml/2006/main" name="Main Content">
  <a:themeElements>
    <a:clrScheme name="Custom 1">
      <a:dk1>
        <a:srgbClr val="3A3A3A"/>
      </a:dk1>
      <a:lt1>
        <a:srgbClr val="AB946C"/>
      </a:lt1>
      <a:dk2>
        <a:srgbClr val="8B0F00"/>
      </a:dk2>
      <a:lt2>
        <a:srgbClr val="D5D0C9"/>
      </a:lt2>
      <a:accent1>
        <a:srgbClr val="084670"/>
      </a:accent1>
      <a:accent2>
        <a:srgbClr val="FBC444"/>
      </a:accent2>
      <a:accent3>
        <a:srgbClr val="5D2162"/>
      </a:accent3>
      <a:accent4>
        <a:srgbClr val="A3B8BE"/>
      </a:accent4>
      <a:accent5>
        <a:srgbClr val="F49028"/>
      </a:accent5>
      <a:accent6>
        <a:srgbClr val="00546A"/>
      </a:accent6>
      <a:hlink>
        <a:srgbClr val="084670"/>
      </a:hlink>
      <a:folHlink>
        <a:srgbClr val="5F4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8DDAB41-4FBA-9B41-8951-C8D69156D943}" vid="{3E8192AA-8800-D54F-873D-03AD7889CA63}"/>
    </a:ext>
  </a:extLst>
</a:theme>
</file>

<file path=ppt/theme/theme4.xml><?xml version="1.0" encoding="utf-8"?>
<a:theme xmlns:a="http://schemas.openxmlformats.org/drawingml/2006/main" name="Sidebar Slides">
  <a:themeElements>
    <a:clrScheme name="Custom 1">
      <a:dk1>
        <a:srgbClr val="3A3A3A"/>
      </a:dk1>
      <a:lt1>
        <a:srgbClr val="AB946C"/>
      </a:lt1>
      <a:dk2>
        <a:srgbClr val="8B0F00"/>
      </a:dk2>
      <a:lt2>
        <a:srgbClr val="D5D0C9"/>
      </a:lt2>
      <a:accent1>
        <a:srgbClr val="084670"/>
      </a:accent1>
      <a:accent2>
        <a:srgbClr val="FBC444"/>
      </a:accent2>
      <a:accent3>
        <a:srgbClr val="5D2162"/>
      </a:accent3>
      <a:accent4>
        <a:srgbClr val="A3B8BE"/>
      </a:accent4>
      <a:accent5>
        <a:srgbClr val="F49028"/>
      </a:accent5>
      <a:accent6>
        <a:srgbClr val="00546A"/>
      </a:accent6>
      <a:hlink>
        <a:srgbClr val="084670"/>
      </a:hlink>
      <a:folHlink>
        <a:srgbClr val="5F4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8DDAB41-4FBA-9B41-8951-C8D69156D943}" vid="{02F0D7FB-0802-2D40-9E3E-9BE19A12D6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presentation-10m</Template>
  <TotalTime>195</TotalTime>
  <Words>825</Words>
  <Application>Microsoft Office PowerPoint</Application>
  <PresentationFormat>Widescreen</PresentationFormat>
  <Paragraphs>126</Paragraphs>
  <Slides>21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Calibri</vt:lpstr>
      <vt:lpstr>Cambria Math</vt:lpstr>
      <vt:lpstr>Impact</vt:lpstr>
      <vt:lpstr>Verdana</vt:lpstr>
      <vt:lpstr>Cover/Closing Slide</vt:lpstr>
      <vt:lpstr>Transition/Section Header Slide</vt:lpstr>
      <vt:lpstr>Main Content</vt:lpstr>
      <vt:lpstr>Sidebar Slides</vt:lpstr>
      <vt:lpstr>Microsoft Excel Worksheet</vt:lpstr>
      <vt:lpstr>AUGMENTED POPULATION BASED TRAINING (APBT)</vt:lpstr>
      <vt:lpstr>OUTLINE</vt:lpstr>
      <vt:lpstr>Problem</vt:lpstr>
      <vt:lpstr>Approach</vt:lpstr>
      <vt:lpstr>Illustrations</vt:lpstr>
      <vt:lpstr>Evaluate</vt:lpstr>
      <vt:lpstr>Ratio F</vt:lpstr>
      <vt:lpstr>Truncation Selection</vt:lpstr>
      <vt:lpstr>Exploit</vt:lpstr>
      <vt:lpstr>Explore</vt:lpstr>
      <vt:lpstr>Results</vt:lpstr>
      <vt:lpstr>Results</vt:lpstr>
      <vt:lpstr>Results</vt:lpstr>
      <vt:lpstr>Results</vt:lpstr>
      <vt:lpstr>Hyperparameter schedules (think of what they mean)</vt:lpstr>
      <vt:lpstr>PowerPoint Presentation</vt:lpstr>
      <vt:lpstr>PowerPoint Presentation</vt:lpstr>
      <vt:lpstr>Some Observations</vt:lpstr>
      <vt:lpstr>Summary</vt:lpstr>
      <vt:lpstr>Thank you.</vt:lpstr>
      <vt:lpstr>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AUGMENTED POPULATION BASED TRAINING</dc:title>
  <dc:creator>Josias Moukpe</dc:creator>
  <cp:lastModifiedBy>Josias Moukpe</cp:lastModifiedBy>
  <cp:revision>10</cp:revision>
  <dcterms:created xsi:type="dcterms:W3CDTF">2022-04-27T02:02:44Z</dcterms:created>
  <dcterms:modified xsi:type="dcterms:W3CDTF">2022-04-27T20:15:04Z</dcterms:modified>
</cp:coreProperties>
</file>